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6B22-2A5B-4496-B8D7-3ABE2628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EE3DE-7081-4F92-A0FB-9ECDAA04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33CC-AF2A-4D0B-9E31-01CC2C5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3A42-EB5F-452B-8A54-A4C41CA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628F-017A-423D-BDBA-21E94672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3917-3823-4669-B580-3875AED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B102A-D2B6-4952-A221-44CFCBB7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A04-9AE9-441D-90C9-CAA40AC1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03D8-2E24-4ED7-AF6B-A9BF9176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7CCA-CFEE-459C-B8D2-CC5F9C94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87E5-05E4-409B-9CC1-D2FE141B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68A0-57F5-4106-9CFB-5AC76716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DB5A-BAD2-4340-98D1-80341AAD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AA89-D6E9-4D97-9CDC-109A8114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1DF4-F9D5-4F84-9815-92549B4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1E94-33E7-4733-9F6E-6F0301AE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A2A4-3793-46DE-87C4-E2BE191E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C1C3-8BD3-450E-A078-F8241E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7BA-9CBF-424D-BF31-EC2755AD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07D8-84D6-4983-92FA-2932FBFF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D5B-ABF8-4CFC-9187-5A0EB5D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3E8A-492C-4852-BCF9-48D7D0AA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EA42-1163-4B0E-85D2-7EDF5EA7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C812-5BE3-475A-8461-D596890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2AA9-DCB3-4661-BA4A-B05DE3C3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577-3D29-4CDD-9502-47F8C4A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5BBB-BD62-4DEE-9E7B-9717BE64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7979-A2C2-454E-8E01-EA328011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49B25-0CBB-4544-9E14-14EC8E9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C63F-F5AF-441D-AD51-C7897422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D75A-5AE5-4C6E-9D5B-37F40A3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D272-6E2F-4A4E-B88C-17CB0E54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BC45-B173-499E-B0F9-19DE1EE9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7CAD-D5F1-470E-962E-CEDC698A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5CC5-4E4E-4852-AC0D-1347C940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6FCB-1A71-4AB9-A4AB-AB8341B8B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A9AFA-69FA-4F25-A7A4-E223BDEC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68963-4374-4631-B857-E00FF9F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9E2A-13DC-4111-A9B3-8C05B6A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1AE-261C-40F6-87C1-9D025E08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97A81-6FA9-46AC-8C09-A78F5EA5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46DA-1B0D-45F4-8703-FDD41524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BB70-298B-4C8C-8632-7E28EB37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BE987-FDBD-4AEC-AB73-B4B80823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36A7-7841-41A4-92A5-B8EBC715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E1DB-6FA8-4E55-9269-9A899E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E90-41E6-4D64-92D1-C3AB168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FC2-A3B2-463A-9254-60B49CFF0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E8B8B-EACE-49A6-9361-DCFC1536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D943-598E-4AE7-BCC8-19EB192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8A49-9C05-4347-81D5-187344AD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790C-AFC3-40C9-A2DC-70D4C96B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953B-A1B5-4949-8296-DC2A6D7C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6EA3-7005-4520-8C26-7CDB8476C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5795-DBF1-4814-98D6-335DDA6A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0228-884D-4545-9EE8-CE8148C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813A-83E3-470F-B616-C0D61CA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9D30-FC8F-44AA-9988-5AE2C8A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B8B01-CE1F-4462-9FE0-F1B04A02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597A-01D6-4AA0-9206-26688011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6C05-F79D-4977-9C68-08620C9CC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3DE7-13CE-49E3-969E-67612BE682D7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B08A-E385-4651-AEE6-D34F282A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6F25-A027-4053-92DE-A94DA7F5F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299E-CCAA-4614-8103-83D48DA9E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A5A6-C95B-422A-8C20-2032A269A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Air </a:t>
            </a:r>
            <a:r>
              <a:rPr lang="en-US" dirty="0" err="1"/>
              <a:t>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0A01-EAE2-49D4-AEA9-D81BF11A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AIRBnb</a:t>
            </a:r>
            <a:r>
              <a:rPr lang="en-US" dirty="0"/>
              <a:t> by Island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375EDF-313F-4D65-8F74-B4006406A1A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9A254-410C-4F44-AE25-C86CEBDE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6" y="1974198"/>
            <a:ext cx="653090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167-1CBE-44AF-9D6C-6CD5B2D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B832-78D8-4E52-843D-DFE9EADA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29427-6888-4656-9809-AF85963B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77" y="1989439"/>
            <a:ext cx="650042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1 </vt:lpstr>
      <vt:lpstr>Overview of AIRBnb by Island</vt:lpstr>
      <vt:lpstr>Years of Ownership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Mitchell</dc:creator>
  <cp:lastModifiedBy>Jim Mitchell</cp:lastModifiedBy>
  <cp:revision>4</cp:revision>
  <dcterms:created xsi:type="dcterms:W3CDTF">2019-10-05T22:56:21Z</dcterms:created>
  <dcterms:modified xsi:type="dcterms:W3CDTF">2019-10-06T00:31:54Z</dcterms:modified>
</cp:coreProperties>
</file>