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9" r:id="rId6"/>
    <p:sldId id="267" r:id="rId7"/>
    <p:sldId id="261" r:id="rId8"/>
    <p:sldId id="266" r:id="rId9"/>
    <p:sldId id="260" r:id="rId10"/>
    <p:sldId id="268" r:id="rId11"/>
    <p:sldId id="258" r:id="rId12"/>
    <p:sldId id="262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6B22-2A5B-4496-B8D7-3ABE26284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EE3DE-7081-4F92-A0FB-9ECDAA045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33CC-AF2A-4D0B-9E31-01CC2C51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F3A42-EB5F-452B-8A54-A4C41CA6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628F-017A-423D-BDBA-21E94672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6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3917-3823-4669-B580-3875AEDD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B102A-D2B6-4952-A221-44CFCBB72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91A04-9AE9-441D-90C9-CAA40AC1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103D8-2E24-4ED7-AF6B-A9BF9176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7CCA-CFEE-459C-B8D2-CC5F9C94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8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C87E5-05E4-409B-9CC1-D2FE141B8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168A0-57F5-4106-9CFB-5AC76716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7DB5A-BAD2-4340-98D1-80341AAD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AAA89-D6E9-4D97-9CDC-109A8114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81DF4-F9D5-4F84-9815-92549B4F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1E94-33E7-4733-9F6E-6F0301AE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A2A4-3793-46DE-87C4-E2BE191EB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C1C3-8BD3-450E-A078-F8241EE3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17BA-9CBF-424D-BF31-EC2755AD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107D8-84D6-4983-92FA-2932FBFF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7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6D5B-ABF8-4CFC-9187-5A0EB5D6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43E8A-492C-4852-BCF9-48D7D0AAB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2EA42-1163-4B0E-85D2-7EDF5EA7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5C812-5BE3-475A-8461-D5968900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2AA9-DCB3-4661-BA4A-B05DE3C3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5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9577-3D29-4CDD-9502-47F8C4A3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5BBB-BD62-4DEE-9E7B-9717BE647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17979-A2C2-454E-8E01-EA328011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49B25-0CBB-4544-9E14-14EC8E9D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2C63F-F5AF-441D-AD51-C7897422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2D75A-5AE5-4C6E-9D5B-37F40A32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3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D272-6E2F-4A4E-B88C-17CB0E54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2BC45-B173-499E-B0F9-19DE1EE9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47CAD-D5F1-470E-962E-CEDC698A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65CC5-4E4E-4852-AC0D-1347C9408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76FCB-1A71-4AB9-A4AB-AB8341B8B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A9AFA-69FA-4F25-A7A4-E223BDEC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68963-4374-4631-B857-E00FF9FD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89E2A-13DC-4111-A9B3-8C05B6A8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C1AE-261C-40F6-87C1-9D025E08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97A81-6FA9-46AC-8C09-A78F5EA5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46DA-1B0D-45F4-8703-FDD41524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9BB70-298B-4C8C-8632-7E28EB37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9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BE987-FDBD-4AEC-AB73-B4B80823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136A7-7841-41A4-92A5-B8EBC715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E1DB-6FA8-4E55-9269-9A899EE4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E90-41E6-4D64-92D1-C3AB1684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DFC2-A3B2-463A-9254-60B49CFF0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E8B8B-EACE-49A6-9361-DCFC15363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5D943-598E-4AE7-BCC8-19EB1921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18A49-9C05-4347-81D5-187344AD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B790C-AFC3-40C9-A2DC-70D4C96B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0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953B-A1B5-4949-8296-DC2A6D7C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A6EA3-7005-4520-8C26-7CDB8476C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55795-DBF1-4814-98D6-335DDA6A8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D0228-884D-4545-9EE8-CE8148C3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B813A-83E3-470F-B616-C0D61CA8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E9D30-FC8F-44AA-9988-5AE2C8A6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5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B8B01-CE1F-4462-9FE0-F1B04A02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9597A-01D6-4AA0-9206-26688011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56C05-F79D-4977-9C68-08620C9CC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93DE7-13CE-49E3-969E-67612BE682D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3B08A-E385-4651-AEE6-D34F282A5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6F25-A027-4053-92DE-A94DA7F5F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26236-7911-4AA5-9C7E-51C53203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0299E-CCAA-4614-8103-83D48DA9E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/>
              <a:t>Group 1</a:t>
            </a:r>
            <a:br>
              <a:rPr lang="en-US" dirty="0"/>
            </a:br>
            <a:r>
              <a:rPr lang="en-US" dirty="0" err="1"/>
              <a:t>Jolinda</a:t>
            </a:r>
            <a:br>
              <a:rPr lang="en-US" dirty="0"/>
            </a:br>
            <a:r>
              <a:rPr lang="en-US" dirty="0"/>
              <a:t>Connie</a:t>
            </a:r>
            <a:br>
              <a:rPr lang="en-US" dirty="0"/>
            </a:br>
            <a:r>
              <a:rPr lang="en-US" dirty="0"/>
              <a:t>Pam</a:t>
            </a:r>
            <a:br>
              <a:rPr lang="en-US" dirty="0"/>
            </a:br>
            <a:r>
              <a:rPr lang="en-US" dirty="0"/>
              <a:t>Jim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FA5A6-C95B-422A-8C20-2032A269A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487681"/>
            <a:ext cx="4983480" cy="1499975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Air BnB</a:t>
            </a:r>
          </a:p>
        </p:txBody>
      </p:sp>
      <p:cxnSp>
        <p:nvCxnSpPr>
          <p:cNvPr id="26" name="Straight Arrow Connector 20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3326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2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34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6F58-5E31-4EA7-A222-7460E92E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12C6-D972-4262-AF48-110248EB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think we need a Bar chart for ownership per island</a:t>
            </a:r>
          </a:p>
        </p:txBody>
      </p:sp>
    </p:spTree>
    <p:extLst>
      <p:ext uri="{BB962C8B-B14F-4D97-AF65-F5344CB8AC3E}">
        <p14:creationId xmlns:p14="http://schemas.microsoft.com/office/powerpoint/2010/main" val="3542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4167-1CBE-44AF-9D6C-6CD5B2D3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of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B832-78D8-4E52-843D-DFE9EADA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29427-6888-4656-9809-AF85963B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77" y="1989439"/>
            <a:ext cx="6500423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8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6DC2-6C9A-42D5-8C22-310FECA2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CB3A-B51E-418C-B505-9F28F138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E55B-6FAB-43A5-9632-B80402F0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it down by Hawaii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390B-7110-48DC-989D-299E8A35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96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9FC3-DC57-4BB1-A243-16388C02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C30F-9ADA-40BC-A517-7B4E9399F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it down by Hawaii by east/west</a:t>
            </a:r>
          </a:p>
        </p:txBody>
      </p:sp>
    </p:spTree>
    <p:extLst>
      <p:ext uri="{BB962C8B-B14F-4D97-AF65-F5344CB8AC3E}">
        <p14:creationId xmlns:p14="http://schemas.microsoft.com/office/powerpoint/2010/main" val="126098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A89E-0C74-4ACA-8A98-D35C2C9C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Alright, Alright, Alright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38FF-EE0C-4297-921D-63358497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Ok, so you want to </a:t>
            </a:r>
            <a:r>
              <a:rPr lang="en-US" dirty="0" err="1"/>
              <a:t>goto</a:t>
            </a:r>
            <a:r>
              <a:rPr lang="en-US" dirty="0"/>
              <a:t> the Hawaiian Islands</a:t>
            </a:r>
          </a:p>
          <a:p>
            <a:r>
              <a:rPr lang="en-US" dirty="0"/>
              <a:t>But where should you stay</a:t>
            </a:r>
          </a:p>
          <a:p>
            <a:r>
              <a:rPr lang="en-US" dirty="0"/>
              <a:t>Hotel…nah</a:t>
            </a:r>
          </a:p>
          <a:p>
            <a:r>
              <a:rPr lang="en-US" dirty="0"/>
              <a:t>How about an </a:t>
            </a:r>
            <a:r>
              <a:rPr lang="en-US" dirty="0" err="1"/>
              <a:t>AirBnB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1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6F2B-7AC6-4A73-B33E-57975E34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Question: What do the islands have to offer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6462A-0519-4066-AB84-0251A99FD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Question, </a:t>
            </a:r>
          </a:p>
          <a:p>
            <a:r>
              <a:rPr lang="en-US" dirty="0"/>
              <a:t>How many </a:t>
            </a:r>
            <a:r>
              <a:rPr lang="en-US" dirty="0" err="1"/>
              <a:t>AirBnB’s</a:t>
            </a:r>
            <a:r>
              <a:rPr lang="en-US" dirty="0"/>
              <a:t> are there on  the islands</a:t>
            </a:r>
          </a:p>
          <a:p>
            <a:r>
              <a:rPr lang="en-US" dirty="0"/>
              <a:t>Well lets look</a:t>
            </a:r>
          </a:p>
        </p:txBody>
      </p:sp>
    </p:spTree>
    <p:extLst>
      <p:ext uri="{BB962C8B-B14F-4D97-AF65-F5344CB8AC3E}">
        <p14:creationId xmlns:p14="http://schemas.microsoft.com/office/powerpoint/2010/main" val="238056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0A01-EAE2-49D4-AEA9-D81BF11A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3200" dirty="0">
                <a:highlight>
                  <a:srgbClr val="FFFF00"/>
                </a:highlight>
              </a:rPr>
              <a:t>Overview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A375EDF-313F-4D65-8F74-B4006406A1AE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0" y="1253331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On the 4 Islands…</a:t>
            </a:r>
          </a:p>
          <a:p>
            <a:r>
              <a:rPr lang="en-US" dirty="0"/>
              <a:t>17,204 </a:t>
            </a:r>
            <a:r>
              <a:rPr lang="en-US" dirty="0" err="1"/>
              <a:t>AirBnB’s</a:t>
            </a:r>
            <a:endParaRPr lang="en-US" dirty="0"/>
          </a:p>
          <a:p>
            <a:r>
              <a:rPr lang="en-US" dirty="0"/>
              <a:t>Let’s look closer…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23B14-2E02-4F62-ACDA-F96C8BF25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515" y="0"/>
            <a:ext cx="8079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8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91BA-2C0A-42B4-A516-6DDA6193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sz="3200" dirty="0" err="1">
                <a:highlight>
                  <a:srgbClr val="FFFF00"/>
                </a:highlight>
              </a:rPr>
              <a:t>AirBnb</a:t>
            </a:r>
            <a:r>
              <a:rPr lang="en-US" sz="3200" dirty="0">
                <a:highlight>
                  <a:srgbClr val="FFFF00"/>
                </a:highlight>
              </a:rPr>
              <a:t> per Island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F7528-AC48-43B0-B6B6-2398E777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r>
              <a:rPr lang="en-US" dirty="0" err="1"/>
              <a:t>Kaui</a:t>
            </a:r>
            <a:r>
              <a:rPr lang="en-US" dirty="0"/>
              <a:t> has fewest</a:t>
            </a:r>
          </a:p>
          <a:p>
            <a:r>
              <a:rPr lang="en-US" dirty="0"/>
              <a:t>It is a close race between</a:t>
            </a:r>
          </a:p>
          <a:p>
            <a:pPr marL="0" indent="0">
              <a:buNone/>
            </a:pPr>
            <a:r>
              <a:rPr lang="en-US" dirty="0"/>
              <a:t>Other’s</a:t>
            </a:r>
          </a:p>
          <a:p>
            <a:pPr marL="0" indent="0">
              <a:buNone/>
            </a:pPr>
            <a:r>
              <a:rPr lang="en-US" dirty="0"/>
              <a:t>But wait, I want to know</a:t>
            </a:r>
          </a:p>
          <a:p>
            <a:pPr marL="0" indent="0">
              <a:buNone/>
            </a:pPr>
            <a:r>
              <a:rPr lang="en-US" dirty="0"/>
              <a:t>More.</a:t>
            </a:r>
          </a:p>
          <a:p>
            <a:pPr marL="0" indent="0">
              <a:buNone/>
            </a:pPr>
            <a:r>
              <a:rPr lang="en-US" dirty="0"/>
              <a:t>Question:</a:t>
            </a:r>
          </a:p>
          <a:p>
            <a:pPr marL="0" indent="0">
              <a:buNone/>
            </a:pPr>
            <a:r>
              <a:rPr lang="en-US" dirty="0"/>
              <a:t>Who has the great hosts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1A56B-39DD-48B3-A9FB-8FC5D258A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436" y="0"/>
            <a:ext cx="7702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0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AC36-6C7B-4A16-8361-95854E8F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Who has great 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51A3-D463-4DA8-9C09-DD5323DE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ED9E-AA7E-4967-B6BB-18ED1AEA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sz="3200" dirty="0">
                <a:highlight>
                  <a:srgbClr val="FFFF00"/>
                </a:highlight>
              </a:rPr>
              <a:t>Great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sz="3200" dirty="0">
                <a:highlight>
                  <a:srgbClr val="FFFF00"/>
                </a:highlight>
              </a:rPr>
              <a:t>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2380F-F88B-4843-9E7C-B5143F0FA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en-US" dirty="0"/>
              <a:t>Hawaii is even with</a:t>
            </a:r>
          </a:p>
          <a:p>
            <a:pPr marL="0" indent="0">
              <a:buNone/>
            </a:pPr>
            <a:r>
              <a:rPr lang="en-US" dirty="0"/>
              <a:t>Maui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14E0E-8670-48E6-A738-0379FF63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515" y="18255"/>
            <a:ext cx="8928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2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F77F-6A55-4F33-9216-E098E5DF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How old are </a:t>
            </a:r>
            <a:r>
              <a:rPr lang="en-US" dirty="0" err="1"/>
              <a:t>AirBnB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7DFB-CBF8-475F-A661-4AA5FE52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how old are </a:t>
            </a:r>
            <a:r>
              <a:rPr lang="en-US" dirty="0" err="1"/>
              <a:t>AirBnB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1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D87C-92E0-4300-80E8-EBD41AF0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Years of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1B8FC-E202-42B1-9B3A-865D2895D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r>
              <a:rPr lang="en-US" dirty="0"/>
              <a:t>Avg. 3.78</a:t>
            </a:r>
          </a:p>
          <a:p>
            <a:r>
              <a:rPr lang="en-US" dirty="0"/>
              <a:t>Considering all</a:t>
            </a:r>
          </a:p>
          <a:p>
            <a:pPr marL="0" indent="0">
              <a:buNone/>
            </a:pPr>
            <a:r>
              <a:rPr lang="en-US" dirty="0"/>
              <a:t>islands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D6465-5EFE-4C8C-A151-5D39B37A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28" y="0"/>
            <a:ext cx="8931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157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Group 1 Jolinda Connie Pam Jim  </vt:lpstr>
      <vt:lpstr>Alright, Alright, Alright</vt:lpstr>
      <vt:lpstr>Question: What do the islands have to offer</vt:lpstr>
      <vt:lpstr>Overview</vt:lpstr>
      <vt:lpstr>AirBnb per Island</vt:lpstr>
      <vt:lpstr>Question: Who has great hosts</vt:lpstr>
      <vt:lpstr>Great Hosts</vt:lpstr>
      <vt:lpstr>Question: How old are AirBnB</vt:lpstr>
      <vt:lpstr>Years of Ownership</vt:lpstr>
      <vt:lpstr>PowerPoint Presentation</vt:lpstr>
      <vt:lpstr>Years of Ownership</vt:lpstr>
      <vt:lpstr>Price</vt:lpstr>
      <vt:lpstr>Break it down by Hawaii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Jolinda Connie Pam Jim  </dc:title>
  <dc:creator>Mitchell James A</dc:creator>
  <cp:lastModifiedBy>Mitchell James A</cp:lastModifiedBy>
  <cp:revision>6</cp:revision>
  <dcterms:created xsi:type="dcterms:W3CDTF">2019-10-07T20:56:44Z</dcterms:created>
  <dcterms:modified xsi:type="dcterms:W3CDTF">2019-10-08T00:01:30Z</dcterms:modified>
</cp:coreProperties>
</file>