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6CDD-FF31-473A-A72E-31C1428D6DC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0E52-2474-47DF-A5C9-D95DF48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2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6CDD-FF31-473A-A72E-31C1428D6DC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0E52-2474-47DF-A5C9-D95DF48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4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6CDD-FF31-473A-A72E-31C1428D6DC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0E52-2474-47DF-A5C9-D95DF48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6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6CDD-FF31-473A-A72E-31C1428D6DC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0E52-2474-47DF-A5C9-D95DF48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0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6CDD-FF31-473A-A72E-31C1428D6DC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0E52-2474-47DF-A5C9-D95DF48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8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6CDD-FF31-473A-A72E-31C1428D6DC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0E52-2474-47DF-A5C9-D95DF48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8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6CDD-FF31-473A-A72E-31C1428D6DC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0E52-2474-47DF-A5C9-D95DF48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47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6CDD-FF31-473A-A72E-31C1428D6DC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0E52-2474-47DF-A5C9-D95DF48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1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6CDD-FF31-473A-A72E-31C1428D6DC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0E52-2474-47DF-A5C9-D95DF48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1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6CDD-FF31-473A-A72E-31C1428D6DC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0E52-2474-47DF-A5C9-D95DF48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0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6CDD-FF31-473A-A72E-31C1428D6DC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0E52-2474-47DF-A5C9-D95DF48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8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6CDD-FF31-473A-A72E-31C1428D6DC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E0E52-2474-47DF-A5C9-D95DF48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7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&#49905;&#44544;%20&#54540;&#47112;&#51060;%20&#50696;&#49884;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&#45800;&#50612;%20&#53300;&#51592;%20&#50696;&#49884;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&#47680;&#54000;%20&#54540;&#47112;&#51060;%20&#50696;&#49884;.pptx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37894" y="1122363"/>
            <a:ext cx="6899074" cy="2387600"/>
          </a:xfrm>
        </p:spPr>
        <p:txBody>
          <a:bodyPr/>
          <a:lstStyle/>
          <a:p>
            <a:r>
              <a:rPr lang="ko-KR" altLang="en-US" err="1" smtClean="0"/>
              <a:t>엑티비티</a:t>
            </a:r>
            <a:r>
              <a:rPr lang="ko-KR" altLang="en-US" dirty="0" smtClean="0"/>
              <a:t> 이동 예시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1235" y="3666690"/>
            <a:ext cx="5181601" cy="165576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Team List-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구자민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88" y="1627906"/>
            <a:ext cx="3048006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85547" cy="1325563"/>
          </a:xfrm>
        </p:spPr>
        <p:txBody>
          <a:bodyPr/>
          <a:lstStyle/>
          <a:p>
            <a:r>
              <a:rPr lang="ko-KR" altLang="en-US" dirty="0" err="1" smtClean="0">
                <a:hlinkClick r:id="rId2" action="ppaction://hlinkpres?slideindex=1&amp;slidetitle="/>
              </a:rPr>
              <a:t>메인듣기</a:t>
            </a:r>
            <a:r>
              <a:rPr lang="ko-KR" altLang="en-US" dirty="0" smtClean="0">
                <a:hlinkClick r:id="rId2" action="ppaction://hlinkpres?slideindex=1&amp;slidetitle="/>
              </a:rPr>
              <a:t> </a:t>
            </a:r>
            <a:r>
              <a:rPr lang="ko-KR" altLang="en-US" dirty="0" err="1" smtClean="0">
                <a:hlinkClick r:id="rId2" action="ppaction://hlinkpres?slideindex=1&amp;slidetitle="/>
              </a:rPr>
              <a:t>엑티비티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68554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_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hlinkClick r:id="rId4" action="ppaction://hlinksldjump"/>
          </p:cNvPr>
          <p:cNvSpPr/>
          <p:nvPr/>
        </p:nvSpPr>
        <p:spPr>
          <a:xfrm>
            <a:off x="8810625" y="6333332"/>
            <a:ext cx="812005" cy="524668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85547" cy="1325563"/>
          </a:xfrm>
        </p:spPr>
        <p:txBody>
          <a:bodyPr/>
          <a:lstStyle/>
          <a:p>
            <a:r>
              <a:rPr lang="ko-KR" altLang="en-US" dirty="0" err="1" smtClean="0">
                <a:hlinkClick r:id="rId2" action="ppaction://hlinkpres?slideindex=1&amp;slidetitle="/>
              </a:rPr>
              <a:t>단어퀴즈</a:t>
            </a:r>
            <a:r>
              <a:rPr lang="ko-KR" altLang="en-US" dirty="0" smtClean="0">
                <a:hlinkClick r:id="rId2" action="ppaction://hlinkpres?slideindex=1&amp;slidetitle="/>
              </a:rPr>
              <a:t> </a:t>
            </a:r>
            <a:r>
              <a:rPr lang="ko-KR" altLang="en-US" dirty="0" err="1" smtClean="0">
                <a:hlinkClick r:id="rId2" action="ppaction://hlinkpres?slideindex=1&amp;slidetitle="/>
              </a:rPr>
              <a:t>엑티비티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68554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_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hlinkClick r:id="rId4" action="ppaction://hlinksldjump"/>
          </p:cNvPr>
          <p:cNvSpPr/>
          <p:nvPr/>
        </p:nvSpPr>
        <p:spPr>
          <a:xfrm>
            <a:off x="8810625" y="6333332"/>
            <a:ext cx="812005" cy="524668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14725" cy="1325563"/>
          </a:xfrm>
        </p:spPr>
        <p:txBody>
          <a:bodyPr/>
          <a:lstStyle/>
          <a:p>
            <a:r>
              <a:rPr lang="ko-KR" altLang="en-US" dirty="0" smtClean="0">
                <a:hlinkClick r:id="rId2" action="ppaction://hlinkpres?slideindex=1&amp;slidetitle="/>
              </a:rPr>
              <a:t>멀티플레이 </a:t>
            </a:r>
            <a:r>
              <a:rPr lang="en-US" altLang="ko-KR" dirty="0" smtClean="0">
                <a:hlinkClick r:id="rId2" action="ppaction://hlinkpres?slideindex=1&amp;slidetitle="/>
              </a:rPr>
              <a:t/>
            </a:r>
            <a:br>
              <a:rPr lang="en-US" altLang="ko-KR" dirty="0" smtClean="0">
                <a:hlinkClick r:id="rId2" action="ppaction://hlinkpres?slideindex=1&amp;slidetitle="/>
              </a:rPr>
            </a:br>
            <a:r>
              <a:rPr lang="ko-KR" altLang="en-US" dirty="0" err="1" smtClean="0">
                <a:hlinkClick r:id="rId2" action="ppaction://hlinkpres?slideindex=1&amp;slidetitle="/>
              </a:rPr>
              <a:t>엑티비티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68554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_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4" name="그룹 3"/>
          <p:cNvGrpSpPr/>
          <p:nvPr/>
        </p:nvGrpSpPr>
        <p:grpSpPr>
          <a:xfrm>
            <a:off x="4667250" y="457200"/>
            <a:ext cx="3600450" cy="6400800"/>
            <a:chOff x="-4253" y="0"/>
            <a:chExt cx="3857625" cy="6858000"/>
          </a:xfrm>
        </p:grpSpPr>
        <p:grpSp>
          <p:nvGrpSpPr>
            <p:cNvPr id="27" name="그룹 26"/>
            <p:cNvGrpSpPr/>
            <p:nvPr/>
          </p:nvGrpSpPr>
          <p:grpSpPr>
            <a:xfrm>
              <a:off x="-4253" y="0"/>
              <a:ext cx="3857625" cy="6858000"/>
              <a:chOff x="0" y="0"/>
              <a:chExt cx="3857625" cy="6858000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857625" cy="6858000"/>
              </a:xfrm>
              <a:prstGeom prst="rect">
                <a:avLst/>
              </a:prstGeom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2262909" y="4211782"/>
                <a:ext cx="1117600" cy="6373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78034" y="3302819"/>
              <a:ext cx="3410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This is test model of our project</a:t>
              </a:r>
              <a:endParaRPr lang="ko-KR" altLang="en-US" sz="1600" dirty="0" smtClean="0"/>
            </a:p>
            <a:p>
              <a:endParaRPr lang="ko-KR" alt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0837" y="4318062"/>
              <a:ext cx="6431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T</a:t>
              </a:r>
              <a:r>
                <a:rPr lang="en-US" altLang="ko-KR" sz="2000" dirty="0" smtClean="0"/>
                <a:t>his</a:t>
              </a:r>
              <a:endParaRPr lang="ko-KR" alt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51616" y="4308826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2365" y="5396412"/>
              <a:ext cx="6073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8034" y="1094729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rgbClr val="FF0000"/>
                  </a:solidFill>
                </a:rPr>
                <a:t>0</a:t>
              </a:r>
              <a:endParaRPr lang="ko-KR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21898" y="1094729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rgbClr val="0070C0"/>
                  </a:solidFill>
                </a:rPr>
                <a:t>2</a:t>
              </a:r>
              <a:endParaRPr lang="ko-KR" altLang="en-US" sz="4000" dirty="0">
                <a:solidFill>
                  <a:srgbClr val="0070C0"/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66999" y="4073236"/>
              <a:ext cx="1616364" cy="914400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2329" y="4077854"/>
              <a:ext cx="1616364" cy="914400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2329" y="5141577"/>
              <a:ext cx="1616364" cy="91440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66999" y="5158440"/>
              <a:ext cx="1616364" cy="91440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3" t="59394" r="51276" b="27272"/>
            <a:stretch/>
          </p:blipFill>
          <p:spPr>
            <a:xfrm>
              <a:off x="2026582" y="5159243"/>
              <a:ext cx="1616364" cy="9144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516662" y="109472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2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60526" y="109472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70C0"/>
                </a:solidFill>
              </a:rPr>
              <a:t>0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sp>
        <p:nvSpPr>
          <p:cNvPr id="44" name="직사각형 43">
            <a:hlinkClick r:id="rId5" action="ppaction://hlinksldjump"/>
          </p:cNvPr>
          <p:cNvSpPr/>
          <p:nvPr/>
        </p:nvSpPr>
        <p:spPr>
          <a:xfrm>
            <a:off x="8810625" y="6333332"/>
            <a:ext cx="812005" cy="524668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85547" cy="1325563"/>
          </a:xfrm>
        </p:spPr>
        <p:txBody>
          <a:bodyPr/>
          <a:lstStyle/>
          <a:p>
            <a:r>
              <a:rPr lang="ko-KR" altLang="en-US" dirty="0" smtClean="0"/>
              <a:t>처음 </a:t>
            </a:r>
            <a:r>
              <a:rPr lang="ko-KR" altLang="en-US" dirty="0" err="1" smtClean="0"/>
              <a:t>엑티비티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68554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_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hlinkClick r:id="rId3" action="ppaction://hlinksldjump"/>
          </p:cNvPr>
          <p:cNvSpPr/>
          <p:nvPr/>
        </p:nvSpPr>
        <p:spPr>
          <a:xfrm>
            <a:off x="8839199" y="4772025"/>
            <a:ext cx="2906225" cy="538530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hlinkClick r:id="rId4" action="ppaction://hlinksldjump"/>
          </p:cNvPr>
          <p:cNvSpPr/>
          <p:nvPr/>
        </p:nvSpPr>
        <p:spPr>
          <a:xfrm>
            <a:off x="8839199" y="4204920"/>
            <a:ext cx="2906225" cy="538530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hlinkClick r:id="rId4" action="ppaction://hlinksldjump"/>
          </p:cNvPr>
          <p:cNvSpPr/>
          <p:nvPr/>
        </p:nvSpPr>
        <p:spPr>
          <a:xfrm>
            <a:off x="9429750" y="5276482"/>
            <a:ext cx="1613938" cy="371843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85547" cy="1325563"/>
          </a:xfrm>
        </p:spPr>
        <p:txBody>
          <a:bodyPr/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엑티비티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68554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_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hlinkClick r:id="rId3" action="ppaction://hlinksldjump"/>
          </p:cNvPr>
          <p:cNvSpPr/>
          <p:nvPr/>
        </p:nvSpPr>
        <p:spPr>
          <a:xfrm>
            <a:off x="8867775" y="6305550"/>
            <a:ext cx="609600" cy="552450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hlinkClick r:id="rId4" action="ppaction://hlinksldjump"/>
          </p:cNvPr>
          <p:cNvSpPr/>
          <p:nvPr/>
        </p:nvSpPr>
        <p:spPr>
          <a:xfrm>
            <a:off x="8810074" y="3376245"/>
            <a:ext cx="2906225" cy="538530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85547" cy="1325563"/>
          </a:xfrm>
        </p:spPr>
        <p:txBody>
          <a:bodyPr/>
          <a:lstStyle/>
          <a:p>
            <a:r>
              <a:rPr lang="ko-KR" altLang="en-US" dirty="0" smtClean="0"/>
              <a:t>회원가입 </a:t>
            </a:r>
            <a:r>
              <a:rPr lang="ko-KR" altLang="en-US" dirty="0" err="1" smtClean="0"/>
              <a:t>엑티비티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68554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_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hlinkClick r:id="rId3" action="ppaction://hlinksldjump"/>
          </p:cNvPr>
          <p:cNvSpPr/>
          <p:nvPr/>
        </p:nvSpPr>
        <p:spPr>
          <a:xfrm>
            <a:off x="8867775" y="6305550"/>
            <a:ext cx="609600" cy="552450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hlinkClick r:id="rId4" action="ppaction://hlinksldjump"/>
          </p:cNvPr>
          <p:cNvSpPr/>
          <p:nvPr/>
        </p:nvSpPr>
        <p:spPr>
          <a:xfrm>
            <a:off x="8867775" y="3390900"/>
            <a:ext cx="2906225" cy="538530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0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85547" cy="1325563"/>
          </a:xfrm>
        </p:spPr>
        <p:txBody>
          <a:bodyPr/>
          <a:lstStyle/>
          <a:p>
            <a:r>
              <a:rPr lang="ko-KR" altLang="en-US" dirty="0" smtClean="0"/>
              <a:t>추천 동영상 </a:t>
            </a:r>
            <a:r>
              <a:rPr lang="ko-KR" altLang="en-US" dirty="0" err="1" smtClean="0"/>
              <a:t>엑티비티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68554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_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hlinkClick r:id="rId3" action="ppaction://hlinksldjump"/>
          </p:cNvPr>
          <p:cNvSpPr/>
          <p:nvPr/>
        </p:nvSpPr>
        <p:spPr>
          <a:xfrm>
            <a:off x="9644062" y="842595"/>
            <a:ext cx="1200150" cy="538530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hlinkClick r:id="rId4" action="ppaction://hlinksldjump"/>
          </p:cNvPr>
          <p:cNvSpPr/>
          <p:nvPr/>
        </p:nvSpPr>
        <p:spPr>
          <a:xfrm>
            <a:off x="10918031" y="844366"/>
            <a:ext cx="1200150" cy="538530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hlinkClick r:id="rId5" action="ppaction://hlinksldjump"/>
          </p:cNvPr>
          <p:cNvSpPr/>
          <p:nvPr/>
        </p:nvSpPr>
        <p:spPr>
          <a:xfrm>
            <a:off x="8334375" y="1928444"/>
            <a:ext cx="3783806" cy="890955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8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85547" cy="1325563"/>
          </a:xfrm>
        </p:spPr>
        <p:txBody>
          <a:bodyPr/>
          <a:lstStyle/>
          <a:p>
            <a:r>
              <a:rPr lang="ko-KR" altLang="en-US" dirty="0" smtClean="0"/>
              <a:t>복습 동영상 </a:t>
            </a:r>
            <a:r>
              <a:rPr lang="ko-KR" altLang="en-US" dirty="0" err="1" smtClean="0"/>
              <a:t>엑티비티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68554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_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hlinkClick r:id="rId3" action="ppaction://hlinksldjump"/>
          </p:cNvPr>
          <p:cNvSpPr/>
          <p:nvPr/>
        </p:nvSpPr>
        <p:spPr>
          <a:xfrm>
            <a:off x="8426053" y="844366"/>
            <a:ext cx="1200150" cy="538530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hlinkClick r:id="rId4" action="ppaction://hlinksldjump"/>
          </p:cNvPr>
          <p:cNvSpPr/>
          <p:nvPr/>
        </p:nvSpPr>
        <p:spPr>
          <a:xfrm>
            <a:off x="10918031" y="844366"/>
            <a:ext cx="1200150" cy="538530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hlinkClick r:id="rId5" action="ppaction://hlinksldjump"/>
          </p:cNvPr>
          <p:cNvSpPr/>
          <p:nvPr/>
        </p:nvSpPr>
        <p:spPr>
          <a:xfrm>
            <a:off x="8334375" y="1928444"/>
            <a:ext cx="3783806" cy="890955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6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85547" cy="1325563"/>
          </a:xfrm>
        </p:spPr>
        <p:txBody>
          <a:bodyPr/>
          <a:lstStyle/>
          <a:p>
            <a:r>
              <a:rPr lang="ko-KR" altLang="en-US" dirty="0" smtClean="0"/>
              <a:t>폴더 동영상 </a:t>
            </a:r>
            <a:r>
              <a:rPr lang="ko-KR" altLang="en-US" dirty="0" err="1" smtClean="0"/>
              <a:t>엑티비티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68554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_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hlinkClick r:id="rId3" action="ppaction://hlinksldjump"/>
          </p:cNvPr>
          <p:cNvSpPr/>
          <p:nvPr/>
        </p:nvSpPr>
        <p:spPr>
          <a:xfrm>
            <a:off x="9644062" y="842595"/>
            <a:ext cx="1200150" cy="538530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hlinkClick r:id="rId4" action="ppaction://hlinksldjump"/>
          </p:cNvPr>
          <p:cNvSpPr/>
          <p:nvPr/>
        </p:nvSpPr>
        <p:spPr>
          <a:xfrm>
            <a:off x="8426053" y="844366"/>
            <a:ext cx="1200150" cy="538530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hlinkClick r:id="rId5" action="ppaction://hlinksldjump"/>
          </p:cNvPr>
          <p:cNvSpPr/>
          <p:nvPr/>
        </p:nvSpPr>
        <p:spPr>
          <a:xfrm>
            <a:off x="8334375" y="1928444"/>
            <a:ext cx="3783806" cy="890955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1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85547" cy="1325563"/>
          </a:xfrm>
        </p:spPr>
        <p:txBody>
          <a:bodyPr/>
          <a:lstStyle/>
          <a:p>
            <a:r>
              <a:rPr lang="ko-KR" altLang="en-US" dirty="0" smtClean="0"/>
              <a:t>상세설명 </a:t>
            </a:r>
            <a:r>
              <a:rPr lang="ko-KR" altLang="en-US" dirty="0" err="1" smtClean="0"/>
              <a:t>엑티비티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68554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_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hlinkClick r:id="rId3" action="ppaction://hlinksldjump"/>
          </p:cNvPr>
          <p:cNvSpPr/>
          <p:nvPr/>
        </p:nvSpPr>
        <p:spPr>
          <a:xfrm>
            <a:off x="8810625" y="6333332"/>
            <a:ext cx="812005" cy="524668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hlinkClick r:id="rId4" action="ppaction://hlinksldjump"/>
          </p:cNvPr>
          <p:cNvSpPr/>
          <p:nvPr/>
        </p:nvSpPr>
        <p:spPr>
          <a:xfrm>
            <a:off x="11313320" y="256381"/>
            <a:ext cx="812005" cy="610393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hlinkClick r:id="rId5" action="ppaction://hlinksldjump"/>
          </p:cNvPr>
          <p:cNvSpPr/>
          <p:nvPr/>
        </p:nvSpPr>
        <p:spPr>
          <a:xfrm>
            <a:off x="8658225" y="4076700"/>
            <a:ext cx="1609725" cy="476250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hlinkClick r:id="rId6" action="ppaction://hlinksldjump"/>
          </p:cNvPr>
          <p:cNvSpPr/>
          <p:nvPr/>
        </p:nvSpPr>
        <p:spPr>
          <a:xfrm>
            <a:off x="10265567" y="4067175"/>
            <a:ext cx="1609725" cy="476250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hlinkClick r:id="rId7" action="ppaction://hlinksldjump"/>
          </p:cNvPr>
          <p:cNvSpPr/>
          <p:nvPr/>
        </p:nvSpPr>
        <p:spPr>
          <a:xfrm>
            <a:off x="10668000" y="4648200"/>
            <a:ext cx="1076325" cy="476250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1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85547" cy="1325563"/>
          </a:xfrm>
        </p:spPr>
        <p:txBody>
          <a:bodyPr/>
          <a:lstStyle/>
          <a:p>
            <a:r>
              <a:rPr lang="ko-KR" altLang="en-US" dirty="0" smtClean="0"/>
              <a:t>프로필 수정 팝업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68554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_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hlinkClick r:id="rId3" action="ppaction://hlinksldjump"/>
          </p:cNvPr>
          <p:cNvSpPr/>
          <p:nvPr/>
        </p:nvSpPr>
        <p:spPr>
          <a:xfrm>
            <a:off x="11274028" y="860425"/>
            <a:ext cx="812005" cy="599097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8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58</Words>
  <Application>Microsoft Office PowerPoint</Application>
  <PresentationFormat>와이드스크린</PresentationFormat>
  <Paragraphs>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엑티비티 이동 예시</vt:lpstr>
      <vt:lpstr>처음 엑티비티</vt:lpstr>
      <vt:lpstr>로그인 엑티비티</vt:lpstr>
      <vt:lpstr>회원가입 엑티비티</vt:lpstr>
      <vt:lpstr>추천 동영상 엑티비티</vt:lpstr>
      <vt:lpstr>복습 동영상 엑티비티</vt:lpstr>
      <vt:lpstr>폴더 동영상 엑티비티</vt:lpstr>
      <vt:lpstr>상세설명 엑티비티</vt:lpstr>
      <vt:lpstr>프로필 수정 팝업</vt:lpstr>
      <vt:lpstr>메인듣기 엑티비티</vt:lpstr>
      <vt:lpstr>단어퀴즈 엑티비티</vt:lpstr>
      <vt:lpstr>멀티플레이  엑티비티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엑티비티 이동 예시</dc:title>
  <dc:creator>Microsoft</dc:creator>
  <cp:lastModifiedBy>Microsoft</cp:lastModifiedBy>
  <cp:revision>6</cp:revision>
  <dcterms:created xsi:type="dcterms:W3CDTF">2016-08-03T22:15:04Z</dcterms:created>
  <dcterms:modified xsi:type="dcterms:W3CDTF">2016-08-03T23:19:37Z</dcterms:modified>
</cp:coreProperties>
</file>