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5" r:id="rId2"/>
    <p:sldId id="265" r:id="rId3"/>
    <p:sldId id="26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6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58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4F2D8-5B68-4439-88E3-4AF6F8E7B577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B41F5-1BBA-4470-9FD5-F4810DC11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6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1023-62B8-48DF-98D8-DC889A6AFDFB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53F-6924-476A-8FE0-D16AE0544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46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1023-62B8-48DF-98D8-DC889A6AFDFB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53F-6924-476A-8FE0-D16AE0544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6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1023-62B8-48DF-98D8-DC889A6AFDFB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53F-6924-476A-8FE0-D16AE0544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88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1023-62B8-48DF-98D8-DC889A6AFDFB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53F-6924-476A-8FE0-D16AE0544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83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1023-62B8-48DF-98D8-DC889A6AFDFB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53F-6924-476A-8FE0-D16AE0544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23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1023-62B8-48DF-98D8-DC889A6AFDFB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53F-6924-476A-8FE0-D16AE0544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91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1023-62B8-48DF-98D8-DC889A6AFDFB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53F-6924-476A-8FE0-D16AE0544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15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1023-62B8-48DF-98D8-DC889A6AFDFB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53F-6924-476A-8FE0-D16AE0544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0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1023-62B8-48DF-98D8-DC889A6AFDFB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53F-6924-476A-8FE0-D16AE0544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9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1023-62B8-48DF-98D8-DC889A6AFDFB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53F-6924-476A-8FE0-D16AE0544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00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1023-62B8-48DF-98D8-DC889A6AFDFB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53F-6924-476A-8FE0-D16AE0544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60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C1023-62B8-48DF-98D8-DC889A6AFDFB}" type="datetimeFigureOut">
              <a:rPr lang="ko-KR" altLang="en-US" smtClean="0"/>
              <a:t>2016-08-04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8B53F-6924-476A-8FE0-D16AE0544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73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37894" y="1122363"/>
            <a:ext cx="6530106" cy="2387600"/>
          </a:xfrm>
        </p:spPr>
        <p:txBody>
          <a:bodyPr/>
          <a:lstStyle/>
          <a:p>
            <a:r>
              <a:rPr lang="ko-KR" altLang="en-US" dirty="0" smtClean="0"/>
              <a:t> </a:t>
            </a:r>
            <a:r>
              <a:rPr lang="ko-KR" altLang="en-US" dirty="0" err="1" smtClean="0"/>
              <a:t>그래그</a:t>
            </a:r>
            <a:r>
              <a:rPr lang="ko-KR" altLang="en-US" dirty="0" smtClean="0"/>
              <a:t> 방식 예시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81235" y="3666690"/>
            <a:ext cx="5181601" cy="1655762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Team List-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구자민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88" y="1627906"/>
            <a:ext cx="3048006" cy="30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3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49" y="500400"/>
            <a:ext cx="2997349" cy="6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49" y="500400"/>
            <a:ext cx="2997349" cy="61524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985281" y="3899022"/>
            <a:ext cx="1240976" cy="715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物語</a:t>
            </a:r>
            <a:r>
              <a:rPr lang="ja-JP" altLang="en-US" dirty="0" smtClean="0"/>
              <a:t>の</a:t>
            </a:r>
            <a:endParaRPr lang="ko-KR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19717" y="4744242"/>
            <a:ext cx="1268108" cy="715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中</a:t>
            </a:r>
            <a:r>
              <a:rPr lang="ja-JP" altLang="en-US" dirty="0" smtClean="0"/>
              <a:t>で</a:t>
            </a:r>
            <a:endParaRPr lang="ko-KR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336046" y="3902532"/>
            <a:ext cx="1240976" cy="715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しか</a:t>
            </a:r>
            <a:endParaRPr lang="ko-KR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983192" y="4744242"/>
            <a:ext cx="1240976" cy="715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知</a:t>
            </a:r>
            <a:r>
              <a:rPr lang="ja-JP" altLang="en-US" dirty="0" smtClean="0"/>
              <a:t>らない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7972" y="27080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物語</a:t>
            </a:r>
            <a:r>
              <a:rPr lang="ja-JP" altLang="en-US" dirty="0" smtClean="0"/>
              <a:t>の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99896" y="270803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中</a:t>
            </a:r>
            <a:r>
              <a:rPr lang="ja-JP" altLang="en-US" dirty="0" smtClean="0"/>
              <a:t>で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23785" y="270803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しか</a:t>
            </a:r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1840523" y="1008186"/>
            <a:ext cx="2801815" cy="1571102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endParaRPr lang="en-US" altLang="ja-JP" sz="2400" dirty="0">
              <a:solidFill>
                <a:schemeClr val="tx1"/>
              </a:solidFill>
            </a:endParaRPr>
          </a:p>
          <a:p>
            <a:pPr algn="ctr"/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endParaRPr lang="en-US" altLang="ja-JP" sz="2400" dirty="0">
              <a:solidFill>
                <a:schemeClr val="tx1"/>
              </a:solidFill>
            </a:endParaRPr>
          </a:p>
          <a:p>
            <a:pPr algn="ctr"/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物語</a:t>
            </a:r>
            <a:r>
              <a:rPr lang="en-US" altLang="ja-JP" sz="2400" dirty="0" smtClean="0">
                <a:solidFill>
                  <a:schemeClr val="tx1"/>
                </a:solidFill>
              </a:rPr>
              <a:t>:</a:t>
            </a:r>
            <a:r>
              <a:rPr lang="ja-JP" altLang="en-US" sz="2400" dirty="0" smtClean="0">
                <a:solidFill>
                  <a:schemeClr val="tx1"/>
                </a:solidFill>
              </a:rPr>
              <a:t>ものがたり</a:t>
            </a:r>
            <a:r>
              <a:rPr lang="en-US" altLang="ja-JP" sz="24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이야기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408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5.55556E-6 L 1.875E-6 5.55556E-6 C -0.00052 -0.00509 -0.00156 -0.01018 -0.00156 -0.01527 C -0.00156 -0.03495 -0.00117 -0.05439 1.875E-6 -0.0736 C 0.00013 -0.07847 0.00156 -0.08286 0.00235 -0.08749 C 0.00352 -0.09513 0.00287 -0.09235 0.00391 -0.10138 C 0.00404 -0.10347 0.00417 -0.10532 0.00469 -0.10694 C 0.00547 -0.11087 0.00677 -0.11435 0.00781 -0.11805 C 0.00833 -0.1199 0.00899 -0.12175 0.00938 -0.1236 C 0.01107 -0.13634 0.00886 -0.13356 0.01328 -0.1361 C 0.01354 -0.13796 0.01367 -0.14004 0.01406 -0.14166 C 0.01445 -0.14467 0.01524 -0.14722 0.01563 -0.14999 C 0.01602 -0.15323 0.01563 -0.15671 0.01641 -0.15972 C 0.01706 -0.16296 0.01862 -0.16527 0.01953 -0.16805 C 0.02005 -0.1699 0.02057 -0.17175 0.0211 -0.1736 C 0.02136 -0.17499 0.02123 -0.17685 0.02188 -0.17777 C 0.0224 -0.17893 0.02344 -0.1787 0.02422 -0.17916 C 0.02513 -0.18217 0.02735 -0.18819 0.02813 -0.19166 C 0.02839 -0.19351 0.02826 -0.1956 0.02891 -0.19722 C 0.02943 -0.19907 0.03047 -0.19999 0.03125 -0.20138 C 0.03893 -0.21921 0.0293 -0.20046 0.03828 -0.21805 C 0.03893 -0.21967 0.03985 -0.22083 0.04063 -0.22222 C 0.04115 -0.2236 0.04141 -0.22546 0.04219 -0.22638 C 0.04401 -0.22893 0.04623 -0.23078 0.04844 -0.23194 L 0.05078 -0.23333 " pathEditMode="relative" ptsTypes="AAAAAAAAAAAAAAAAAAAAAAA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5.92593E-6 L 3.75E-6 5.92593E-6 C 0.00026 -0.00532 0.00052 -0.01041 0.00091 -0.0155 C 0.00117 -0.01897 0.00169 -0.02221 0.00195 -0.02569 C 0.00234 -0.03263 0.00247 -0.03934 0.00286 -0.04629 C 0.00338 -0.05485 0.00416 -0.06342 0.00481 -0.07198 C 0.00586 -0.103 0.00586 -0.1067 0.00768 -0.14189 C 0.00794 -0.14721 0.00833 -0.15231 0.00859 -0.1574 C 0.00976 -0.20369 0.01028 -0.19374 0.00768 -0.24629 C 0.00729 -0.25416 0.00612 -0.26203 0.00573 -0.27013 C 0.00494 -0.28541 0.00651 -0.30161 0.00377 -0.31619 C 0.00286 -0.32152 0.00221 -0.32407 0.00195 -0.33008 C 0.00169 -0.33286 0.00195 -0.33564 0.00195 -0.33842 L -0.00092 -0.35207 " pathEditMode="relative" ptsTypes="AAAAAAAAAAAAAA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96296E-6 L 2.29167E-6 2.96296E-6 C 0.00091 -0.00579 0.00208 -0.01135 0.00286 -0.01713 C 0.00338 -0.0206 0.00351 -0.02408 0.00377 -0.02755 C 0.00416 -0.03033 0.00442 -0.0331 0.00481 -0.03611 C 0.00507 -0.03773 0.00546 -0.03935 0.00573 -0.04121 C 0.00612 -0.04352 0.00638 -0.0456 0.00677 -0.04792 C 0.00638 -0.05602 0.0069 -0.06412 0.00573 -0.07199 C 0.00546 -0.07361 0.00364 -0.07246 0.00286 -0.07361 C -0.00339 -0.08241 0.00533 -0.07616 -0.00196 -0.08056 C -0.00378 -0.08982 -0.00183 -0.08218 -0.00677 -0.09236 C -0.01042 -0.09977 -0.00717 -0.09607 -0.01068 -0.10602 C -0.01172 -0.10926 -0.01315 -0.11181 -0.01446 -0.11459 C -0.01745 -0.13033 -0.0125 -0.10602 -0.01836 -0.12662 C -0.01888 -0.12871 -0.01875 -0.13125 -0.01927 -0.13357 C -0.0198 -0.13588 -0.02071 -0.13797 -0.02123 -0.14028 C -0.02201 -0.14422 -0.02253 -0.14838 -0.02318 -0.15232 C -0.02344 -0.15996 -0.02318 -0.17639 -0.02605 -0.18473 C -0.02696 -0.1875 -0.02852 -0.18935 -0.02982 -0.19167 C -0.0323 -0.20857 -0.02904 -0.19098 -0.03269 -0.20185 C -0.03425 -0.20625 -0.03659 -0.21551 -0.03659 -0.21551 C -0.03685 -0.22014 -0.03711 -0.22477 -0.0375 -0.22917 C -0.03972 -0.25162 -0.03737 -0.21806 -0.03946 -0.24468 C -0.03959 -0.24584 -0.03946 -0.24699 -0.03946 -0.24792 " pathEditMode="relative" ptsTypes="AAAAAAAAAAAAAAAAAAAAAAAA"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7" grpId="0" animBg="1"/>
      <p:bldP spid="7" grpId="1" animBg="1"/>
      <p:bldP spid="4" grpId="0"/>
      <p:bldP spid="11" grpId="0"/>
      <p:bldP spid="12" grpId="0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33</Words>
  <Application>Microsoft Office PowerPoint</Application>
  <PresentationFormat>와이드스크린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ＭＳ Ｐゴシック</vt:lpstr>
      <vt:lpstr>맑은 고딕</vt:lpstr>
      <vt:lpstr>Arial</vt:lpstr>
      <vt:lpstr>Office Theme</vt:lpstr>
      <vt:lpstr> 그래그 방식 예시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노래로 일본어</dc:title>
  <dc:creator>pc</dc:creator>
  <cp:lastModifiedBy>Microsoft</cp:lastModifiedBy>
  <cp:revision>26</cp:revision>
  <dcterms:created xsi:type="dcterms:W3CDTF">2016-04-16T05:18:03Z</dcterms:created>
  <dcterms:modified xsi:type="dcterms:W3CDTF">2016-08-03T22:04:15Z</dcterms:modified>
</cp:coreProperties>
</file>