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85" r:id="rId4"/>
    <p:sldId id="286" r:id="rId5"/>
    <p:sldId id="287" r:id="rId6"/>
    <p:sldId id="288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44D8"/>
    <a:srgbClr val="9148C8"/>
    <a:srgbClr val="010447"/>
    <a:srgbClr val="030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320" autoAdjust="0"/>
  </p:normalViewPr>
  <p:slideViewPr>
    <p:cSldViewPr snapToGrid="0">
      <p:cViewPr varScale="1">
        <p:scale>
          <a:sx n="34" d="100"/>
          <a:sy n="34" d="100"/>
        </p:scale>
        <p:origin x="53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0DAF-1E9F-4B43-87AC-9740C71C8676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B0492-10C5-4210-9C1C-7E776ADF3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0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3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6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9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9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8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1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5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0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4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4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5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8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37894" y="1122363"/>
            <a:ext cx="6530106" cy="2387600"/>
          </a:xfrm>
        </p:spPr>
        <p:txBody>
          <a:bodyPr/>
          <a:lstStyle/>
          <a:p>
            <a:r>
              <a:rPr lang="ko-KR" altLang="en-US" dirty="0" smtClean="0"/>
              <a:t>단어 퀴즈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1235" y="3666690"/>
            <a:ext cx="5181601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Team List-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구자민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88" y="1627906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93" y="0"/>
            <a:ext cx="3870565" cy="6881004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-4253" y="965688"/>
            <a:ext cx="3857625" cy="2186353"/>
          </a:xfrm>
          <a:prstGeom prst="rect">
            <a:avLst/>
          </a:prstGeom>
          <a:solidFill>
            <a:srgbClr val="0104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63758"/>
          <a:stretch/>
        </p:blipFill>
        <p:spPr>
          <a:xfrm>
            <a:off x="-17193" y="1681018"/>
            <a:ext cx="3870565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93" y="0"/>
            <a:ext cx="3870565" cy="68810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8132" y="16533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우리들의</a:t>
            </a:r>
            <a:endParaRPr lang="ko-KR" altLang="en-US" sz="3600" dirty="0"/>
          </a:p>
        </p:txBody>
      </p:sp>
      <p:sp>
        <p:nvSpPr>
          <p:cNvPr id="3" name="타원 2"/>
          <p:cNvSpPr/>
          <p:nvPr/>
        </p:nvSpPr>
        <p:spPr>
          <a:xfrm>
            <a:off x="1087947" y="4436327"/>
            <a:ext cx="277091" cy="277091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4253" y="965688"/>
            <a:ext cx="3857625" cy="2186353"/>
          </a:xfrm>
          <a:prstGeom prst="rect">
            <a:avLst/>
          </a:prstGeom>
          <a:solidFill>
            <a:srgbClr val="0104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6" b="61751"/>
          <a:stretch/>
        </p:blipFill>
        <p:spPr>
          <a:xfrm>
            <a:off x="0" y="1413164"/>
            <a:ext cx="3857625" cy="12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93" y="0"/>
            <a:ext cx="3870565" cy="68810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8131" y="165330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/>
              <a:t>프로잭트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52778" y="4073236"/>
            <a:ext cx="1616364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982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of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project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our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sp>
        <p:nvSpPr>
          <p:cNvPr id="21" name="타원 20"/>
          <p:cNvSpPr/>
          <p:nvPr/>
        </p:nvSpPr>
        <p:spPr>
          <a:xfrm>
            <a:off x="2907156" y="5449515"/>
            <a:ext cx="277091" cy="277091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-4253" y="965688"/>
            <a:ext cx="3857625" cy="2186353"/>
          </a:xfrm>
          <a:prstGeom prst="rect">
            <a:avLst/>
          </a:prstGeom>
          <a:solidFill>
            <a:srgbClr val="0104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2" b="60808"/>
          <a:stretch/>
        </p:blipFill>
        <p:spPr>
          <a:xfrm>
            <a:off x="-4253" y="1681018"/>
            <a:ext cx="3857625" cy="100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93" y="0"/>
            <a:ext cx="3870565" cy="68810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9795" y="165330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모델</a:t>
            </a:r>
            <a:endParaRPr lang="ko-KR" altLang="en-US" sz="36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52778" y="4073236"/>
            <a:ext cx="1616364" cy="9144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0982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This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model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sp>
        <p:nvSpPr>
          <p:cNvPr id="29" name="타원 28"/>
          <p:cNvSpPr/>
          <p:nvPr/>
        </p:nvSpPr>
        <p:spPr>
          <a:xfrm>
            <a:off x="3018347" y="4565205"/>
            <a:ext cx="277091" cy="277091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-4253" y="965688"/>
            <a:ext cx="3857625" cy="2186353"/>
          </a:xfrm>
          <a:prstGeom prst="rect">
            <a:avLst/>
          </a:prstGeom>
          <a:solidFill>
            <a:srgbClr val="0104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6" b="61751"/>
          <a:stretch/>
        </p:blipFill>
        <p:spPr>
          <a:xfrm>
            <a:off x="0" y="1413164"/>
            <a:ext cx="3857625" cy="12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요런 식으로 계속하면</a:t>
            </a:r>
            <a:r>
              <a:rPr lang="en-US" altLang="ko-KR" dirty="0" smtClean="0"/>
              <a:t>?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93" y="0"/>
            <a:ext cx="3870565" cy="688100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967918"/>
            <a:ext cx="3857625" cy="2181728"/>
          </a:xfrm>
          <a:prstGeom prst="rect">
            <a:avLst/>
          </a:prstGeom>
          <a:solidFill>
            <a:srgbClr val="0104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6" b="63596"/>
          <a:stretch/>
        </p:blipFill>
        <p:spPr>
          <a:xfrm>
            <a:off x="0" y="1579418"/>
            <a:ext cx="385337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6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29</Words>
  <Application>Microsoft Office PowerPoint</Application>
  <PresentationFormat>와이드스크린</PresentationFormat>
  <Paragraphs>20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단어 퀴즈 예시</vt:lpstr>
      <vt:lpstr>PowerPoint 프레젠테이션</vt:lpstr>
      <vt:lpstr>PowerPoint 프레젠테이션</vt:lpstr>
      <vt:lpstr>PowerPoint 프레젠테이션</vt:lpstr>
      <vt:lpstr>PowerPoint 프레젠테이션</vt:lpstr>
      <vt:lpstr>…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 플레이 예시</dc:title>
  <dc:creator>Microsoft</dc:creator>
  <cp:lastModifiedBy>Microsoft</cp:lastModifiedBy>
  <cp:revision>20</cp:revision>
  <dcterms:created xsi:type="dcterms:W3CDTF">2016-07-13T02:09:34Z</dcterms:created>
  <dcterms:modified xsi:type="dcterms:W3CDTF">2016-08-03T23:16:53Z</dcterms:modified>
</cp:coreProperties>
</file>