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4D8"/>
    <a:srgbClr val="9148C8"/>
    <a:srgbClr val="010447"/>
    <a:srgbClr val="030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0DAF-1E9F-4B43-87AC-9740C71C8676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0492-10C5-4210-9C1C-7E776ADF3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36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1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5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78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02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8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08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1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96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8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86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2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64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9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0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9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4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7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0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5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7894" y="1122363"/>
            <a:ext cx="6530106" cy="2387600"/>
          </a:xfrm>
        </p:spPr>
        <p:txBody>
          <a:bodyPr/>
          <a:lstStyle/>
          <a:p>
            <a:r>
              <a:rPr lang="ko-KR" altLang="en-US" dirty="0" smtClean="0"/>
              <a:t>멀티 플레이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1235" y="3666690"/>
            <a:ext cx="5181601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Team List-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구자민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" y="162790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2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 our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 our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1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 our project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 our project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9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2262909" y="4211782"/>
              <a:ext cx="1117600" cy="63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8034" y="3302819"/>
            <a:ext cx="341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This is test model of our project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80837" y="431806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</a:t>
            </a:r>
            <a:r>
              <a:rPr lang="en-US" altLang="ko-KR" sz="2000" dirty="0" smtClean="0"/>
              <a:t>his</a:t>
            </a:r>
            <a:endParaRPr lang="ko-KR" alt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51616" y="430882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62365" y="5396412"/>
            <a:ext cx="607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78034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0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121898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</a:rPr>
              <a:t>1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66999" y="4073236"/>
            <a:ext cx="1616364" cy="9144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022329" y="4077854"/>
            <a:ext cx="1616364" cy="9144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022329" y="5141577"/>
            <a:ext cx="1616364" cy="9144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66999" y="5158440"/>
            <a:ext cx="1616364" cy="9144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262909" y="4211782"/>
              <a:ext cx="1117600" cy="63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516662" y="3302819"/>
            <a:ext cx="341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This is test model of our project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9119465" y="431806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</a:t>
            </a:r>
            <a:r>
              <a:rPr lang="en-US" altLang="ko-KR" sz="2000" dirty="0" smtClean="0"/>
              <a:t>his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90244" y="430882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100993" y="5396412"/>
            <a:ext cx="607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516662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1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0526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0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8605627" y="4073236"/>
            <a:ext cx="1616364" cy="9144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10360957" y="4077854"/>
            <a:ext cx="1616364" cy="91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10360957" y="5141577"/>
            <a:ext cx="1616364" cy="9144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8605627" y="5158440"/>
            <a:ext cx="1616364" cy="914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60957" y="5159243"/>
            <a:ext cx="1616364" cy="914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605627" y="5164593"/>
            <a:ext cx="1616364" cy="914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587153" y="4073236"/>
            <a:ext cx="1616364" cy="914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5357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680738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51733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72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44" name="그림 4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82287" y="3302819"/>
                  <a:ext cx="3410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60957" y="5159243"/>
            <a:ext cx="1616364" cy="9144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605627" y="5164593"/>
            <a:ext cx="1616364" cy="9144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587153" y="4073236"/>
            <a:ext cx="1616364" cy="9144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47902" y="4073236"/>
            <a:ext cx="1616364" cy="9144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685357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0738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66386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51733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7" name="그룹 46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52" name="그림 5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직사각형 52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This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This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0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7" name="그룹 46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52" name="그림 5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직사각형 52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is</a:t>
                      </a:r>
                      <a:endParaRPr lang="ko-KR" altLang="en-US" sz="1600" dirty="0" smtClean="0"/>
                    </a:p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3" name="그룹 42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8" name="그림 47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직사각형 48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2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is test</a:t>
                      </a:r>
                      <a:endParaRPr lang="ko-KR" altLang="en-US" sz="1600" dirty="0" smtClean="0"/>
                    </a:p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0070C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81" name="그룹 80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86" name="그림 8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7" name="직사각형 8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4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2" name="TextBox 151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This</a:t>
              </a:r>
              <a:endParaRPr lang="ko-KR" altLang="en-US" sz="20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159" name="그룹 158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69" name="그룹 16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74" name="그룹 173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177" name="그룹 176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182" name="그림 18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83" name="직사각형 182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78" name="TextBox 177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79" name="TextBox 178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70" name="그림 16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71" name="그림 17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72" name="그림 17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73" name="그림 17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65" name="그림 16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66" name="그림 16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67" name="그림 16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60" name="TextBox 159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This</a:t>
              </a:r>
              <a:endParaRPr lang="ko-KR" altLang="en-US" sz="2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-4253" y="962525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334375" y="962525"/>
            <a:ext cx="3857625" cy="2201750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63758"/>
          <a:stretch/>
        </p:blipFill>
        <p:spPr>
          <a:xfrm>
            <a:off x="-17193" y="1681018"/>
            <a:ext cx="3870565" cy="8128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63758"/>
          <a:stretch/>
        </p:blipFill>
        <p:spPr>
          <a:xfrm>
            <a:off x="8330862" y="1681018"/>
            <a:ext cx="3870565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05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30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1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 our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 our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15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 of our project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 of our project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2262909" y="4211782"/>
              <a:ext cx="1117600" cy="63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8034" y="3302819"/>
            <a:ext cx="341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This is test model of our project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80837" y="431806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</a:t>
            </a:r>
            <a:r>
              <a:rPr lang="en-US" altLang="ko-KR" sz="2000" dirty="0" smtClean="0"/>
              <a:t>his</a:t>
            </a:r>
            <a:endParaRPr lang="ko-KR" alt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51616" y="430882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62365" y="5396412"/>
            <a:ext cx="607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78034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0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121898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2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66999" y="4073236"/>
            <a:ext cx="1616364" cy="9144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022329" y="4077854"/>
            <a:ext cx="1616364" cy="9144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022329" y="5141577"/>
            <a:ext cx="1616364" cy="9144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266999" y="5158440"/>
            <a:ext cx="1616364" cy="9144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262909" y="4211782"/>
              <a:ext cx="1117600" cy="637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516662" y="3302819"/>
            <a:ext cx="341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This is test model of our project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9119465" y="4318062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</a:t>
            </a:r>
            <a:r>
              <a:rPr lang="en-US" altLang="ko-KR" sz="2000" dirty="0" smtClean="0"/>
              <a:t>his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90244" y="430882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100993" y="5396412"/>
            <a:ext cx="607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516662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2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0526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0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8605627" y="4073236"/>
            <a:ext cx="1616364" cy="9144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10360957" y="4077854"/>
            <a:ext cx="1616364" cy="9144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10360957" y="5141577"/>
            <a:ext cx="1616364" cy="9144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5" t="75018" r="5544" b="11648"/>
          <a:stretch/>
        </p:blipFill>
        <p:spPr>
          <a:xfrm>
            <a:off x="8605627" y="5158440"/>
            <a:ext cx="1616364" cy="914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60957" y="5159243"/>
            <a:ext cx="1616364" cy="914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605627" y="5164593"/>
            <a:ext cx="1616364" cy="914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587153" y="4073236"/>
            <a:ext cx="1616364" cy="914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5357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680738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51733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97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2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44" name="그림 4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82287" y="3302819"/>
                  <a:ext cx="3410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2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60957" y="5159243"/>
            <a:ext cx="1616364" cy="9144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605627" y="5164593"/>
            <a:ext cx="1616364" cy="9144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587153" y="4073236"/>
            <a:ext cx="1616364" cy="9144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47902" y="4073236"/>
            <a:ext cx="1616364" cy="9144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685357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0738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66386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51733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66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요런 식으로 계속하면</a:t>
            </a:r>
            <a:r>
              <a:rPr lang="en-US" altLang="ko-KR" dirty="0" smtClean="0"/>
              <a:t>?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31487" y="1094729"/>
                <a:ext cx="7489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FF0000"/>
                    </a:solidFill>
                  </a:rPr>
                  <a:t>10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44871" y="1094729"/>
                <a:ext cx="7489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20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31" name="그룹 3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44" name="그림 4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182287" y="3302819"/>
                  <a:ext cx="3410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1647" y="1094729"/>
                <a:ext cx="7489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FF0000"/>
                    </a:solidFill>
                  </a:rPr>
                  <a:t>20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24551" y="1094729"/>
                <a:ext cx="7489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70C0"/>
                    </a:solidFill>
                  </a:rPr>
                  <a:t>10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60957" y="5159243"/>
            <a:ext cx="1616364" cy="9144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605627" y="5164593"/>
            <a:ext cx="1616364" cy="9144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8587153" y="4073236"/>
            <a:ext cx="1616364" cy="9144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10347902" y="4073236"/>
            <a:ext cx="1616364" cy="9144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685357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0738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66386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51733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-4253" y="962526"/>
            <a:ext cx="3857625" cy="2181728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34375" y="962526"/>
            <a:ext cx="3857625" cy="2163336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4" b="62562"/>
          <a:stretch/>
        </p:blipFill>
        <p:spPr>
          <a:xfrm>
            <a:off x="8348107" y="1487054"/>
            <a:ext cx="3856195" cy="1080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63299"/>
          <a:stretch/>
        </p:blipFill>
        <p:spPr>
          <a:xfrm>
            <a:off x="9555" y="1583704"/>
            <a:ext cx="3857626" cy="9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7" name="그룹 46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52" name="그림 5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직사각형 52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This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This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7" name="그룹 46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52" name="그림 5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직사각형 52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8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is</a:t>
                      </a:r>
                      <a:endParaRPr lang="ko-KR" altLang="en-US" sz="1600" dirty="0" smtClean="0"/>
                    </a:p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43" name="그룹 42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8" name="그림 47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직사각형 48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106" name="그룹 10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98" name="그룹 97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96" name="그림 9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7" name="직사각형 9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82287" y="3302819"/>
                      <a:ext cx="341065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is test</a:t>
                      </a:r>
                      <a:endParaRPr lang="ko-KR" altLang="en-US" sz="1600" dirty="0" smtClean="0"/>
                    </a:p>
                    <a:p>
                      <a:endParaRPr lang="ko-KR" altLang="en-US" sz="16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81" name="그룹 80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86" name="그림 8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7" name="직사각형 86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6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0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19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pic>
                <p:nvPicPr>
                  <p:cNvPr id="96" name="그림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857625" cy="6858000"/>
                  </a:xfrm>
                  <a:prstGeom prst="rect">
                    <a:avLst/>
                  </a:prstGeom>
                </p:spPr>
              </p:pic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262909" y="4211782"/>
                    <a:ext cx="1117600" cy="6373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82287" y="3302819"/>
                  <a:ext cx="341065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This is test model</a:t>
                  </a:r>
                  <a:endParaRPr lang="ko-KR" altLang="en-US" sz="1600" dirty="0" smtClean="0"/>
                </a:p>
                <a:p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85090" y="4318062"/>
                  <a:ext cx="6431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T</a:t>
                  </a:r>
                  <a:r>
                    <a:rPr lang="en-US" altLang="ko-KR" sz="2000" dirty="0" smtClean="0"/>
                    <a:t>his</a:t>
                  </a:r>
                  <a:endParaRPr lang="ko-KR" altLang="en-US" sz="20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655869" y="4308826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is</a:t>
                  </a:r>
                  <a:endParaRPr lang="ko-KR" altLang="en-US" sz="2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66618" y="5396412"/>
                  <a:ext cx="607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/>
                    <a:t>test</a:t>
                  </a:r>
                  <a:endParaRPr lang="ko-KR" altLang="en-US" sz="2000" dirty="0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182287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</a:rPr>
                  <a:t>0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126151" y="1094729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0070C0"/>
                    </a:solidFill>
                  </a:rPr>
                  <a:t>0</a:t>
                </a:r>
                <a:endParaRPr lang="ko-KR" altLang="en-US" sz="40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334375" y="0"/>
            <a:ext cx="3857625" cy="6858000"/>
            <a:chOff x="0" y="0"/>
            <a:chExt cx="38576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0" y="0"/>
                      <a:ext cx="3857625" cy="6858000"/>
                      <a:chOff x="0" y="0"/>
                      <a:chExt cx="3857625" cy="6858000"/>
                    </a:xfrm>
                  </p:grpSpPr>
                  <p:pic>
                    <p:nvPicPr>
                      <p:cNvPr id="44" name="그림 4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857625" cy="685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2262909" y="4211782"/>
                        <a:ext cx="1117600" cy="63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287" y="3302819"/>
                      <a:ext cx="34106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This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 test model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85090" y="4318062"/>
                      <a:ext cx="643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/>
                        <a:t>T</a:t>
                      </a:r>
                      <a:r>
                        <a:rPr lang="en-US" altLang="ko-KR" sz="2000" dirty="0" smtClean="0"/>
                        <a:t>his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55869" y="4308826"/>
                      <a:ext cx="3577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is</a:t>
                      </a:r>
                      <a:endParaRPr lang="ko-KR" altLang="en-US" sz="2000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66618" y="5396412"/>
                      <a:ext cx="60734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0" dirty="0" smtClean="0"/>
                        <a:t>test</a:t>
                      </a:r>
                      <a:endParaRPr lang="ko-KR" altLang="en-US" sz="2000" dirty="0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2287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FF000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6151" y="1094729"/>
                    <a:ext cx="4667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0" dirty="0">
                        <a:solidFill>
                          <a:srgbClr val="0070C0"/>
                        </a:solidFill>
                      </a:rPr>
                      <a:t>0</a:t>
                    </a:r>
                    <a:endParaRPr lang="ko-KR" altLang="en-US" sz="40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00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623</Words>
  <Application>Microsoft Office PowerPoint</Application>
  <PresentationFormat>와이드스크린</PresentationFormat>
  <Paragraphs>482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멀티 플레이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…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 플레이 예시</dc:title>
  <dc:creator>Microsoft</dc:creator>
  <cp:lastModifiedBy>Microsoft</cp:lastModifiedBy>
  <cp:revision>15</cp:revision>
  <dcterms:created xsi:type="dcterms:W3CDTF">2016-07-13T02:09:34Z</dcterms:created>
  <dcterms:modified xsi:type="dcterms:W3CDTF">2016-08-03T21:02:33Z</dcterms:modified>
</cp:coreProperties>
</file>