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44D8"/>
    <a:srgbClr val="9148C8"/>
    <a:srgbClr val="010447"/>
    <a:srgbClr val="030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320" autoAdjust="0"/>
  </p:normalViewPr>
  <p:slideViewPr>
    <p:cSldViewPr snapToGrid="0">
      <p:cViewPr varScale="1">
        <p:scale>
          <a:sx n="48" d="100"/>
          <a:sy n="48" d="100"/>
        </p:scale>
        <p:origin x="6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0DAF-1E9F-4B43-87AC-9740C71C8676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0492-10C5-4210-9C1C-7E776ADF3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0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36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55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9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0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9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4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7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0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1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492-10C5-4210-9C1C-7E776ADF38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1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5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0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8CCB-6DC7-44EB-A465-5FF91F14A78E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5DC0-1FD5-4278-8818-EC96A1F22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37894" y="1122363"/>
            <a:ext cx="6530106" cy="2387600"/>
          </a:xfrm>
        </p:spPr>
        <p:txBody>
          <a:bodyPr/>
          <a:lstStyle/>
          <a:p>
            <a:r>
              <a:rPr lang="ko-KR" altLang="en-US" dirty="0" smtClean="0"/>
              <a:t>싱글 플레이 예시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1235" y="3666690"/>
            <a:ext cx="5181601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Team List-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구자민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88" y="1627906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857625" cy="6858000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2262909" y="4211782"/>
                  <a:ext cx="1117600" cy="6373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182287" y="3302819"/>
                <a:ext cx="3410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This is test model of our</a:t>
                </a:r>
                <a:endParaRPr lang="ko-KR" altLang="en-US" sz="1600" dirty="0" smtClean="0"/>
              </a:p>
              <a:p>
                <a:endParaRPr lang="ko-KR" altLang="en-US" sz="1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85090" y="4318062"/>
                <a:ext cx="643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en-US" altLang="ko-KR" sz="2000" dirty="0" smtClean="0"/>
                  <a:t>his</a:t>
                </a:r>
                <a:endParaRPr lang="ko-KR" altLang="en-US" sz="2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655869" y="4308826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is</a:t>
                </a:r>
                <a:endParaRPr lang="ko-KR" altLang="en-US" sz="2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66618" y="5396412"/>
                <a:ext cx="607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test</a:t>
                </a:r>
                <a:endParaRPr lang="ko-KR" altLang="en-US" sz="2000" dirty="0"/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10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857625" cy="6858000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2262909" y="4211782"/>
                  <a:ext cx="1117600" cy="6373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182287" y="3302819"/>
                <a:ext cx="3410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This is test model of our project</a:t>
                </a:r>
                <a:endParaRPr lang="ko-KR" altLang="en-US" sz="1600" dirty="0" smtClean="0"/>
              </a:p>
              <a:p>
                <a:endParaRPr lang="ko-KR" altLang="en-US" sz="1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85090" y="4318062"/>
                <a:ext cx="643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en-US" altLang="ko-KR" sz="2000" dirty="0" smtClean="0"/>
                  <a:t>his</a:t>
                </a:r>
                <a:endParaRPr lang="ko-KR" altLang="en-US" sz="2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655869" y="4308826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is</a:t>
                </a:r>
                <a:endParaRPr lang="ko-KR" altLang="en-US" sz="2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66618" y="5396412"/>
                <a:ext cx="607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test</a:t>
                </a:r>
                <a:endParaRPr lang="ko-KR" altLang="en-US" sz="2000" dirty="0"/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9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857625" cy="6858000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2262909" y="4211782"/>
                  <a:ext cx="1117600" cy="6373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785090" y="4318062"/>
                <a:ext cx="643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en-US" altLang="ko-KR" sz="2000" dirty="0" smtClean="0"/>
                  <a:t>his</a:t>
                </a:r>
                <a:endParaRPr lang="ko-KR" altLang="en-US" sz="2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655869" y="4308826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is</a:t>
                </a:r>
                <a:endParaRPr lang="ko-KR" altLang="en-US" sz="2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66618" y="5396412"/>
                <a:ext cx="607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test</a:t>
                </a:r>
                <a:endParaRPr lang="ko-KR" altLang="en-US" sz="2000" dirty="0"/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This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1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요런 식으로 계속하면</a:t>
            </a:r>
            <a:r>
              <a:rPr lang="en-US" altLang="ko-KR" dirty="0" smtClean="0"/>
              <a:t>?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857625" cy="6858000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2262909" y="4211782"/>
                  <a:ext cx="1117600" cy="6373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785090" y="4318062"/>
                <a:ext cx="643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en-US" altLang="ko-KR" sz="2000" dirty="0" smtClean="0"/>
                  <a:t>his</a:t>
                </a:r>
                <a:endParaRPr lang="ko-KR" altLang="en-US" sz="2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655869" y="4308826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is</a:t>
                </a:r>
                <a:endParaRPr lang="ko-KR" altLang="en-US" sz="2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66618" y="5396412"/>
                <a:ext cx="607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test</a:t>
                </a:r>
                <a:endParaRPr lang="ko-KR" altLang="en-US" sz="2000" dirty="0"/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This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0" y="949446"/>
            <a:ext cx="3857625" cy="2181728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6" b="63596"/>
          <a:stretch/>
        </p:blipFill>
        <p:spPr>
          <a:xfrm>
            <a:off x="0" y="1579418"/>
            <a:ext cx="385337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pic>
                  <p:nvPicPr>
                    <p:cNvPr id="96" name="그림 9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0" y="0"/>
                      <a:ext cx="3857625" cy="6858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7" name="직사각형 96"/>
                    <p:cNvSpPr/>
                    <p:nvPr/>
                  </p:nvSpPr>
                  <p:spPr>
                    <a:xfrm>
                      <a:off x="2262909" y="4211782"/>
                      <a:ext cx="1117600" cy="6373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82287" y="3302819"/>
                    <a:ext cx="34106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sz="1600" dirty="0"/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85090" y="4318062"/>
                    <a:ext cx="6431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/>
                      <a:t>T</a:t>
                    </a:r>
                    <a:r>
                      <a:rPr lang="en-US" altLang="ko-KR" sz="2000" dirty="0" smtClean="0"/>
                      <a:t>his</a:t>
                    </a:r>
                    <a:endParaRPr lang="ko-KR" altLang="en-US" sz="2000" dirty="0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655869" y="4308826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 smtClean="0"/>
                      <a:t>is</a:t>
                    </a:r>
                    <a:endParaRPr lang="ko-KR" altLang="en-US" sz="2000" dirty="0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766618" y="5396412"/>
                    <a:ext cx="6073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 smtClean="0"/>
                      <a:t>test</a:t>
                    </a:r>
                    <a:endParaRPr lang="ko-KR" altLang="en-US" sz="2000" dirty="0"/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52778" y="4073236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2" name="TextBox 151"/>
            <p:cNvSpPr txBox="1"/>
            <p:nvPr/>
          </p:nvSpPr>
          <p:spPr>
            <a:xfrm>
              <a:off x="350982" y="431806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This</a:t>
              </a:r>
              <a:endParaRPr lang="ko-KR" altLang="en-US" sz="20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-4253" y="965688"/>
            <a:ext cx="3857625" cy="2186353"/>
          </a:xfrm>
          <a:prstGeom prst="rect">
            <a:avLst/>
          </a:prstGeom>
          <a:solidFill>
            <a:srgbClr val="01044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63758"/>
          <a:stretch/>
        </p:blipFill>
        <p:spPr>
          <a:xfrm>
            <a:off x="-17193" y="1681018"/>
            <a:ext cx="3870565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pic>
                  <p:nvPicPr>
                    <p:cNvPr id="96" name="그림 9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0" y="0"/>
                      <a:ext cx="3857625" cy="6858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7" name="직사각형 96"/>
                    <p:cNvSpPr/>
                    <p:nvPr/>
                  </p:nvSpPr>
                  <p:spPr>
                    <a:xfrm>
                      <a:off x="2262909" y="4211782"/>
                      <a:ext cx="1117600" cy="6373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82287" y="3302819"/>
                    <a:ext cx="34106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This</a:t>
                    </a:r>
                    <a:endParaRPr lang="ko-KR" altLang="en-US" sz="1600" dirty="0"/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85090" y="4318062"/>
                    <a:ext cx="6431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/>
                      <a:t>T</a:t>
                    </a:r>
                    <a:r>
                      <a:rPr lang="en-US" altLang="ko-KR" sz="2000" dirty="0" smtClean="0"/>
                      <a:t>his</a:t>
                    </a:r>
                    <a:endParaRPr lang="ko-KR" altLang="en-US" sz="2000" dirty="0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655869" y="4308826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 smtClean="0"/>
                      <a:t>is</a:t>
                    </a:r>
                    <a:endParaRPr lang="ko-KR" altLang="en-US" sz="2000" dirty="0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766618" y="5396412"/>
                    <a:ext cx="6073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 smtClean="0"/>
                      <a:t>test</a:t>
                    </a:r>
                    <a:endParaRPr lang="ko-KR" altLang="en-US" sz="2000" dirty="0"/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3" name="그림 14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71252" y="516459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4" name="TextBox 153"/>
            <p:cNvSpPr txBox="1"/>
            <p:nvPr/>
          </p:nvSpPr>
          <p:spPr>
            <a:xfrm>
              <a:off x="346363" y="5421806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is</a:t>
              </a:r>
              <a:endParaRPr lang="ko-KR" altLang="en-US" sz="2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pic>
                  <p:nvPicPr>
                    <p:cNvPr id="96" name="그림 9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0" y="0"/>
                      <a:ext cx="3857625" cy="6858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7" name="직사각형 96"/>
                    <p:cNvSpPr/>
                    <p:nvPr/>
                  </p:nvSpPr>
                  <p:spPr>
                    <a:xfrm>
                      <a:off x="2262909" y="4211782"/>
                      <a:ext cx="1117600" cy="6373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82287" y="3302819"/>
                    <a:ext cx="341065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This is</a:t>
                    </a:r>
                    <a:endParaRPr lang="ko-KR" altLang="en-US" sz="1600" dirty="0" smtClean="0"/>
                  </a:p>
                  <a:p>
                    <a:endParaRPr lang="ko-KR" altLang="en-US" sz="1600" dirty="0"/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85090" y="4318062"/>
                    <a:ext cx="6431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/>
                      <a:t>T</a:t>
                    </a:r>
                    <a:r>
                      <a:rPr lang="en-US" altLang="ko-KR" sz="2000" dirty="0" smtClean="0"/>
                      <a:t>his</a:t>
                    </a:r>
                    <a:endParaRPr lang="ko-KR" altLang="en-US" sz="2000" dirty="0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655869" y="4308826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 smtClean="0"/>
                      <a:t>is</a:t>
                    </a:r>
                    <a:endParaRPr lang="ko-KR" altLang="en-US" sz="2000" dirty="0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766618" y="5396412"/>
                    <a:ext cx="6073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 smtClean="0"/>
                      <a:t>test</a:t>
                    </a:r>
                    <a:endParaRPr lang="ko-KR" altLang="en-US" sz="2000" dirty="0"/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2" name="그림 14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26582" y="5159243"/>
                <a:ext cx="1616364" cy="914400"/>
              </a:xfrm>
              <a:prstGeom prst="rect">
                <a:avLst/>
              </a:prstGeom>
            </p:spPr>
          </p:pic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17358" y="5396412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test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0" y="0"/>
                  <a:ext cx="3857625" cy="6858000"/>
                  <a:chOff x="0" y="0"/>
                  <a:chExt cx="3857625" cy="6858000"/>
                </a:xfrm>
              </p:grpSpPr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0" y="0"/>
                    <a:ext cx="3857625" cy="6858000"/>
                    <a:chOff x="0" y="0"/>
                    <a:chExt cx="3857625" cy="6858000"/>
                  </a:xfrm>
                </p:grpSpPr>
                <p:pic>
                  <p:nvPicPr>
                    <p:cNvPr id="96" name="그림 9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0" y="0"/>
                      <a:ext cx="3857625" cy="6858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7" name="직사각형 96"/>
                    <p:cNvSpPr/>
                    <p:nvPr/>
                  </p:nvSpPr>
                  <p:spPr>
                    <a:xfrm>
                      <a:off x="2262909" y="4211782"/>
                      <a:ext cx="1117600" cy="6373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82287" y="3302819"/>
                    <a:ext cx="341065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dirty="0" smtClean="0"/>
                      <a:t>This is test</a:t>
                    </a:r>
                    <a:endParaRPr lang="ko-KR" altLang="en-US" sz="1600" dirty="0" smtClean="0"/>
                  </a:p>
                  <a:p>
                    <a:endParaRPr lang="ko-KR" altLang="en-US" sz="1600" dirty="0"/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85090" y="4318062"/>
                    <a:ext cx="6431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/>
                      <a:t>T</a:t>
                    </a:r>
                    <a:r>
                      <a:rPr lang="en-US" altLang="ko-KR" sz="2000" dirty="0" smtClean="0"/>
                      <a:t>his</a:t>
                    </a:r>
                    <a:endParaRPr lang="ko-KR" altLang="en-US" sz="2000" dirty="0"/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655869" y="4308826"/>
                    <a:ext cx="3577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 smtClean="0"/>
                      <a:t>is</a:t>
                    </a:r>
                    <a:endParaRPr lang="ko-KR" altLang="en-US" sz="2000" dirty="0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766618" y="5396412"/>
                    <a:ext cx="6073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0" dirty="0" smtClean="0"/>
                      <a:t>test</a:t>
                    </a:r>
                    <a:endParaRPr lang="ko-KR" altLang="en-US" sz="2000" dirty="0"/>
                  </a:p>
                </p:txBody>
              </p:sp>
            </p:grpSp>
            <p:pic>
              <p:nvPicPr>
                <p:cNvPr id="146" name="그림 14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4073236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7" name="그림 14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4077854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8" name="그림 14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026582" y="5141577"/>
                  <a:ext cx="1616364" cy="914400"/>
                </a:xfrm>
                <a:prstGeom prst="rect">
                  <a:avLst/>
                </a:prstGeom>
              </p:spPr>
            </p:pic>
            <p:pic>
              <p:nvPicPr>
                <p:cNvPr id="149" name="그림 14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55" t="75018" r="5544" b="11648"/>
                <a:stretch/>
              </p:blipFill>
              <p:spPr>
                <a:xfrm>
                  <a:off x="271252" y="5158440"/>
                  <a:ext cx="1616364" cy="914400"/>
                </a:xfrm>
                <a:prstGeom prst="rect">
                  <a:avLst/>
                </a:prstGeom>
              </p:spPr>
            </p:pic>
          </p:grpSp>
          <p:pic>
            <p:nvPicPr>
              <p:cNvPr id="145" name="그림 14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23" t="59394" r="51276" b="27272"/>
              <a:stretch/>
            </p:blipFill>
            <p:spPr>
              <a:xfrm>
                <a:off x="2013527" y="4073236"/>
                <a:ext cx="1616364" cy="914400"/>
              </a:xfrm>
              <a:prstGeom prst="rect">
                <a:avLst/>
              </a:prstGeom>
            </p:spPr>
          </p:pic>
        </p:grpSp>
        <p:sp>
          <p:nvSpPr>
            <p:cNvPr id="155" name="TextBox 154"/>
            <p:cNvSpPr txBox="1"/>
            <p:nvPr/>
          </p:nvSpPr>
          <p:spPr>
            <a:xfrm>
              <a:off x="2132011" y="4317659"/>
              <a:ext cx="1434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model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6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857625" cy="6858000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2262909" y="4211782"/>
                  <a:ext cx="1117600" cy="6373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182287" y="3302819"/>
                <a:ext cx="3410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This is test model</a:t>
                </a:r>
                <a:endParaRPr lang="ko-KR" altLang="en-US" sz="1600" dirty="0" smtClean="0"/>
              </a:p>
              <a:p>
                <a:endParaRPr lang="ko-KR" altLang="en-US" sz="1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85090" y="4318062"/>
                <a:ext cx="643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en-US" altLang="ko-KR" sz="2000" dirty="0" smtClean="0"/>
                  <a:t>his</a:t>
                </a:r>
                <a:endParaRPr lang="ko-KR" altLang="en-US" sz="2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655869" y="4308826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is</a:t>
                </a:r>
                <a:endParaRPr lang="ko-KR" altLang="en-US" sz="2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66618" y="5396412"/>
                <a:ext cx="607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test</a:t>
                </a:r>
                <a:endParaRPr lang="ko-KR" altLang="en-US" sz="2000" dirty="0"/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0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0" y="0"/>
            <a:ext cx="3857625" cy="6858000"/>
            <a:chOff x="0" y="0"/>
            <a:chExt cx="3857625" cy="685800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857625" cy="6858000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2262909" y="4211782"/>
                  <a:ext cx="1117600" cy="6373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182287" y="3302819"/>
                <a:ext cx="3410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This is test model</a:t>
                </a:r>
                <a:endParaRPr lang="ko-KR" altLang="en-US" sz="1600" dirty="0" smtClean="0"/>
              </a:p>
              <a:p>
                <a:endParaRPr lang="ko-KR" altLang="en-US" sz="1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85090" y="4318062"/>
                <a:ext cx="643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en-US" altLang="ko-KR" sz="2000" dirty="0" smtClean="0"/>
                  <a:t>his</a:t>
                </a:r>
                <a:endParaRPr lang="ko-KR" altLang="en-US" sz="2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655869" y="4308826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is</a:t>
                </a:r>
                <a:endParaRPr lang="ko-KR" altLang="en-US" sz="2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66618" y="5396412"/>
                <a:ext cx="607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test</a:t>
                </a:r>
                <a:endParaRPr lang="ko-KR" altLang="en-US" sz="2000" dirty="0"/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of</a:t>
            </a:r>
            <a:endParaRPr lang="ko-KR" alt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19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857625" cy="6858000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2262909" y="4211782"/>
                  <a:ext cx="1117600" cy="6373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182287" y="3302819"/>
                <a:ext cx="3410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This is test model</a:t>
                </a:r>
                <a:endParaRPr lang="ko-KR" altLang="en-US" sz="1600" dirty="0" smtClean="0"/>
              </a:p>
              <a:p>
                <a:endParaRPr lang="ko-KR" altLang="en-US" sz="1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85090" y="4318062"/>
                <a:ext cx="643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en-US" altLang="ko-KR" sz="2000" dirty="0" smtClean="0"/>
                  <a:t>his</a:t>
                </a:r>
                <a:endParaRPr lang="ko-KR" altLang="en-US" sz="2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655869" y="4308826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is</a:t>
                </a:r>
                <a:endParaRPr lang="ko-KR" altLang="en-US" sz="2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66618" y="5396412"/>
                <a:ext cx="607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test</a:t>
                </a:r>
                <a:endParaRPr lang="ko-KR" altLang="en-US" sz="2000" dirty="0"/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52778" y="4073236"/>
            <a:ext cx="1616364" cy="914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50982" y="431806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of</a:t>
            </a:r>
            <a:endParaRPr lang="ko-KR" alt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00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-4253" y="0"/>
            <a:ext cx="3857625" cy="6858000"/>
            <a:chOff x="0" y="0"/>
            <a:chExt cx="3857625" cy="685800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0" y="0"/>
              <a:ext cx="3857625" cy="6858000"/>
              <a:chOff x="0" y="0"/>
              <a:chExt cx="3857625" cy="6858000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0" y="0"/>
                <a:ext cx="3857625" cy="6858000"/>
                <a:chOff x="0" y="0"/>
                <a:chExt cx="3857625" cy="6858000"/>
              </a:xfrm>
            </p:grpSpPr>
            <p:pic>
              <p:nvPicPr>
                <p:cNvPr id="96" name="그림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857625" cy="6858000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2262909" y="4211782"/>
                  <a:ext cx="1117600" cy="6373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182287" y="3302819"/>
                <a:ext cx="34106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This is test model of</a:t>
                </a:r>
                <a:endParaRPr lang="ko-KR" altLang="en-US" sz="1600" dirty="0" smtClean="0"/>
              </a:p>
              <a:p>
                <a:endParaRPr lang="ko-KR" altLang="en-US" sz="1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85090" y="4318062"/>
                <a:ext cx="643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en-US" altLang="ko-KR" sz="2000" dirty="0" smtClean="0"/>
                  <a:t>his</a:t>
                </a:r>
                <a:endParaRPr lang="ko-KR" altLang="en-US" sz="20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655869" y="4308826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is</a:t>
                </a:r>
                <a:endParaRPr lang="ko-KR" altLang="en-US" sz="20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66618" y="5396412"/>
                <a:ext cx="607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test</a:t>
                </a:r>
                <a:endParaRPr lang="ko-KR" altLang="en-US" sz="2000" dirty="0"/>
              </a:p>
            </p:txBody>
          </p: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4073236"/>
              <a:ext cx="1616364" cy="9144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4077854"/>
              <a:ext cx="1616364" cy="9144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026582" y="5141577"/>
              <a:ext cx="1616364" cy="9144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5" t="75018" r="5544" b="11648"/>
            <a:stretch/>
          </p:blipFill>
          <p:spPr>
            <a:xfrm>
              <a:off x="271252" y="5158440"/>
              <a:ext cx="1616364" cy="914400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26582" y="5159243"/>
            <a:ext cx="1616364" cy="914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71252" y="5164593"/>
            <a:ext cx="1616364" cy="9144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59394" r="51276" b="27272"/>
          <a:stretch/>
        </p:blipFill>
        <p:spPr>
          <a:xfrm>
            <a:off x="2013527" y="4073236"/>
            <a:ext cx="1616364" cy="9144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6363" y="5421806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project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2011" y="4317659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our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117358" y="5396412"/>
            <a:ext cx="1434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82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129</Words>
  <Application>Microsoft Office PowerPoint</Application>
  <PresentationFormat>와이드스크린</PresentationFormat>
  <Paragraphs>93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싱글 플레이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…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 플레이 예시</dc:title>
  <dc:creator>Microsoft</dc:creator>
  <cp:lastModifiedBy>Microsoft</cp:lastModifiedBy>
  <cp:revision>18</cp:revision>
  <dcterms:created xsi:type="dcterms:W3CDTF">2016-07-13T02:09:34Z</dcterms:created>
  <dcterms:modified xsi:type="dcterms:W3CDTF">2016-08-03T23:17:21Z</dcterms:modified>
</cp:coreProperties>
</file>