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Meiryo UI" panose="020B0604030504040204" pitchFamily="34" charset="-128"/>
      <p:regular r:id="rId13"/>
      <p:bold r:id="rId14"/>
      <p:italic r:id="rId15"/>
      <p:boldItalic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B57-283B-4D5F-9188-B0FD0D28A08B}" type="datetimeFigureOut">
              <a:rPr lang="ko-KR" altLang="en-US" smtClean="0"/>
              <a:t>2014-06-03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3F3-061B-4D15-948B-E684AFF39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2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B57-283B-4D5F-9188-B0FD0D28A08B}" type="datetimeFigureOut">
              <a:rPr lang="ko-KR" altLang="en-US" smtClean="0"/>
              <a:t>2014-06-03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3F3-061B-4D15-948B-E684AFF39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B57-283B-4D5F-9188-B0FD0D28A08B}" type="datetimeFigureOut">
              <a:rPr lang="ko-KR" altLang="en-US" smtClean="0"/>
              <a:t>2014-06-03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3F3-061B-4D15-948B-E684AFF39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80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B57-283B-4D5F-9188-B0FD0D28A08B}" type="datetimeFigureOut">
              <a:rPr lang="ko-KR" altLang="en-US" smtClean="0"/>
              <a:t>2014-06-03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3F3-061B-4D15-948B-E684AFF39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15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B57-283B-4D5F-9188-B0FD0D28A08B}" type="datetimeFigureOut">
              <a:rPr lang="ko-KR" altLang="en-US" smtClean="0"/>
              <a:t>2014-06-03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3F3-061B-4D15-948B-E684AFF39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B57-283B-4D5F-9188-B0FD0D28A08B}" type="datetimeFigureOut">
              <a:rPr lang="ko-KR" altLang="en-US" smtClean="0"/>
              <a:t>2014-06-03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3F3-061B-4D15-948B-E684AFF39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6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B57-283B-4D5F-9188-B0FD0D28A08B}" type="datetimeFigureOut">
              <a:rPr lang="ko-KR" altLang="en-US" smtClean="0"/>
              <a:t>2014-06-03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3F3-061B-4D15-948B-E684AFF39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8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B57-283B-4D5F-9188-B0FD0D28A08B}" type="datetimeFigureOut">
              <a:rPr lang="ko-KR" altLang="en-US" smtClean="0"/>
              <a:t>2014-06-03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3F3-061B-4D15-948B-E684AFF39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4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B57-283B-4D5F-9188-B0FD0D28A08B}" type="datetimeFigureOut">
              <a:rPr lang="ko-KR" altLang="en-US" smtClean="0"/>
              <a:t>2014-06-03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3F3-061B-4D15-948B-E684AFF39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B57-283B-4D5F-9188-B0FD0D28A08B}" type="datetimeFigureOut">
              <a:rPr lang="ko-KR" altLang="en-US" smtClean="0"/>
              <a:t>2014-06-03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3F3-061B-4D15-948B-E684AFF39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07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B57-283B-4D5F-9188-B0FD0D28A08B}" type="datetimeFigureOut">
              <a:rPr lang="ko-KR" altLang="en-US" smtClean="0"/>
              <a:t>2014-06-03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3F3-061B-4D15-948B-E684AFF39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1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5608"/>
            <a:ext cx="12344400" cy="740664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C6ECB57-283B-4D5F-9188-B0FD0D28A08B}" type="datetimeFigureOut">
              <a:rPr lang="ko-KR" altLang="en-US" smtClean="0"/>
              <a:pPr/>
              <a:t>2014-06-03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CFE83F3-061B-4D15-948B-E684AFF395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03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udev.kr/sunrin/endle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97119"/>
            <a:ext cx="9144000" cy="1655762"/>
          </a:xfrm>
        </p:spPr>
        <p:txBody>
          <a:bodyPr/>
          <a:lstStyle/>
          <a:p>
            <a:pPr algn="l"/>
            <a:r>
              <a:rPr lang="en-US" altLang="ko-KR" dirty="0" smtClean="0"/>
              <a:t>20502 </a:t>
            </a:r>
            <a:r>
              <a:rPr lang="ko-KR" altLang="en-US" dirty="0" smtClean="0"/>
              <a:t>권기동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524000" y="2117444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US" altLang="ko-KR" sz="8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Endless Attack</a:t>
            </a:r>
            <a:br>
              <a:rPr lang="en-US" altLang="ko-KR" sz="8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ko-KR" sz="8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+Light.js</a:t>
            </a:r>
            <a:endParaRPr lang="ko-KR" altLang="en-US" sz="8000" dirty="0">
              <a:latin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501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702858"/>
            <a:ext cx="10515600" cy="2864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7200" dirty="0" err="1" smtClean="0"/>
              <a:t>닷지</a:t>
            </a:r>
            <a:r>
              <a:rPr lang="ko-KR" altLang="en-US" sz="7200" dirty="0" smtClean="0"/>
              <a:t> </a:t>
            </a:r>
            <a:r>
              <a:rPr lang="en-US" altLang="ko-KR" sz="7200" dirty="0" smtClean="0"/>
              <a:t>+ </a:t>
            </a:r>
            <a:r>
              <a:rPr lang="ko-KR" altLang="en-US" sz="7200" dirty="0" smtClean="0"/>
              <a:t>슈팅 </a:t>
            </a:r>
            <a:r>
              <a:rPr lang="en-US" altLang="ko-KR" sz="7200" dirty="0" smtClean="0"/>
              <a:t>+ </a:t>
            </a:r>
            <a:r>
              <a:rPr lang="ko-KR" altLang="en-US" sz="7200" dirty="0" err="1" smtClean="0"/>
              <a:t>플랫포머</a:t>
            </a:r>
            <a:endParaRPr lang="en-US" altLang="ko-KR" sz="7200" dirty="0" smtClean="0"/>
          </a:p>
        </p:txBody>
      </p:sp>
    </p:spTree>
    <p:extLst>
      <p:ext uri="{BB962C8B-B14F-4D97-AF65-F5344CB8AC3E}">
        <p14:creationId xmlns:p14="http://schemas.microsoft.com/office/powerpoint/2010/main" val="14041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1647" y="2193924"/>
            <a:ext cx="10515600" cy="2203263"/>
          </a:xfrm>
        </p:spPr>
        <p:txBody>
          <a:bodyPr>
            <a:normAutofit/>
          </a:bodyPr>
          <a:lstStyle/>
          <a:p>
            <a:r>
              <a:rPr lang="ko-KR" altLang="en-US" sz="8000" dirty="0" smtClean="0">
                <a:hlinkClick r:id="rId2"/>
              </a:rPr>
              <a:t>시연</a:t>
            </a:r>
            <a:endParaRPr lang="ko-KR" altLang="en-US" sz="80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6474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537" y="2805112"/>
            <a:ext cx="35909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1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Light.js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기능반</a:t>
            </a:r>
            <a:r>
              <a:rPr lang="ko-KR" altLang="en-US" dirty="0" smtClean="0"/>
              <a:t> 엔진 개량 프로젝트의 일환</a:t>
            </a:r>
            <a:endParaRPr lang="en-US" altLang="ko-KR" dirty="0" smtClean="0"/>
          </a:p>
          <a:p>
            <a:r>
              <a:rPr lang="en-US" altLang="ko-KR" dirty="0" err="1" smtClean="0"/>
              <a:t>Phaser</a:t>
            </a:r>
            <a:r>
              <a:rPr lang="ko-KR" altLang="en-US" dirty="0" smtClean="0"/>
              <a:t>프레임워크의 구조에서 영감을 얻음</a:t>
            </a:r>
            <a:endParaRPr lang="en-US" altLang="ko-KR" dirty="0" smtClean="0"/>
          </a:p>
          <a:p>
            <a:r>
              <a:rPr lang="ko-KR" altLang="en-US" dirty="0" err="1" smtClean="0"/>
              <a:t>크로스브라우징</a:t>
            </a:r>
            <a:r>
              <a:rPr lang="ko-KR" altLang="en-US" dirty="0" smtClean="0"/>
              <a:t> 이슈에다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버그에다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메인 게임 제작 부진의 원인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trike="sngStrike" dirty="0" smtClean="0"/>
              <a:t>문제가 많아 일단 </a:t>
            </a:r>
            <a:r>
              <a:rPr lang="en-US" altLang="ko-KR" strike="sngStrike" dirty="0" err="1" smtClean="0"/>
              <a:t>Github</a:t>
            </a:r>
            <a:r>
              <a:rPr lang="ko-KR" altLang="en-US" strike="sngStrike" dirty="0" smtClean="0"/>
              <a:t>에서 삭제</a:t>
            </a:r>
            <a:endParaRPr lang="ko-KR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9429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Light.js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3572435" cy="4351338"/>
          </a:xfrm>
        </p:spPr>
        <p:txBody>
          <a:bodyPr/>
          <a:lstStyle/>
          <a:p>
            <a:r>
              <a:rPr lang="en-US" altLang="ko-KR" dirty="0" smtClean="0"/>
              <a:t>Game</a:t>
            </a:r>
          </a:p>
          <a:p>
            <a:r>
              <a:rPr lang="en-US" altLang="ko-KR" dirty="0" smtClean="0"/>
              <a:t>Asset</a:t>
            </a:r>
          </a:p>
          <a:p>
            <a:r>
              <a:rPr lang="en-US" altLang="ko-KR" dirty="0" smtClean="0"/>
              <a:t>Timer</a:t>
            </a:r>
          </a:p>
          <a:p>
            <a:r>
              <a:rPr lang="en-US" altLang="ko-KR" dirty="0" smtClean="0"/>
              <a:t>Point</a:t>
            </a:r>
          </a:p>
          <a:p>
            <a:r>
              <a:rPr lang="en-US" altLang="ko-KR" dirty="0" smtClean="0"/>
              <a:t>Rectangle</a:t>
            </a:r>
          </a:p>
          <a:p>
            <a:r>
              <a:rPr lang="en-US" altLang="ko-KR" dirty="0" smtClean="0"/>
              <a:t>Camera</a:t>
            </a:r>
          </a:p>
          <a:p>
            <a:r>
              <a:rPr lang="en-US" altLang="ko-KR" dirty="0" err="1" smtClean="0"/>
              <a:t>StateManager</a:t>
            </a:r>
            <a:endParaRPr lang="en-US" altLang="ko-KR" dirty="0" smtClean="0"/>
          </a:p>
          <a:p>
            <a:r>
              <a:rPr lang="en-US" altLang="ko-KR" dirty="0" smtClean="0"/>
              <a:t>State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22693" y="1825625"/>
            <a:ext cx="35724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Input</a:t>
            </a:r>
          </a:p>
          <a:p>
            <a:r>
              <a:rPr lang="en-US" altLang="ko-KR" dirty="0" smtClean="0"/>
              <a:t>Keyboard</a:t>
            </a:r>
          </a:p>
          <a:p>
            <a:r>
              <a:rPr lang="en-US" altLang="ko-KR" dirty="0" smtClean="0"/>
              <a:t>Mouse</a:t>
            </a:r>
          </a:p>
          <a:p>
            <a:r>
              <a:rPr lang="en-US" altLang="ko-KR" dirty="0" smtClean="0"/>
              <a:t>Entity</a:t>
            </a:r>
          </a:p>
          <a:p>
            <a:r>
              <a:rPr lang="en-US" altLang="ko-KR" dirty="0" err="1" smtClean="0"/>
              <a:t>EntityContainer</a:t>
            </a:r>
            <a:endParaRPr lang="en-US" altLang="ko-KR" dirty="0" smtClean="0"/>
          </a:p>
          <a:p>
            <a:r>
              <a:rPr lang="en-US" altLang="ko-KR" dirty="0" smtClean="0"/>
              <a:t>Sprite</a:t>
            </a:r>
          </a:p>
          <a:p>
            <a:r>
              <a:rPr lang="en-US" altLang="ko-KR" dirty="0" err="1" smtClean="0"/>
              <a:t>TextField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95128" y="1825625"/>
            <a:ext cx="35724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Physics</a:t>
            </a:r>
          </a:p>
          <a:p>
            <a:r>
              <a:rPr lang="en-US" altLang="ko-KR" dirty="0" smtClean="0"/>
              <a:t>Body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40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Light.js </a:t>
            </a:r>
            <a:r>
              <a:rPr lang="ko-KR" altLang="en-US" dirty="0" smtClean="0"/>
              <a:t>핵심알고리즘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렌더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5682"/>
            <a:ext cx="5562600" cy="493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5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Light.js </a:t>
            </a:r>
            <a:r>
              <a:rPr lang="ko-KR" altLang="en-US" dirty="0" smtClean="0"/>
              <a:t>핵심알고리즘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렌더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82818"/>
            <a:ext cx="8439649" cy="44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295966" cy="4351338"/>
          </a:xfrm>
        </p:spPr>
        <p:txBody>
          <a:bodyPr/>
          <a:lstStyle/>
          <a:p>
            <a:r>
              <a:rPr lang="ko-KR" altLang="en-US" dirty="0" smtClean="0"/>
              <a:t>프레임워크 설계는 </a:t>
            </a:r>
            <a:r>
              <a:rPr lang="ko-KR" altLang="en-US" dirty="0" err="1" smtClean="0"/>
              <a:t>재밌다</a:t>
            </a:r>
            <a:endParaRPr lang="en-US" altLang="ko-KR" dirty="0" smtClean="0"/>
          </a:p>
          <a:p>
            <a:r>
              <a:rPr lang="ko-KR" altLang="en-US" dirty="0" smtClean="0"/>
              <a:t>너무 </a:t>
            </a:r>
            <a:r>
              <a:rPr lang="ko-KR" altLang="en-US" dirty="0" err="1" smtClean="0"/>
              <a:t>재밌어서</a:t>
            </a:r>
            <a:r>
              <a:rPr lang="ko-KR" altLang="en-US" dirty="0" smtClean="0"/>
              <a:t> 본 게임을 만들 수가 없다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mtClean="0"/>
              <a:t>다른 사람이 </a:t>
            </a:r>
            <a:r>
              <a:rPr lang="ko-KR" altLang="en-US" dirty="0" smtClean="0"/>
              <a:t>쓸 무언가를 만들 때는 문서화를 잘하자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645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85</Words>
  <Application>Microsoft Office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Meiryo UI</vt:lpstr>
      <vt:lpstr>Arial</vt:lpstr>
      <vt:lpstr>Office 테마</vt:lpstr>
      <vt:lpstr>Endless Attack +Light.js</vt:lpstr>
      <vt:lpstr>게임소개</vt:lpstr>
      <vt:lpstr>시연</vt:lpstr>
      <vt:lpstr>PowerPoint 프레젠테이션</vt:lpstr>
      <vt:lpstr>Light.js</vt:lpstr>
      <vt:lpstr>Light.js</vt:lpstr>
      <vt:lpstr>Light.js 핵심알고리즘 – 렌더 구조</vt:lpstr>
      <vt:lpstr>Light.js 핵심알고리즘 – 렌더 구조</vt:lpstr>
      <vt:lpstr>느낀점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권기동</dc:creator>
  <cp:lastModifiedBy>권기동</cp:lastModifiedBy>
  <cp:revision>13</cp:revision>
  <dcterms:created xsi:type="dcterms:W3CDTF">2014-06-02T23:30:00Z</dcterms:created>
  <dcterms:modified xsi:type="dcterms:W3CDTF">2014-06-03T01:50:04Z</dcterms:modified>
</cp:coreProperties>
</file>