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65D23-08A9-4206-A7BB-4BECFE24FAD4}" v="358" dt="2024-02-06T07:00:4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j" userId="4d529b9808dd2e98" providerId="Windows Live" clId="Web-{D9065D23-08A9-4206-A7BB-4BECFE24FAD4}"/>
    <pc:docChg chg="addSld delSld modSld">
      <pc:chgData name="SAI Raj" userId="4d529b9808dd2e98" providerId="Windows Live" clId="Web-{D9065D23-08A9-4206-A7BB-4BECFE24FAD4}" dt="2024-02-06T07:00:49.474" v="352" actId="20577"/>
      <pc:docMkLst>
        <pc:docMk/>
      </pc:docMkLst>
      <pc:sldChg chg="addSp modSp mod setBg">
        <pc:chgData name="SAI Raj" userId="4d529b9808dd2e98" providerId="Windows Live" clId="Web-{D9065D23-08A9-4206-A7BB-4BECFE24FAD4}" dt="2024-02-06T06:33:20.797" v="44"/>
        <pc:sldMkLst>
          <pc:docMk/>
          <pc:sldMk cId="274306319" sldId="256"/>
        </pc:sldMkLst>
        <pc:spChg chg="mo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2" creationId="{A0ECC848-C19C-9F50-8D58-16C24BCF138E}"/>
          </ac:spMkLst>
        </pc:spChg>
        <pc:spChg chg="mo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3" creationId="{5EA1B96A-3FB8-5F5C-1DB4-6FAEE43287DA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8" creationId="{1C69834E-5EEE-4D61-833E-04928896454C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0" creationId="{58E5D9BA-46E7-4BFA-9C74-75495BF6F54D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2" creationId="{5B033D76-5800-44B6-AFE9-EE2106935115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4" creationId="{522D6F85-FFBA-4F81-AEE5-AAA17CB7AA98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6" creationId="{13B31514-E6DF-4357-9EEA-EFB7983080DA}"/>
          </ac:spMkLst>
        </pc:spChg>
        <pc:picChg chg="add">
          <ac:chgData name="SAI Raj" userId="4d529b9808dd2e98" providerId="Windows Live" clId="Web-{D9065D23-08A9-4206-A7BB-4BECFE24FAD4}" dt="2024-02-06T06:33:20.797" v="44"/>
          <ac:picMkLst>
            <pc:docMk/>
            <pc:sldMk cId="274306319" sldId="256"/>
            <ac:picMk id="18" creationId="{4C401D57-600A-4C91-AC9A-14CA1ED6F7D8}"/>
          </ac:picMkLst>
        </pc:picChg>
        <pc:cxnChg chg="add">
          <ac:chgData name="SAI Raj" userId="4d529b9808dd2e98" providerId="Windows Live" clId="Web-{D9065D23-08A9-4206-A7BB-4BECFE24FAD4}" dt="2024-02-06T06:33:20.797" v="44"/>
          <ac:cxnSpMkLst>
            <pc:docMk/>
            <pc:sldMk cId="274306319" sldId="256"/>
            <ac:cxnSpMk id="20" creationId="{412BDC66-00FA-4A3F-9BC7-BE05FF7705F8}"/>
          </ac:cxnSpMkLst>
        </pc:cxnChg>
      </pc:sldChg>
      <pc:sldChg chg="modSp">
        <pc:chgData name="SAI Raj" userId="4d529b9808dd2e98" providerId="Windows Live" clId="Web-{D9065D23-08A9-4206-A7BB-4BECFE24FAD4}" dt="2024-02-06T06:51:28.961" v="311" actId="20577"/>
        <pc:sldMkLst>
          <pc:docMk/>
          <pc:sldMk cId="4096283651" sldId="258"/>
        </pc:sldMkLst>
        <pc:spChg chg="mod">
          <ac:chgData name="SAI Raj" userId="4d529b9808dd2e98" providerId="Windows Live" clId="Web-{D9065D23-08A9-4206-A7BB-4BECFE24FAD4}" dt="2024-02-06T06:51:28.961" v="311" actId="20577"/>
          <ac:spMkLst>
            <pc:docMk/>
            <pc:sldMk cId="4096283651" sldId="258"/>
            <ac:spMk id="3" creationId="{37AEF40D-0FBC-B6BB-A471-FB02AED02D59}"/>
          </ac:spMkLst>
        </pc:spChg>
      </pc:sldChg>
      <pc:sldChg chg="modSp">
        <pc:chgData name="SAI Raj" userId="4d529b9808dd2e98" providerId="Windows Live" clId="Web-{D9065D23-08A9-4206-A7BB-4BECFE24FAD4}" dt="2024-02-06T06:50:17.897" v="300" actId="1076"/>
        <pc:sldMkLst>
          <pc:docMk/>
          <pc:sldMk cId="1305658494" sldId="261"/>
        </pc:sldMkLst>
        <pc:spChg chg="mod">
          <ac:chgData name="SAI Raj" userId="4d529b9808dd2e98" providerId="Windows Live" clId="Web-{D9065D23-08A9-4206-A7BB-4BECFE24FAD4}" dt="2024-02-06T06:50:17.897" v="300" actId="1076"/>
          <ac:spMkLst>
            <pc:docMk/>
            <pc:sldMk cId="1305658494" sldId="261"/>
            <ac:spMk id="2" creationId="{BB3B93FE-1128-8D9F-E656-661B289A8789}"/>
          </ac:spMkLst>
        </pc:spChg>
        <pc:spChg chg="mod">
          <ac:chgData name="SAI Raj" userId="4d529b9808dd2e98" providerId="Windows Live" clId="Web-{D9065D23-08A9-4206-A7BB-4BECFE24FAD4}" dt="2024-02-06T06:50:13.991" v="299" actId="20577"/>
          <ac:spMkLst>
            <pc:docMk/>
            <pc:sldMk cId="1305658494" sldId="261"/>
            <ac:spMk id="3" creationId="{0422C5C5-DB42-8045-9263-3F1B796B55B8}"/>
          </ac:spMkLst>
        </pc:spChg>
      </pc:sldChg>
      <pc:sldChg chg="modSp">
        <pc:chgData name="SAI Raj" userId="4d529b9808dd2e98" providerId="Windows Live" clId="Web-{D9065D23-08A9-4206-A7BB-4BECFE24FAD4}" dt="2024-02-06T06:50:31.272" v="301" actId="1076"/>
        <pc:sldMkLst>
          <pc:docMk/>
          <pc:sldMk cId="3238461120" sldId="262"/>
        </pc:sldMkLst>
        <pc:spChg chg="mod">
          <ac:chgData name="SAI Raj" userId="4d529b9808dd2e98" providerId="Windows Live" clId="Web-{D9065D23-08A9-4206-A7BB-4BECFE24FAD4}" dt="2024-02-06T06:50:31.272" v="301" actId="1076"/>
          <ac:spMkLst>
            <pc:docMk/>
            <pc:sldMk cId="3238461120" sldId="262"/>
            <ac:spMk id="2" creationId="{FE485D4C-2203-775C-104A-E94BEAA1470B}"/>
          </ac:spMkLst>
        </pc:spChg>
      </pc:sldChg>
      <pc:sldChg chg="modSp">
        <pc:chgData name="SAI Raj" userId="4d529b9808dd2e98" providerId="Windows Live" clId="Web-{D9065D23-08A9-4206-A7BB-4BECFE24FAD4}" dt="2024-02-06T06:23:10.814" v="4" actId="20577"/>
        <pc:sldMkLst>
          <pc:docMk/>
          <pc:sldMk cId="80740779" sldId="264"/>
        </pc:sldMkLst>
        <pc:spChg chg="mod">
          <ac:chgData name="SAI Raj" userId="4d529b9808dd2e98" providerId="Windows Live" clId="Web-{D9065D23-08A9-4206-A7BB-4BECFE24FAD4}" dt="2024-02-06T06:23:10.814" v="4" actId="20577"/>
          <ac:spMkLst>
            <pc:docMk/>
            <pc:sldMk cId="80740779" sldId="264"/>
            <ac:spMk id="3" creationId="{6E3DC654-1600-FBF1-B238-3DB3DB056597}"/>
          </ac:spMkLst>
        </pc:spChg>
      </pc:sldChg>
      <pc:sldChg chg="modSp">
        <pc:chgData name="SAI Raj" userId="4d529b9808dd2e98" providerId="Windows Live" clId="Web-{D9065D23-08A9-4206-A7BB-4BECFE24FAD4}" dt="2024-02-06T06:22:55.455" v="3" actId="20577"/>
        <pc:sldMkLst>
          <pc:docMk/>
          <pc:sldMk cId="1164155268" sldId="265"/>
        </pc:sldMkLst>
        <pc:spChg chg="mod">
          <ac:chgData name="SAI Raj" userId="4d529b9808dd2e98" providerId="Windows Live" clId="Web-{D9065D23-08A9-4206-A7BB-4BECFE24FAD4}" dt="2024-02-06T06:22:55.455" v="3" actId="20577"/>
          <ac:spMkLst>
            <pc:docMk/>
            <pc:sldMk cId="1164155268" sldId="265"/>
            <ac:spMk id="3" creationId="{DCA8F769-9CE2-13FD-7AB6-19C80776B23D}"/>
          </ac:spMkLst>
        </pc:spChg>
      </pc:sldChg>
      <pc:sldChg chg="addSp delSp modSp new mod setBg">
        <pc:chgData name="SAI Raj" userId="4d529b9808dd2e98" providerId="Windows Live" clId="Web-{D9065D23-08A9-4206-A7BB-4BECFE24FAD4}" dt="2024-02-06T06:26:01.599" v="22" actId="14100"/>
        <pc:sldMkLst>
          <pc:docMk/>
          <pc:sldMk cId="1921008099" sldId="266"/>
        </pc:sldMkLst>
        <pc:spChg chg="mo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2" creationId="{89E13FCA-33DE-74A3-1BE1-2808686967E3}"/>
          </ac:spMkLst>
        </pc:spChg>
        <pc:spChg chg="del">
          <ac:chgData name="SAI Raj" userId="4d529b9808dd2e98" providerId="Windows Live" clId="Web-{D9065D23-08A9-4206-A7BB-4BECFE24FAD4}" dt="2024-02-06T06:24:53.285" v="11"/>
          <ac:spMkLst>
            <pc:docMk/>
            <pc:sldMk cId="1921008099" sldId="266"/>
            <ac:spMk id="3" creationId="{08BEE7B9-0FBC-95E4-3C5D-06BDC6223D04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9" creationId="{0CABCAE3-64FC-4149-819F-2C1812824154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17" creationId="{D0712110-0BC1-4B31-B3BB-63B44222E87F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19" creationId="{4466B5F3-C053-4580-B04A-1EF949888280}"/>
          </ac:spMkLst>
        </pc:spChg>
        <pc:picChg chg="add mod ord">
          <ac:chgData name="SAI Raj" userId="4d529b9808dd2e98" providerId="Windows Live" clId="Web-{D9065D23-08A9-4206-A7BB-4BECFE24FAD4}" dt="2024-02-06T06:26:01.599" v="22" actId="14100"/>
          <ac:picMkLst>
            <pc:docMk/>
            <pc:sldMk cId="1921008099" sldId="266"/>
            <ac:picMk id="4" creationId="{E2E589A7-F79F-AC0C-95B4-CD937BA9E278}"/>
          </ac:picMkLst>
        </pc:picChg>
        <pc:picChg chg="add">
          <ac:chgData name="SAI Raj" userId="4d529b9808dd2e98" providerId="Windows Live" clId="Web-{D9065D23-08A9-4206-A7BB-4BECFE24FAD4}" dt="2024-02-06T06:25:35.083" v="16"/>
          <ac:picMkLst>
            <pc:docMk/>
            <pc:sldMk cId="1921008099" sldId="266"/>
            <ac:picMk id="11" creationId="{012FDCFE-9AD2-4D8A-8CBF-B3AA37EBF6DD}"/>
          </ac:picMkLst>
        </pc:picChg>
        <pc:picChg chg="add">
          <ac:chgData name="SAI Raj" userId="4d529b9808dd2e98" providerId="Windows Live" clId="Web-{D9065D23-08A9-4206-A7BB-4BECFE24FAD4}" dt="2024-02-06T06:25:35.083" v="16"/>
          <ac:picMkLst>
            <pc:docMk/>
            <pc:sldMk cId="1921008099" sldId="266"/>
            <ac:picMk id="23" creationId="{25CED634-E2D0-4AB7-96DD-816C9B52C5CF}"/>
          </ac:picMkLst>
        </pc:pic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13" creationId="{FBD463FC-4CA8-4FF4-85A3-AF9F4B98D210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15" creationId="{BECF35C3-8B44-4F4B-BD25-4C01823DB22A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21" creationId="{FA6123F2-4B61-414F-A7E5-5B7828EACAE2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25" creationId="{FCDDCDFB-696D-4FDF-9B58-24F71B7C37BC}"/>
          </ac:cxnSpMkLst>
        </pc:cxnChg>
      </pc:sldChg>
      <pc:sldChg chg="addSp delSp modSp new mod setBg">
        <pc:chgData name="SAI Raj" userId="4d529b9808dd2e98" providerId="Windows Live" clId="Web-{D9065D23-08A9-4206-A7BB-4BECFE24FAD4}" dt="2024-02-06T06:46:48.424" v="294" actId="20577"/>
        <pc:sldMkLst>
          <pc:docMk/>
          <pc:sldMk cId="3489527695" sldId="267"/>
        </pc:sldMkLst>
        <pc:spChg chg="mo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2" creationId="{F4E7A604-39FC-8ECE-6F95-9A7E208A512B}"/>
          </ac:spMkLst>
        </pc:spChg>
        <pc:spChg chg="del">
          <ac:chgData name="SAI Raj" userId="4d529b9808dd2e98" providerId="Windows Live" clId="Web-{D9065D23-08A9-4206-A7BB-4BECFE24FAD4}" dt="2024-02-06T06:29:27.166" v="24"/>
          <ac:spMkLst>
            <pc:docMk/>
            <pc:sldMk cId="3489527695" sldId="267"/>
            <ac:spMk id="3" creationId="{625B0317-2790-51C6-8281-B7118C9AE05A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8" creationId="{B461598C-9511-C649-A207-85BAFC81C656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11" creationId="{35C3D674-3D59-4E93-80CA-0C0A9095E816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15" creationId="{EF2A81E1-BCBE-426B-8C09-33274E69409D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24" creationId="{0CABCAE3-64FC-4149-819F-2C1812824154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32" creationId="{8BC298DB-2D5C-40A1-9A78-6B4A12198A9B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34" creationId="{35C2355B-7CE9-4192-9142-A41CA0A0C08B}"/>
          </ac:spMkLst>
        </pc:spChg>
        <pc:spChg chg="add mod">
          <ac:chgData name="SAI Raj" userId="4d529b9808dd2e98" providerId="Windows Live" clId="Web-{D9065D23-08A9-4206-A7BB-4BECFE24FAD4}" dt="2024-02-06T06:46:48.424" v="294" actId="20577"/>
          <ac:spMkLst>
            <pc:docMk/>
            <pc:sldMk cId="3489527695" sldId="267"/>
            <ac:spMk id="44" creationId="{AA0F4954-0E65-5A47-E9C2-7BD25F8015CD}"/>
          </ac:spMkLst>
        </pc:spChg>
        <pc:spChg chg="ad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47" creationId="{E8E51B09-2B9E-4D82-A5F8-29F85CBE206E}"/>
          </ac:spMkLst>
        </pc:spChg>
        <pc:spChg chg="ad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49" creationId="{59240118-40F3-4A1C-85DC-4E58525CB6AD}"/>
          </ac:spMkLst>
        </pc:spChg>
        <pc:grpChg chg="add">
          <ac:chgData name="SAI Raj" userId="4d529b9808dd2e98" providerId="Windows Live" clId="Web-{D9065D23-08A9-4206-A7BB-4BECFE24FAD4}" dt="2024-02-06T06:34:12.798" v="45"/>
          <ac:grpSpMkLst>
            <pc:docMk/>
            <pc:sldMk cId="3489527695" sldId="267"/>
            <ac:grpSpMk id="51" creationId="{C269951F-7B8C-4336-BC68-9BA9843CEDA1}"/>
          </ac:grpSpMkLst>
        </pc:grpChg>
        <pc:picChg chg="add mod ord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4" creationId="{05E16115-0CD5-66EE-F63E-F60BD5CA97DC}"/>
          </ac:picMkLst>
        </pc:picChg>
        <pc:picChg chg="add del">
          <ac:chgData name="SAI Raj" userId="4d529b9808dd2e98" providerId="Windows Live" clId="Web-{D9065D23-08A9-4206-A7BB-4BECFE24FAD4}" dt="2024-02-06T06:32:03.217" v="42"/>
          <ac:picMkLst>
            <pc:docMk/>
            <pc:sldMk cId="3489527695" sldId="267"/>
            <ac:picMk id="17" creationId="{39D1DDD4-5BB3-45BA-B9B3-06B62299AD79}"/>
          </ac:picMkLst>
        </pc:picChg>
        <pc:picChg chg="add del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26" creationId="{012FDCFE-9AD2-4D8A-8CBF-B3AA37EBF6DD}"/>
          </ac:picMkLst>
        </pc:picChg>
        <pc:picChg chg="add del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38" creationId="{45CE2E7C-6AA3-4710-825D-4CDDF788C7BC}"/>
          </ac:picMkLst>
        </pc:picChg>
        <pc:picChg chg="add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57" creationId="{DD8AF6BD-5D32-4F8F-98B6-05F8A4390CB7}"/>
          </ac:picMkLst>
        </pc:picChg>
        <pc:cxnChg chg="add del">
          <ac:chgData name="SAI Raj" userId="4d529b9808dd2e98" providerId="Windows Live" clId="Web-{D9065D23-08A9-4206-A7BB-4BECFE24FAD4}" dt="2024-02-06T06:32:03.217" v="42"/>
          <ac:cxnSpMkLst>
            <pc:docMk/>
            <pc:sldMk cId="3489527695" sldId="267"/>
            <ac:cxnSpMk id="13" creationId="{C884B8F8-FDC9-498B-9960-5D7260AFCB03}"/>
          </ac:cxnSpMkLst>
        </pc:cxnChg>
        <pc:cxnChg chg="add del">
          <ac:chgData name="SAI Raj" userId="4d529b9808dd2e98" providerId="Windows Live" clId="Web-{D9065D23-08A9-4206-A7BB-4BECFE24FAD4}" dt="2024-02-06T06:32:03.217" v="42"/>
          <ac:cxnSpMkLst>
            <pc:docMk/>
            <pc:sldMk cId="3489527695" sldId="267"/>
            <ac:cxnSpMk id="19" creationId="{A24DAE64-2302-42EA-8239-F2F0775CA5AD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28" creationId="{FBD463FC-4CA8-4FF4-85A3-AF9F4B98D210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30" creationId="{BECF35C3-8B44-4F4B-BD25-4C01823DB22A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36" creationId="{06D05ED8-39E4-42F8-92CB-704C2BD0D215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40" creationId="{3256C6C3-0EDC-4651-AB37-9F26CFAA6C86}"/>
          </ac:cxnSpMkLst>
        </pc:cxnChg>
        <pc:cxnChg chg="add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55" creationId="{A9087EE4-E285-4C8E-AC5F-CAE7D1FDE365}"/>
          </ac:cxnSpMkLst>
        </pc:cxnChg>
        <pc:cxnChg chg="add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59" creationId="{B47013E4-D33D-425E-B32E-DE7D5CB5F302}"/>
          </ac:cxnSpMkLst>
        </pc:cxnChg>
      </pc:sldChg>
      <pc:sldChg chg="modSp new">
        <pc:chgData name="SAI Raj" userId="4d529b9808dd2e98" providerId="Windows Live" clId="Web-{D9065D23-08A9-4206-A7BB-4BECFE24FAD4}" dt="2024-02-06T06:37:10.208" v="60" actId="20577"/>
        <pc:sldMkLst>
          <pc:docMk/>
          <pc:sldMk cId="1942864895" sldId="268"/>
        </pc:sldMkLst>
        <pc:spChg chg="mod">
          <ac:chgData name="SAI Raj" userId="4d529b9808dd2e98" providerId="Windows Live" clId="Web-{D9065D23-08A9-4206-A7BB-4BECFE24FAD4}" dt="2024-02-06T06:35:48.378" v="47" actId="20577"/>
          <ac:spMkLst>
            <pc:docMk/>
            <pc:sldMk cId="1942864895" sldId="268"/>
            <ac:spMk id="2" creationId="{18049F88-D6BB-6DEC-8106-205694CAFE39}"/>
          </ac:spMkLst>
        </pc:spChg>
        <pc:spChg chg="mod">
          <ac:chgData name="SAI Raj" userId="4d529b9808dd2e98" providerId="Windows Live" clId="Web-{D9065D23-08A9-4206-A7BB-4BECFE24FAD4}" dt="2024-02-06T06:37:10.208" v="60" actId="20577"/>
          <ac:spMkLst>
            <pc:docMk/>
            <pc:sldMk cId="1942864895" sldId="268"/>
            <ac:spMk id="3" creationId="{C9304C96-722D-186C-2101-CFDB5F430C37}"/>
          </ac:spMkLst>
        </pc:spChg>
      </pc:sldChg>
      <pc:sldChg chg="delSp modSp new mod modTransition modClrScheme chgLayout">
        <pc:chgData name="SAI Raj" userId="4d529b9808dd2e98" providerId="Windows Live" clId="Web-{D9065D23-08A9-4206-A7BB-4BECFE24FAD4}" dt="2024-02-06T07:00:49.474" v="352" actId="20577"/>
        <pc:sldMkLst>
          <pc:docMk/>
          <pc:sldMk cId="610176331" sldId="269"/>
        </pc:sldMkLst>
        <pc:spChg chg="mod ord">
          <ac:chgData name="SAI Raj" userId="4d529b9808dd2e98" providerId="Windows Live" clId="Web-{D9065D23-08A9-4206-A7BB-4BECFE24FAD4}" dt="2024-02-06T07:00:49.474" v="352" actId="20577"/>
          <ac:spMkLst>
            <pc:docMk/>
            <pc:sldMk cId="610176331" sldId="269"/>
            <ac:spMk id="2" creationId="{8537885F-06A9-34C2-27C2-7DFE7410C48A}"/>
          </ac:spMkLst>
        </pc:spChg>
        <pc:spChg chg="del mod">
          <ac:chgData name="SAI Raj" userId="4d529b9808dd2e98" providerId="Windows Live" clId="Web-{D9065D23-08A9-4206-A7BB-4BECFE24FAD4}" dt="2024-02-06T06:59:09.034" v="338"/>
          <ac:spMkLst>
            <pc:docMk/>
            <pc:sldMk cId="610176331" sldId="269"/>
            <ac:spMk id="3" creationId="{8D2C38BE-4EC1-66B0-74E7-3353C7B356BE}"/>
          </ac:spMkLst>
        </pc:spChg>
      </pc:sldChg>
      <pc:sldChg chg="delSp modSp new del mod modShow">
        <pc:chgData name="SAI Raj" userId="4d529b9808dd2e98" providerId="Windows Live" clId="Web-{D9065D23-08A9-4206-A7BB-4BECFE24FAD4}" dt="2024-02-06T06:51:42.149" v="312"/>
        <pc:sldMkLst>
          <pc:docMk/>
          <pc:sldMk cId="2099331017" sldId="269"/>
        </pc:sldMkLst>
        <pc:spChg chg="del mod">
          <ac:chgData name="SAI Raj" userId="4d529b9808dd2e98" providerId="Windows Live" clId="Web-{D9065D23-08A9-4206-A7BB-4BECFE24FAD4}" dt="2024-02-06T06:42:15.402" v="96"/>
          <ac:spMkLst>
            <pc:docMk/>
            <pc:sldMk cId="2099331017" sldId="269"/>
            <ac:spMk id="2" creationId="{C940B3D9-6126-378F-AAC1-6EC6023F91C5}"/>
          </ac:spMkLst>
        </pc:spChg>
        <pc:spChg chg="mod">
          <ac:chgData name="SAI Raj" userId="4d529b9808dd2e98" providerId="Windows Live" clId="Web-{D9065D23-08A9-4206-A7BB-4BECFE24FAD4}" dt="2024-02-06T06:41:25.135" v="94" actId="20577"/>
          <ac:spMkLst>
            <pc:docMk/>
            <pc:sldMk cId="2099331017" sldId="269"/>
            <ac:spMk id="3" creationId="{A802A9A1-C307-867F-91CF-4CE1F32A19A6}"/>
          </ac:spMkLst>
        </pc:spChg>
      </pc:sldChg>
    </pc:docChg>
  </pc:docChgLst>
  <pc:docChgLst>
    <pc:chgData name="SAI Raj" userId="4d529b9808dd2e98" providerId="LiveId" clId="{1E6BB1DF-D16C-482D-A745-6631AB9CC755}"/>
    <pc:docChg chg="custSel addSld modSld">
      <pc:chgData name="SAI Raj" userId="4d529b9808dd2e98" providerId="LiveId" clId="{1E6BB1DF-D16C-482D-A745-6631AB9CC755}" dt="2024-02-06T05:36:49.312" v="1336" actId="313"/>
      <pc:docMkLst>
        <pc:docMk/>
      </pc:docMkLst>
      <pc:sldChg chg="modSp mod">
        <pc:chgData name="SAI Raj" userId="4d529b9808dd2e98" providerId="LiveId" clId="{1E6BB1DF-D16C-482D-A745-6631AB9CC755}" dt="2024-02-06T04:53:57.617" v="347" actId="20577"/>
        <pc:sldMkLst>
          <pc:docMk/>
          <pc:sldMk cId="1576341929" sldId="257"/>
        </pc:sldMkLst>
        <pc:spChg chg="mod">
          <ac:chgData name="SAI Raj" userId="4d529b9808dd2e98" providerId="LiveId" clId="{1E6BB1DF-D16C-482D-A745-6631AB9CC755}" dt="2024-02-06T04:49:10.206" v="12" actId="20577"/>
          <ac:spMkLst>
            <pc:docMk/>
            <pc:sldMk cId="1576341929" sldId="257"/>
            <ac:spMk id="2" creationId="{C513F0F2-3E4B-28D7-5E03-6282A772DF17}"/>
          </ac:spMkLst>
        </pc:spChg>
        <pc:spChg chg="mod">
          <ac:chgData name="SAI Raj" userId="4d529b9808dd2e98" providerId="LiveId" clId="{1E6BB1DF-D16C-482D-A745-6631AB9CC755}" dt="2024-02-06T04:53:57.617" v="347" actId="20577"/>
          <ac:spMkLst>
            <pc:docMk/>
            <pc:sldMk cId="1576341929" sldId="257"/>
            <ac:spMk id="3" creationId="{69536FF9-E075-32FE-4BEF-443661BC03E0}"/>
          </ac:spMkLst>
        </pc:spChg>
      </pc:sldChg>
      <pc:sldChg chg="modSp new mod">
        <pc:chgData name="SAI Raj" userId="4d529b9808dd2e98" providerId="LiveId" clId="{1E6BB1DF-D16C-482D-A745-6631AB9CC755}" dt="2024-02-06T05:25:58.812" v="1139" actId="27636"/>
        <pc:sldMkLst>
          <pc:docMk/>
          <pc:sldMk cId="4096283651" sldId="258"/>
        </pc:sldMkLst>
        <pc:spChg chg="mod">
          <ac:chgData name="SAI Raj" userId="4d529b9808dd2e98" providerId="LiveId" clId="{1E6BB1DF-D16C-482D-A745-6631AB9CC755}" dt="2024-02-06T04:54:38.408" v="366" actId="20577"/>
          <ac:spMkLst>
            <pc:docMk/>
            <pc:sldMk cId="4096283651" sldId="258"/>
            <ac:spMk id="2" creationId="{3813F28F-E078-A7EA-25C8-9A2309E7A377}"/>
          </ac:spMkLst>
        </pc:spChg>
        <pc:spChg chg="mod">
          <ac:chgData name="SAI Raj" userId="4d529b9808dd2e98" providerId="LiveId" clId="{1E6BB1DF-D16C-482D-A745-6631AB9CC755}" dt="2024-02-06T05:25:58.812" v="1139" actId="27636"/>
          <ac:spMkLst>
            <pc:docMk/>
            <pc:sldMk cId="4096283651" sldId="258"/>
            <ac:spMk id="3" creationId="{37AEF40D-0FBC-B6BB-A471-FB02AED02D59}"/>
          </ac:spMkLst>
        </pc:spChg>
      </pc:sldChg>
      <pc:sldChg chg="modSp new mod">
        <pc:chgData name="SAI Raj" userId="4d529b9808dd2e98" providerId="LiveId" clId="{1E6BB1DF-D16C-482D-A745-6631AB9CC755}" dt="2024-02-06T05:07:12.975" v="834" actId="14100"/>
        <pc:sldMkLst>
          <pc:docMk/>
          <pc:sldMk cId="1554112210" sldId="259"/>
        </pc:sldMkLst>
        <pc:spChg chg="mod">
          <ac:chgData name="SAI Raj" userId="4d529b9808dd2e98" providerId="LiveId" clId="{1E6BB1DF-D16C-482D-A745-6631AB9CC755}" dt="2024-02-06T05:07:12.975" v="834" actId="14100"/>
          <ac:spMkLst>
            <pc:docMk/>
            <pc:sldMk cId="1554112210" sldId="259"/>
            <ac:spMk id="2" creationId="{4DD0A72F-B43A-E295-06FC-334F21E694B1}"/>
          </ac:spMkLst>
        </pc:spChg>
        <pc:spChg chg="mod">
          <ac:chgData name="SAI Raj" userId="4d529b9808dd2e98" providerId="LiveId" clId="{1E6BB1DF-D16C-482D-A745-6631AB9CC755}" dt="2024-02-06T05:06:52.033" v="833" actId="20577"/>
          <ac:spMkLst>
            <pc:docMk/>
            <pc:sldMk cId="1554112210" sldId="259"/>
            <ac:spMk id="3" creationId="{4D1265B5-5F76-CFC6-FED7-20C2DD324E45}"/>
          </ac:spMkLst>
        </pc:spChg>
      </pc:sldChg>
      <pc:sldChg chg="modSp new mod">
        <pc:chgData name="SAI Raj" userId="4d529b9808dd2e98" providerId="LiveId" clId="{1E6BB1DF-D16C-482D-A745-6631AB9CC755}" dt="2024-02-06T05:16:00.081" v="946" actId="255"/>
        <pc:sldMkLst>
          <pc:docMk/>
          <pc:sldMk cId="1364679787" sldId="260"/>
        </pc:sldMkLst>
        <pc:spChg chg="mod">
          <ac:chgData name="SAI Raj" userId="4d529b9808dd2e98" providerId="LiveId" clId="{1E6BB1DF-D16C-482D-A745-6631AB9CC755}" dt="2024-02-06T05:12:31.895" v="903" actId="1076"/>
          <ac:spMkLst>
            <pc:docMk/>
            <pc:sldMk cId="1364679787" sldId="260"/>
            <ac:spMk id="2" creationId="{1F063A8F-EB0C-C30C-3840-A4ECDED6A962}"/>
          </ac:spMkLst>
        </pc:spChg>
        <pc:spChg chg="mod">
          <ac:chgData name="SAI Raj" userId="4d529b9808dd2e98" providerId="LiveId" clId="{1E6BB1DF-D16C-482D-A745-6631AB9CC755}" dt="2024-02-06T05:16:00.081" v="946" actId="255"/>
          <ac:spMkLst>
            <pc:docMk/>
            <pc:sldMk cId="1364679787" sldId="260"/>
            <ac:spMk id="3" creationId="{661C04C7-94DB-125C-FFE3-765F662DC27E}"/>
          </ac:spMkLst>
        </pc:spChg>
      </pc:sldChg>
      <pc:sldChg chg="modSp new mod">
        <pc:chgData name="SAI Raj" userId="4d529b9808dd2e98" providerId="LiveId" clId="{1E6BB1DF-D16C-482D-A745-6631AB9CC755}" dt="2024-02-06T05:16:19.039" v="949" actId="5793"/>
        <pc:sldMkLst>
          <pc:docMk/>
          <pc:sldMk cId="1305658494" sldId="261"/>
        </pc:sldMkLst>
        <pc:spChg chg="mod">
          <ac:chgData name="SAI Raj" userId="4d529b9808dd2e98" providerId="LiveId" clId="{1E6BB1DF-D16C-482D-A745-6631AB9CC755}" dt="2024-02-06T05:15:02.795" v="942" actId="20577"/>
          <ac:spMkLst>
            <pc:docMk/>
            <pc:sldMk cId="1305658494" sldId="261"/>
            <ac:spMk id="2" creationId="{BB3B93FE-1128-8D9F-E656-661B289A8789}"/>
          </ac:spMkLst>
        </pc:spChg>
        <pc:spChg chg="mod">
          <ac:chgData name="SAI Raj" userId="4d529b9808dd2e98" providerId="LiveId" clId="{1E6BB1DF-D16C-482D-A745-6631AB9CC755}" dt="2024-02-06T05:16:19.039" v="949" actId="5793"/>
          <ac:spMkLst>
            <pc:docMk/>
            <pc:sldMk cId="1305658494" sldId="261"/>
            <ac:spMk id="3" creationId="{0422C5C5-DB42-8045-9263-3F1B796B55B8}"/>
          </ac:spMkLst>
        </pc:spChg>
      </pc:sldChg>
      <pc:sldChg chg="modSp new mod">
        <pc:chgData name="SAI Raj" userId="4d529b9808dd2e98" providerId="LiveId" clId="{1E6BB1DF-D16C-482D-A745-6631AB9CC755}" dt="2024-02-06T05:24:12.557" v="1136" actId="27636"/>
        <pc:sldMkLst>
          <pc:docMk/>
          <pc:sldMk cId="3238461120" sldId="262"/>
        </pc:sldMkLst>
        <pc:spChg chg="mod">
          <ac:chgData name="SAI Raj" userId="4d529b9808dd2e98" providerId="LiveId" clId="{1E6BB1DF-D16C-482D-A745-6631AB9CC755}" dt="2024-02-06T05:18:03.895" v="961"/>
          <ac:spMkLst>
            <pc:docMk/>
            <pc:sldMk cId="3238461120" sldId="262"/>
            <ac:spMk id="2" creationId="{FE485D4C-2203-775C-104A-E94BEAA1470B}"/>
          </ac:spMkLst>
        </pc:spChg>
        <pc:spChg chg="mod">
          <ac:chgData name="SAI Raj" userId="4d529b9808dd2e98" providerId="LiveId" clId="{1E6BB1DF-D16C-482D-A745-6631AB9CC755}" dt="2024-02-06T05:24:12.557" v="1136" actId="27636"/>
          <ac:spMkLst>
            <pc:docMk/>
            <pc:sldMk cId="3238461120" sldId="262"/>
            <ac:spMk id="3" creationId="{5FCE3655-9E54-D3C7-F147-E8C407DC5737}"/>
          </ac:spMkLst>
        </pc:spChg>
      </pc:sldChg>
      <pc:sldChg chg="modSp new mod">
        <pc:chgData name="SAI Raj" userId="4d529b9808dd2e98" providerId="LiveId" clId="{1E6BB1DF-D16C-482D-A745-6631AB9CC755}" dt="2024-02-06T05:28:15.522" v="1158" actId="20577"/>
        <pc:sldMkLst>
          <pc:docMk/>
          <pc:sldMk cId="2901183805" sldId="263"/>
        </pc:sldMkLst>
        <pc:spChg chg="mod">
          <ac:chgData name="SAI Raj" userId="4d529b9808dd2e98" providerId="LiveId" clId="{1E6BB1DF-D16C-482D-A745-6631AB9CC755}" dt="2024-02-06T05:26:17.980" v="1141" actId="1076"/>
          <ac:spMkLst>
            <pc:docMk/>
            <pc:sldMk cId="2901183805" sldId="263"/>
            <ac:spMk id="2" creationId="{3E9C8DB5-79B0-E6C7-7173-09E95F550FBA}"/>
          </ac:spMkLst>
        </pc:spChg>
        <pc:spChg chg="mod">
          <ac:chgData name="SAI Raj" userId="4d529b9808dd2e98" providerId="LiveId" clId="{1E6BB1DF-D16C-482D-A745-6631AB9CC755}" dt="2024-02-06T05:28:15.522" v="1158" actId="20577"/>
          <ac:spMkLst>
            <pc:docMk/>
            <pc:sldMk cId="2901183805" sldId="263"/>
            <ac:spMk id="3" creationId="{9B40A110-3D9D-511B-7AE9-1E6AFA9363AE}"/>
          </ac:spMkLst>
        </pc:spChg>
      </pc:sldChg>
      <pc:sldChg chg="modSp new mod">
        <pc:chgData name="SAI Raj" userId="4d529b9808dd2e98" providerId="LiveId" clId="{1E6BB1DF-D16C-482D-A745-6631AB9CC755}" dt="2024-02-06T05:31:23.441" v="1236" actId="27636"/>
        <pc:sldMkLst>
          <pc:docMk/>
          <pc:sldMk cId="80740779" sldId="264"/>
        </pc:sldMkLst>
        <pc:spChg chg="mod">
          <ac:chgData name="SAI Raj" userId="4d529b9808dd2e98" providerId="LiveId" clId="{1E6BB1DF-D16C-482D-A745-6631AB9CC755}" dt="2024-02-06T05:29:03.798" v="1161" actId="1076"/>
          <ac:spMkLst>
            <pc:docMk/>
            <pc:sldMk cId="80740779" sldId="264"/>
            <ac:spMk id="2" creationId="{803C74AA-37D7-4223-89B6-378C9609B65B}"/>
          </ac:spMkLst>
        </pc:spChg>
        <pc:spChg chg="mod">
          <ac:chgData name="SAI Raj" userId="4d529b9808dd2e98" providerId="LiveId" clId="{1E6BB1DF-D16C-482D-A745-6631AB9CC755}" dt="2024-02-06T05:31:23.441" v="1236" actId="27636"/>
          <ac:spMkLst>
            <pc:docMk/>
            <pc:sldMk cId="80740779" sldId="264"/>
            <ac:spMk id="3" creationId="{6E3DC654-1600-FBF1-B238-3DB3DB056597}"/>
          </ac:spMkLst>
        </pc:spChg>
      </pc:sldChg>
      <pc:sldChg chg="modSp new mod">
        <pc:chgData name="SAI Raj" userId="4d529b9808dd2e98" providerId="LiveId" clId="{1E6BB1DF-D16C-482D-A745-6631AB9CC755}" dt="2024-02-06T05:36:49.312" v="1336" actId="313"/>
        <pc:sldMkLst>
          <pc:docMk/>
          <pc:sldMk cId="1164155268" sldId="265"/>
        </pc:sldMkLst>
        <pc:spChg chg="mod">
          <ac:chgData name="SAI Raj" userId="4d529b9808dd2e98" providerId="LiveId" clId="{1E6BB1DF-D16C-482D-A745-6631AB9CC755}" dt="2024-02-06T05:32:23.360" v="1252" actId="1076"/>
          <ac:spMkLst>
            <pc:docMk/>
            <pc:sldMk cId="1164155268" sldId="265"/>
            <ac:spMk id="2" creationId="{73ECA1AD-DBA0-4582-82B6-E36B0FD6D592}"/>
          </ac:spMkLst>
        </pc:spChg>
        <pc:spChg chg="mod">
          <ac:chgData name="SAI Raj" userId="4d529b9808dd2e98" providerId="LiveId" clId="{1E6BB1DF-D16C-482D-A745-6631AB9CC755}" dt="2024-02-06T05:36:49.312" v="1336" actId="313"/>
          <ac:spMkLst>
            <pc:docMk/>
            <pc:sldMk cId="1164155268" sldId="265"/>
            <ac:spMk id="3" creationId="{DCA8F769-9CE2-13FD-7AB6-19C80776B2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CC848-C19C-9F50-8D58-16C24BCF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4500" b="1">
                <a:solidFill>
                  <a:srgbClr val="454545"/>
                </a:solidFill>
                <a:latin typeface="Times New Roman" panose="02020603050405020304" pitchFamily="18" charset="0"/>
              </a:rPr>
              <a:t>ALL COUNTRY</a:t>
            </a:r>
            <a:r>
              <a:rPr lang="en-US" sz="4500" b="1" i="0" u="none" strike="noStrike">
                <a:solidFill>
                  <a:srgbClr val="454545"/>
                </a:solidFill>
                <a:effectLst/>
                <a:latin typeface="Times New Roman" panose="02020603050405020304" pitchFamily="18" charset="0"/>
              </a:rPr>
              <a:t> Sign Language Recognition System to Help Deaf and Mute People</a:t>
            </a:r>
            <a:endParaRPr lang="en-IN" sz="450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1B96A-3FB8-5F5C-1DB4-6FAEE432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                                       under the guidance of </a:t>
            </a:r>
          </a:p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                                             Mrs.a.subhalaxmi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A1AD-DBA0-4582-82B6-E36B0FD6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9799"/>
            <a:ext cx="9603275" cy="1049235"/>
          </a:xfrm>
        </p:spPr>
        <p:txBody>
          <a:bodyPr/>
          <a:lstStyle/>
          <a:p>
            <a:r>
              <a:rPr lang="en-US"/>
              <a:t>Algorithm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F769-9CE2-13FD-7AB6-19C80776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15861" cy="4588268"/>
          </a:xfrm>
        </p:spPr>
        <p:txBody>
          <a:bodyPr>
            <a:normAutofit fontScale="5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5.</a:t>
            </a:r>
            <a:r>
              <a:rPr lang="en-US" sz="3600" b="1" i="0" u="none" strike="noStrike">
                <a:solidFill>
                  <a:srgbClr val="695D46"/>
                </a:solidFill>
                <a:effectLst/>
              </a:rPr>
              <a:t> </a:t>
            </a:r>
            <a:r>
              <a:rPr lang="en-US" sz="3600" b="1" i="0" u="none" strike="noStrike">
                <a:effectLst/>
              </a:rPr>
              <a:t>Compile the Model</a:t>
            </a:r>
            <a:r>
              <a:rPr lang="en-US" sz="3600" b="1" i="0" u="none" strike="noStrike">
                <a:solidFill>
                  <a:srgbClr val="695D46"/>
                </a:solidFill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>
                <a:solidFill>
                  <a:srgbClr val="695D46"/>
                </a:solidFill>
              </a:rPr>
              <a:t>           </a:t>
            </a:r>
            <a:r>
              <a:rPr lang="en-US" sz="3600" b="0" i="0" u="none" strike="noStrike">
                <a:solidFill>
                  <a:srgbClr val="695D46"/>
                </a:solidFill>
                <a:effectLst/>
              </a:rPr>
              <a:t> </a:t>
            </a:r>
            <a:r>
              <a:rPr lang="en-US" sz="3600" b="0" i="0" u="none" strike="noStrike">
                <a:effectLst/>
              </a:rPr>
              <a:t>Choose appropriate loss function (e.g., categorical cross entropy for multi-class classification) and an optimizer (e.g., Adam).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6. Model Training: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Train the model using the training set. Adjust hyperparameters, such as learning rate, and monitor performance on the validation set to prevent overfitting.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7. Evaluation: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Evaluate the trained model on the test set using accuracy and other relevant metrics.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8. Fine-Tuning: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Iteratively fine-tune the model based on evaluation results. Experiment with different architectures and hyperparameters if needed.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9. Deployment: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  </a:t>
            </a:r>
            <a:r>
              <a:rPr lang="en-US" sz="3600" b="0" i="0" u="none" strike="noStrike">
                <a:effectLst/>
              </a:rPr>
              <a:t> Integrate the trained model into your application or platform.</a:t>
            </a:r>
            <a:endParaRPr lang="en-US" sz="3600" b="0">
              <a:effectLst/>
            </a:endParaRP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5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13FCA-33DE-74A3-1BE1-28086869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Flow chart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flowchart of a hand sign&#10;&#10;Description automatically generated">
            <a:extLst>
              <a:ext uri="{FF2B5EF4-FFF2-40B4-BE49-F238E27FC236}">
                <a16:creationId xmlns:a16="http://schemas.microsoft.com/office/drawing/2014/main" id="{E2E589A7-F79F-AC0C-95B4-CD937BA9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1509" y="587319"/>
            <a:ext cx="5550376" cy="4691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0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E7A604-39FC-8ECE-6F95-9A7E208A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Symbols of sign language</a:t>
            </a:r>
          </a:p>
        </p:txBody>
      </p:sp>
      <p:pic>
        <p:nvPicPr>
          <p:cNvPr id="4" name="Content Placeholder 3" descr="A poster of hands with letters and numbers&#10;&#10;Description automatically generated">
            <a:extLst>
              <a:ext uri="{FF2B5EF4-FFF2-40B4-BE49-F238E27FC236}">
                <a16:creationId xmlns:a16="http://schemas.microsoft.com/office/drawing/2014/main" id="{05E16115-0CD5-66EE-F63E-F60BD5CA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" r="3439" b="-4"/>
          <a:stretch/>
        </p:blipFill>
        <p:spPr>
          <a:xfrm>
            <a:off x="1285438" y="1116345"/>
            <a:ext cx="2799103" cy="3866172"/>
          </a:xfrm>
          <a:prstGeom prst="rect">
            <a:avLst/>
          </a:prstGeom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A0F4954-0E65-5A47-E9C2-7BD25F80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/>
              <a:t>In this sign language people who are deaf and mute are unable to communicate with their voice so they use different symbols for different alphabets.</a:t>
            </a:r>
          </a:p>
          <a:p>
            <a:r>
              <a:rPr lang="en-US"/>
              <a:t>We use these symbols to train the model and the model will convert these symbols into text or speech.   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2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9F88-D6BB-6DEC-8106-205694CA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4C96-722D-186C-2101-CFDB5F43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Gill Sans MT"/>
                <a:cs typeface="Times New Roman"/>
              </a:rPr>
              <a:t>In conclusion, the All Country Sign Language Recognition System represents a significant leap forward in providing effective communication tools for the deaf and mute community. By combining computer vision, machine learning, and user-friendly interfaces, this project aims to contribute to a more inclusive society, fostering improved communication and understanding.</a:t>
            </a:r>
            <a:endParaRPr lang="en-US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4286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85F-06A9-34C2-27C2-7DFE7410C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5631" y="2480597"/>
            <a:ext cx="11361208" cy="2118254"/>
          </a:xfrm>
        </p:spPr>
        <p:txBody>
          <a:bodyPr>
            <a:normAutofit/>
          </a:bodyPr>
          <a:lstStyle/>
          <a:p>
            <a:r>
              <a:rPr lang="en-US" sz="4000"/>
              <a:t>            </a:t>
            </a:r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01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F0F2-3E4B-28D7-5E03-6282A772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details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6FF9-E075-32FE-4BEF-443661B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Roll Number           Name</a:t>
            </a:r>
          </a:p>
          <a:p>
            <a:r>
              <a:rPr lang="en-US"/>
              <a:t>203J1A4219           </a:t>
            </a:r>
            <a:r>
              <a:rPr lang="en-US" err="1"/>
              <a:t>Guntuboina</a:t>
            </a:r>
            <a:r>
              <a:rPr lang="en-US"/>
              <a:t> Ravi Vijay </a:t>
            </a:r>
            <a:r>
              <a:rPr lang="en-US" err="1"/>
              <a:t>Charith</a:t>
            </a:r>
            <a:endParaRPr lang="en-US"/>
          </a:p>
          <a:p>
            <a:r>
              <a:rPr lang="en-US"/>
              <a:t>203J1A4221           Jami Sai Raju</a:t>
            </a:r>
          </a:p>
          <a:p>
            <a:r>
              <a:rPr lang="en-US"/>
              <a:t>203J1A4242           </a:t>
            </a:r>
            <a:r>
              <a:rPr lang="en-US" err="1"/>
              <a:t>Nahak</a:t>
            </a:r>
            <a:r>
              <a:rPr lang="en-US"/>
              <a:t> Kamal Kumar</a:t>
            </a:r>
          </a:p>
          <a:p>
            <a:r>
              <a:rPr lang="en-US"/>
              <a:t>213J5A4207           </a:t>
            </a:r>
            <a:r>
              <a:rPr lang="en-US" err="1"/>
              <a:t>Uppala</a:t>
            </a:r>
            <a:r>
              <a:rPr lang="en-US"/>
              <a:t> Hemanth Kumar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4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F28F-E078-A7EA-25C8-9A2309E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F40D-0FBC-B6BB-A471-FB02AED0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  <a:p>
            <a:r>
              <a:rPr lang="en-US"/>
              <a:t>Introduction</a:t>
            </a:r>
          </a:p>
          <a:p>
            <a:r>
              <a:rPr lang="en-US"/>
              <a:t>Existing System</a:t>
            </a:r>
          </a:p>
          <a:p>
            <a:r>
              <a:rPr lang="en-US"/>
              <a:t>Proposed System</a:t>
            </a:r>
          </a:p>
          <a:p>
            <a:r>
              <a:rPr lang="en-US"/>
              <a:t>Algorithm Flow</a:t>
            </a:r>
          </a:p>
          <a:p>
            <a:r>
              <a:rPr lang="en-US"/>
              <a:t>Algorithm</a:t>
            </a:r>
          </a:p>
          <a:p>
            <a:r>
              <a:rPr lang="en-US"/>
              <a:t>Conclusion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A72F-B43A-E295-06FC-334F21E6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5840"/>
            <a:ext cx="9603275" cy="847914"/>
          </a:xfrm>
        </p:spPr>
        <p:txBody>
          <a:bodyPr/>
          <a:lstStyle/>
          <a:p>
            <a:r>
              <a:rPr lang="en-US"/>
              <a:t>abstract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65B5-5F76-CFC6-FED7-20C2DD32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project introduces a revolutionary Sign Language Recognition System designed to empower and enhance communication for individuals who are deaf and mute. By leveraging Cutting-edge technologies, the system aims to bridge the communication gap and improve the quality of life for this community.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A8F-EB0C-C30C-3840-A4ECDED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8359"/>
            <a:ext cx="9603275" cy="1049235"/>
          </a:xfrm>
        </p:spPr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04C7-94DB-125C-FFE3-765F662D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Communication is a fundamental aspect of human interaction, and for individuals who are deaf and mute, sign language serves as a crucial medium. This project acknowledges the challenges faced by this community and proposes an innovative solution – All Country Sign Language Recognition System. The goal is to enable seamless communication through the recognition of sign language gestures using advanced technology.</a:t>
            </a:r>
            <a:endParaRPr lang="en-US" b="0">
              <a:effectLst/>
            </a:endParaRP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3FE-1128-8D9F-E656-661B289A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0269"/>
            <a:ext cx="9603275" cy="1049235"/>
          </a:xfrm>
        </p:spPr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C5C5-DB42-8045-9263-3F1B796B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Current methods of communication for the deaf and mute community often rely on traditional </a:t>
            </a:r>
            <a:r>
              <a:rPr lang="en-US" dirty="0">
                <a:solidFill>
                  <a:srgbClr val="000000"/>
                </a:solidFill>
              </a:rPr>
              <a:t>Indian sign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language interpretation, which may not always be readily available. Manual interpretation is subject to limitations, leading to communication barriers. This project seeks to address these limitations and enhance communication accessibility.</a:t>
            </a:r>
            <a:r>
              <a:rPr lang="en-US" dirty="0">
                <a:solidFill>
                  <a:srgbClr val="000000"/>
                </a:solidFill>
              </a:rPr>
              <a:t> In existing system CNN and LSTM algorithms are used.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6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5D4C-2203-775C-104A-E94BEAA1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8519"/>
            <a:ext cx="9603275" cy="1049235"/>
          </a:xfrm>
        </p:spPr>
        <p:txBody>
          <a:bodyPr/>
          <a:lstStyle/>
          <a:p>
            <a:r>
              <a:rPr 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3655-9E54-D3C7-F147-E8C407DC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43388"/>
          </a:xfrm>
        </p:spPr>
        <p:txBody>
          <a:bodyPr>
            <a:normAutofit fontScale="925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The proposed All Country Sign Language Recognition System utilizes 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computer vision / image processing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 and 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machine learning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 to recognize and interpret 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sign language gestures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. By employing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 advanced algorithms 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and gesture recognition techniques, the system aims to provide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 real-time 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and accurate translation of Indian Sign Language into 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text 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or </a:t>
            </a:r>
            <a:r>
              <a:rPr lang="en-US" sz="2200" b="1" i="0" u="none" strike="noStrike">
                <a:solidFill>
                  <a:srgbClr val="000000"/>
                </a:solidFill>
                <a:effectLst/>
              </a:rPr>
              <a:t>speech</a:t>
            </a:r>
            <a:r>
              <a:rPr lang="en-US" sz="2200" b="0" i="0" u="none" strike="noStrike">
                <a:solidFill>
                  <a:srgbClr val="000000"/>
                </a:solidFill>
                <a:effectLst/>
              </a:rPr>
              <a:t>. The goal is to create a more inclusive and accessible environment for the deaf and mute community.</a:t>
            </a:r>
          </a:p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>
                <a:effectLst/>
              </a:rPr>
              <a:t>In this we are adding some key features like many country sign language recognition, online platform for communication. </a:t>
            </a: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8DB5-79B0-E6C7-7173-09E95F5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8199"/>
            <a:ext cx="9603275" cy="1049235"/>
          </a:xfrm>
        </p:spPr>
        <p:txBody>
          <a:bodyPr/>
          <a:lstStyle/>
          <a:p>
            <a:r>
              <a:rPr lang="en-US"/>
              <a:t>Algorithm Flow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A110-3D9D-511B-7AE9-1E6AFA93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47520"/>
            <a:ext cx="9603275" cy="4795520"/>
          </a:xfrm>
        </p:spPr>
        <p:txBody>
          <a:bodyPr>
            <a:normAutofit/>
          </a:bodyPr>
          <a:lstStyle/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Data Collection: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Gather a diverse dataset of  Sign Language gestures.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Data Preprocessing: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Clean and preprocess the data for training.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Model Training: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Utilize deep learning models for training on the sign language dataset.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Real-time Recognition: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Implement a real-time recognition system using computer vision.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Output Interpretation: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Translate recognized gestures into text or speech.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>
                <a:solidFill>
                  <a:srgbClr val="000000"/>
                </a:solidFill>
                <a:effectLst/>
              </a:rPr>
              <a:t>User Interface: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>
                <a:solidFill>
                  <a:srgbClr val="000000"/>
                </a:solidFill>
                <a:effectLst/>
              </a:rPr>
              <a:t>Develop a user-friendly interface for interaction.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4AA-37D7-4223-89B6-378C960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58519"/>
            <a:ext cx="9603275" cy="1049235"/>
          </a:xfrm>
        </p:spPr>
        <p:txBody>
          <a:bodyPr/>
          <a:lstStyle/>
          <a:p>
            <a:r>
              <a:rPr lang="en-US"/>
              <a:t>Algorithm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C654-1600-FBF1-B238-3DB3DB05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362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1. Data Collection: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Collect a dataset of Indian Sign Language gestures. Ensure that it includes a diverse set of signs with variations in lighting, backgrounds, and hand positions.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2. Data Preprocessing: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Resize images to a consistent size. Normalize pixels to range (e.g., [0, 1]). Augment data diversity (e.g., rotate, flip, zoom).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3. Split Dataset: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Divide the dataset into training, validation, and test sets.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4. Model Architecture: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Experiment with the number of layers, filter sizes, and neurons in the dense layers based on the complexity of your dataset.</a:t>
            </a:r>
            <a:endParaRPr lang="en-US" b="0">
              <a:effectLst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0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768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Gallery</vt:lpstr>
      <vt:lpstr>ALL COUNTRY Sign Language Recognition System to Help Deaf and Mute People</vt:lpstr>
      <vt:lpstr>Team details</vt:lpstr>
      <vt:lpstr>Table of contents</vt:lpstr>
      <vt:lpstr>abstract</vt:lpstr>
      <vt:lpstr>introduction</vt:lpstr>
      <vt:lpstr>Existing system</vt:lpstr>
      <vt:lpstr>Proposed System</vt:lpstr>
      <vt:lpstr>Algorithm Flow </vt:lpstr>
      <vt:lpstr>Algorithm </vt:lpstr>
      <vt:lpstr>Algorithm</vt:lpstr>
      <vt:lpstr>Flow chart</vt:lpstr>
      <vt:lpstr>Symbols of sign language</vt:lpstr>
      <vt:lpstr>CONCLUSION</vt:lpstr>
      <vt:lpstr>            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COUNTRY Sign Language Recognition System to Help Deaf and Mute People</dc:title>
  <dc:creator>SAI Raj</dc:creator>
  <cp:lastModifiedBy>SAI Raj</cp:lastModifiedBy>
  <cp:revision>2</cp:revision>
  <dcterms:created xsi:type="dcterms:W3CDTF">2024-02-06T04:37:01Z</dcterms:created>
  <dcterms:modified xsi:type="dcterms:W3CDTF">2024-02-27T09:08:04Z</dcterms:modified>
</cp:coreProperties>
</file>