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3"/>
  </p:normalViewPr>
  <p:slideViewPr>
    <p:cSldViewPr snapToGrid="0" snapToObjects="1">
      <p:cViewPr varScale="1">
        <p:scale>
          <a:sx n="207" d="100"/>
          <a:sy n="207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9FDA-FE2A-7B4A-9A99-C947E674E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78A2B-F981-1248-BC1A-0EA55EF6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4719-2531-5E41-84C8-E50FDFB1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978C-3F00-D443-A691-85584575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7C1B-30EA-EA48-8BAD-97E331E1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326B-CCD8-5C45-9813-E8BA23E0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9C6DE-30BB-7849-85DC-3C28C4A9B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3692-4A63-7C49-9A79-584F4473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E1D0-04CE-934E-9D75-2924D9CA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A6E2-4B99-4F47-B11D-9B1E29F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41FB0-0736-9745-9301-ED77FA39F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08FDC-C4E2-024E-8733-6E82F7BD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68EF-4B06-0245-83A9-6CF7606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3D22-C16E-CC44-A99F-5161317D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FA98-A44C-624E-A08B-4774F98B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E0A0-B730-AB4F-A96C-3D839FEC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2222-A1BA-9B4B-969E-FDD45BCD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1F74-5831-A44D-B428-7EC08DE0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0123-61AB-7446-A21D-9C85DA69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459-3CA3-DF46-BC67-7C921B5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55F8-6874-2D42-9D5F-ED6AFE86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DD00-F8E6-FE46-B214-9013A0A5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D8A9-E334-7140-BA71-EDA16CFE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A077-C2B5-0A47-BE64-59A0535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2B18-C771-014D-AB05-DCEDF9B4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0FD8-EE8E-6946-A531-EA927FCD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185B-C94C-3345-9156-ED4FEB3A6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F7B2E-55EA-B140-96E3-73BC2B0F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28E4F-7972-8F4A-8981-0B15DD13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32AF-E371-6545-B3B4-21696510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954CC-AE1F-4940-AA59-A3BCF89E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19D-5344-0242-8689-28C199EB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DD29-83C9-2045-927C-A1903096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A362-FF11-DA45-977C-4345259BF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52536-352A-F74C-8FA0-E3CDC4F1D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D983D-1F45-7446-A9EB-D1317641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4586B-B604-274F-A48F-1838952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30099-1235-954F-AB06-B68E168E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A47F2-9B60-A847-9D89-CAB683F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0183-9A1A-674D-B55E-2F29DC6F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89538-9B8B-5A41-A45A-FAA16BAD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FF54-C2CC-5348-B8C3-D332631A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6F72-5EE7-A04D-A2EB-4D0755F1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4D92C-8186-DE4F-8C27-178B5F2C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60BAB-E7BE-6145-9C99-41A46F00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1E176-A7BB-5144-A3D8-89F09B2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2517-3773-BE4D-8CCD-4B8E3351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CA58-93CF-0E4F-968F-A05E383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36E6F-215F-A04E-B8F6-4882B38E6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0C10-4770-7A41-8B74-F79BA024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28D2-6C51-8B49-A9B8-6F41F5AC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28CE-DF25-124E-9E8D-94215F72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2961-7A66-2E4D-9A46-2242A041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35AC4-2816-D549-9088-A7F51D2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F32E-81E0-EF45-9CBF-96B8BB03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7A4B-D08E-034D-8FE3-3B9340B2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3BA0-2C1A-674B-8C1B-85FEC962458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8424-E2FD-A14C-8549-8FDB9BE0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BD081-AA15-5D43-85F3-FFBAB56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8EA3-9085-1D4F-965F-DBA1532CE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50AA9-7E5C-1542-B702-1AAA609C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ABC5-4F26-2A44-B9E9-42736A8F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8E1A-34A8-1641-B7DE-0D54F97D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E393BA0-2C1A-674B-8C1B-85FEC9624588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3A5A-8BA7-B046-9557-CD11503BB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2979-2C35-4B4E-A1FF-C105A612D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0A98EA3-9085-1D4F-965F-DBA1532CE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BC38-0C96-FD4E-B31E-B9F873A55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MnM4SDS Project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AEC0-3328-8A40-AEAA-F2A392DF1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Jamis Bruening</a:t>
            </a:r>
          </a:p>
        </p:txBody>
      </p:sp>
    </p:spTree>
    <p:extLst>
      <p:ext uri="{BB962C8B-B14F-4D97-AF65-F5344CB8AC3E}">
        <p14:creationId xmlns:p14="http://schemas.microsoft.com/office/powerpoint/2010/main" val="15028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05E3-7EFD-D048-960B-E9D52973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A935-1913-C84D-AC32-ED138ACE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CFBC-6CDE-0F41-AABB-DF9FCE79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07" y="0"/>
            <a:ext cx="6946986" cy="68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2F35-61D1-BD44-89C1-8A54DB5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Howland Forest plot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C783-8310-4849-BCD7-64EB85DF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NASA plot: 3 hectare area (30k m</a:t>
            </a:r>
            <a:r>
              <a:rPr lang="en-US" baseline="30000" dirty="0"/>
              <a:t>2</a:t>
            </a:r>
            <a:r>
              <a:rPr lang="en-US" dirty="0"/>
              <a:t>) of monitored forest</a:t>
            </a:r>
          </a:p>
          <a:p>
            <a:r>
              <a:rPr lang="en-US" dirty="0"/>
              <a:t>Measurements collected in 1989 and 2016</a:t>
            </a:r>
          </a:p>
          <a:p>
            <a:r>
              <a:rPr lang="en-US" dirty="0"/>
              <a:t>Tree position (</a:t>
            </a:r>
            <a:r>
              <a:rPr lang="en-US" dirty="0" err="1"/>
              <a:t>xy</a:t>
            </a:r>
            <a:r>
              <a:rPr lang="en-US" dirty="0"/>
              <a:t>), height, DBH</a:t>
            </a:r>
          </a:p>
          <a:p>
            <a:r>
              <a:rPr lang="en-US" dirty="0"/>
              <a:t>10% of trees cored, canopy projection area</a:t>
            </a:r>
          </a:p>
          <a:p>
            <a:r>
              <a:rPr lang="en-US" dirty="0"/>
              <a:t>Soil moisture data (25m res)</a:t>
            </a:r>
          </a:p>
          <a:p>
            <a:r>
              <a:rPr lang="en-US" dirty="0"/>
              <a:t>Sapling data in 2016</a:t>
            </a:r>
          </a:p>
          <a:p>
            <a:r>
              <a:rPr lang="en-US" dirty="0"/>
              <a:t>GEDI </a:t>
            </a:r>
            <a:r>
              <a:rPr lang="en-US" dirty="0" err="1"/>
              <a:t>calval</a:t>
            </a:r>
            <a:r>
              <a:rPr lang="en-US" dirty="0"/>
              <a:t> site (LiDAR data)</a:t>
            </a:r>
          </a:p>
          <a:p>
            <a:r>
              <a:rPr lang="en-US" dirty="0"/>
              <a:t>Oldest </a:t>
            </a:r>
            <a:r>
              <a:rPr lang="en-US" dirty="0" err="1"/>
              <a:t>phenocam</a:t>
            </a:r>
            <a:r>
              <a:rPr lang="en-US" dirty="0"/>
              <a:t> timeseries in network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5EE1-3361-F149-8C4D-F014DFB9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D6DD-DC9C-6648-B4C6-299157F42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ESDA – spatial autocorrelation in environmental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Species composition, physical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 related trends in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Climate related trends (pending data availability)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Growth related trends from tree 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GWR </a:t>
            </a:r>
          </a:p>
        </p:txBody>
      </p:sp>
    </p:spTree>
    <p:extLst>
      <p:ext uri="{BB962C8B-B14F-4D97-AF65-F5344CB8AC3E}">
        <p14:creationId xmlns:p14="http://schemas.microsoft.com/office/powerpoint/2010/main" val="26171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F6BE-5238-4F4F-B380-B057BD08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1E3D-CE3D-6D4A-BEF4-9007BE82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my knowledge of this forest and dynamic processes at play</a:t>
            </a:r>
          </a:p>
          <a:p>
            <a:r>
              <a:rPr lang="en-US" dirty="0"/>
              <a:t>Site at which I’m parameterizing a forest growth model to simulate forest growth</a:t>
            </a:r>
          </a:p>
          <a:p>
            <a:r>
              <a:rPr lang="en-US" dirty="0"/>
              <a:t>Ultimate goal; predict forest stand age from vertical structure</a:t>
            </a:r>
          </a:p>
        </p:txBody>
      </p:sp>
    </p:spTree>
    <p:extLst>
      <p:ext uri="{BB962C8B-B14F-4D97-AF65-F5344CB8AC3E}">
        <p14:creationId xmlns:p14="http://schemas.microsoft.com/office/powerpoint/2010/main" val="313257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9679</TotalTime>
  <Words>138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Palatino Linotype</vt:lpstr>
      <vt:lpstr>Office Theme</vt:lpstr>
      <vt:lpstr>MnM4SDS Project Outline</vt:lpstr>
      <vt:lpstr>PowerPoint Presentation</vt:lpstr>
      <vt:lpstr>Howland Forest plot data</vt:lpstr>
      <vt:lpstr>Analysis plan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Jamis M Bruening</dc:creator>
  <cp:lastModifiedBy>Jamis M Bruening</cp:lastModifiedBy>
  <cp:revision>8</cp:revision>
  <dcterms:created xsi:type="dcterms:W3CDTF">2019-10-01T17:28:48Z</dcterms:created>
  <dcterms:modified xsi:type="dcterms:W3CDTF">2019-10-08T10:48:11Z</dcterms:modified>
</cp:coreProperties>
</file>