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8C51-5D01-449D-A6C7-13E7689436CB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7A16-E951-4B2B-AD4F-E518E711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7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8C51-5D01-449D-A6C7-13E7689436CB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7A16-E951-4B2B-AD4F-E518E711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8C51-5D01-449D-A6C7-13E7689436CB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7A16-E951-4B2B-AD4F-E518E711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4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8C51-5D01-449D-A6C7-13E7689436CB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7A16-E951-4B2B-AD4F-E518E711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8C51-5D01-449D-A6C7-13E7689436CB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7A16-E951-4B2B-AD4F-E518E711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2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8C51-5D01-449D-A6C7-13E7689436CB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7A16-E951-4B2B-AD4F-E518E711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8C51-5D01-449D-A6C7-13E7689436CB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7A16-E951-4B2B-AD4F-E518E711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8C51-5D01-449D-A6C7-13E7689436CB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7A16-E951-4B2B-AD4F-E518E711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0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8C51-5D01-449D-A6C7-13E7689436CB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7A16-E951-4B2B-AD4F-E518E711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0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8C51-5D01-449D-A6C7-13E7689436CB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7A16-E951-4B2B-AD4F-E518E711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9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8C51-5D01-449D-A6C7-13E7689436CB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7A16-E951-4B2B-AD4F-E518E711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98C51-5D01-449D-A6C7-13E7689436CB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97A16-E951-4B2B-AD4F-E518E711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name:Peal-to-Police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based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8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open this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Download the files.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Xampp</a:t>
            </a:r>
            <a:r>
              <a:rPr lang="en-US" dirty="0" smtClean="0"/>
              <a:t> server.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xampp</a:t>
            </a:r>
            <a:r>
              <a:rPr lang="en-US" dirty="0" smtClean="0"/>
              <a:t> </a:t>
            </a:r>
            <a:r>
              <a:rPr lang="en-US" dirty="0" err="1" smtClean="0"/>
              <a:t>control,and</a:t>
            </a:r>
            <a:r>
              <a:rPr lang="en-US" dirty="0" smtClean="0"/>
              <a:t> start </a:t>
            </a:r>
            <a:r>
              <a:rPr lang="en-US" dirty="0" err="1" smtClean="0"/>
              <a:t>myAdmin</a:t>
            </a:r>
            <a:r>
              <a:rPr lang="en-US" dirty="0" smtClean="0"/>
              <a:t> and </a:t>
            </a:r>
            <a:r>
              <a:rPr lang="en-US" dirty="0" err="1" smtClean="0"/>
              <a:t>Apachi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Install composer.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gitbash</a:t>
            </a:r>
            <a:r>
              <a:rPr lang="en-US" dirty="0" smtClean="0"/>
              <a:t> and give command “composer install”.</a:t>
            </a:r>
          </a:p>
          <a:p>
            <a:r>
              <a:rPr lang="en-US" dirty="0" smtClean="0"/>
              <a:t>Go to project directory and give command in </a:t>
            </a:r>
            <a:r>
              <a:rPr lang="en-US" dirty="0" err="1" smtClean="0"/>
              <a:t>gitbash</a:t>
            </a:r>
            <a:r>
              <a:rPr lang="en-US" dirty="0" smtClean="0"/>
              <a:t> “composer install”.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6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command “</a:t>
            </a:r>
            <a:r>
              <a:rPr lang="en-US" dirty="0" err="1" smtClean="0"/>
              <a:t>php</a:t>
            </a:r>
            <a:r>
              <a:rPr lang="en-US" dirty="0" smtClean="0"/>
              <a:t> artisan migrate”.</a:t>
            </a:r>
          </a:p>
          <a:p>
            <a:r>
              <a:rPr lang="en-US" dirty="0" smtClean="0"/>
              <a:t>Give command “</a:t>
            </a:r>
            <a:r>
              <a:rPr lang="en-US" dirty="0" err="1" smtClean="0"/>
              <a:t>php</a:t>
            </a:r>
            <a:r>
              <a:rPr lang="en-US" dirty="0" smtClean="0"/>
              <a:t> artisan serve”.</a:t>
            </a:r>
          </a:p>
          <a:p>
            <a:r>
              <a:rPr lang="en-US" dirty="0" smtClean="0"/>
              <a:t>Then you got a link.</a:t>
            </a:r>
          </a:p>
          <a:p>
            <a:r>
              <a:rPr lang="en-US" smtClean="0"/>
              <a:t>Go to the link.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8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79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Project name:Peal-to-Police</vt:lpstr>
      <vt:lpstr>How to open this project: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name:Peal-to-Police</dc:title>
  <dc:creator>ismail - [2010]</dc:creator>
  <cp:lastModifiedBy>ismail - [2010]</cp:lastModifiedBy>
  <cp:revision>2</cp:revision>
  <dcterms:created xsi:type="dcterms:W3CDTF">2019-07-27T09:40:56Z</dcterms:created>
  <dcterms:modified xsi:type="dcterms:W3CDTF">2019-07-27T09:52:38Z</dcterms:modified>
</cp:coreProperties>
</file>