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57A6-847D-4463-9036-0108D6BE5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7564B-191E-41DC-939C-A78E410BF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A5E8-EA6D-455B-BA24-EADA757B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A00D-BED3-4870-A804-2DF2EA09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6E43A-88CF-4163-95BF-6D68E387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7AC0-E013-4A25-A0AF-C141F107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3E5BB-FB4B-486A-86DE-A4F183B39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C81C-E098-4AF3-BC0B-186EBEE1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0E95-C307-4F97-AD6A-C7D402B7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B49F-15A3-4CE9-B986-1EE81A08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95B91-124B-4D91-9E28-9F1A08BDE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4FAFB-7FBC-4E21-917C-8EAFAE9F9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E4E52-FE76-4A2E-90B1-D9327D5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E5070-822B-41AC-B3B2-C914033B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27F5-19FF-4D17-B3BC-6B6E712C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424A-712E-4CF5-B074-6B7CEFA3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56F5-99A8-4265-B792-6A979A8E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2DE3-8594-4D81-A0FA-94114F84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E703-6403-4AD7-84E1-4CB003AF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1588-08F4-460B-B548-C60C8972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286-BD0E-4B71-BDD4-69F4BBE4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6BCE-7394-4E2F-8DF0-93B7E5E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95CB-BDF3-46C3-9957-7947A6FD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A497-BEE4-433C-A341-1A96A096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926C-8B89-48F6-80C5-369C5D14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E133-EFA7-4661-AA74-755497F3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662B-101E-4D31-8399-08C808697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DBF07-A22D-46C2-870E-DFAEBCB1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81ADD-03F8-4BFB-A99A-EC896B7C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10E9F-A6FB-4AD0-B24D-DE7EA14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65E3-310B-40AA-B086-8808F395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2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58D1-72F8-4F7F-930B-1015E8DA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D29F0-E6FD-4489-B7CA-15EEDD70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7396-55A5-46D1-9010-9AAD7BE8C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B4A91-1D8B-486F-BDC1-AD908BF20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974BA-B89C-41E7-8265-788CD479D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249F4-2F4D-483E-AB2B-10EB34F4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DCFF3-FA7C-47B1-8D68-3B7145E9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A9836-628D-404C-A66B-8B97878F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703C-7719-4027-87A7-8C7B4108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AF0DC-75CE-45A5-B631-4EB6495F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4F5A1-DFC3-4930-BFAD-A35B65C5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191FC-CB6A-4504-8EA9-7FABBBE6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6719-81D5-4F85-B224-CE158F4A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C649-C61E-4B46-AEB7-1E2A4759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A2452-58E7-4C18-8852-3C7D8B62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5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B221-35A4-4F5D-855E-9A9B24F3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9244-6E82-4BD6-88E2-5C488C79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2CB07-ABF2-4E17-847C-8FE3B0BA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0970-3898-4F85-84A2-50E8E617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B4AA2-F19E-4C67-ACA5-2C9E4B69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A192A-CB98-4006-83B4-23C658C9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37F0-1605-4661-A7BD-6D50E459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CEAF9-0742-4A2E-B2F9-D749C49F8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9AB1-7217-4E67-A1BB-5081C0DD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4B58C-68FC-4C55-89F1-68354155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EC0BB-149D-49EC-B7A2-54470985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ABE10-B7B4-47AB-A94D-9A97ACC3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9D62-2B81-4FCF-B252-C15DC63F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04D-FFC5-4071-A113-B4D25AB1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B47A-BD7D-45B3-9576-0BCA60AE2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F95E-1467-451B-92BA-8C7E37B2A59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C41D-4105-4717-8C99-5BF9A3A38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1126-FB24-4D2E-833A-0EA9E2D20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F9A70-1250-47B8-B5ED-B4079CE0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B95ACC-910B-41D5-B5AF-094698FA0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31566"/>
              </p:ext>
            </p:extLst>
          </p:nvPr>
        </p:nvGraphicFramePr>
        <p:xfrm>
          <a:off x="2375949" y="3322583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46691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2715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1695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7673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Blood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Weight (lbs.)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1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1981-03-19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O+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Fatimah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1997-09-27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AB-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6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Alfred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1956-02-02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9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Jerome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1989-11-08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O-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2004-05-14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8339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2C5BBC-BCF7-46D4-94CB-4FBD673CC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46126"/>
              </p:ext>
            </p:extLst>
          </p:nvPr>
        </p:nvGraphicFramePr>
        <p:xfrm>
          <a:off x="8481270" y="918252"/>
          <a:ext cx="20226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679">
                  <a:extLst>
                    <a:ext uri="{9D8B030D-6E8A-4147-A177-3AD203B41FA5}">
                      <a16:colId xmlns:a16="http://schemas.microsoft.com/office/drawing/2014/main" val="262851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Weight (lbs.)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71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3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1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60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0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Quicksand" pitchFamily="2" charset="0"/>
                        </a:rPr>
                        <a:t>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958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1DCB895-7CE9-4E7C-AC3C-2BA57475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73529"/>
              </p:ext>
            </p:extLst>
          </p:nvPr>
        </p:nvGraphicFramePr>
        <p:xfrm>
          <a:off x="2375949" y="57218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38765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5445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1302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508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Quicksand" pitchFamily="2" charset="0"/>
                        </a:rPr>
                        <a:t>Tina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Quicksand" pitchFamily="2" charset="0"/>
                        </a:rPr>
                        <a:t>2004-05-14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Quicksand" pitchFamily="2" charset="0"/>
                        </a:rPr>
                        <a:t>A+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Quicksand" pitchFamily="2" charset="0"/>
                        </a:rPr>
                        <a:t>159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764531"/>
                  </a:ext>
                </a:extLst>
              </a:tr>
            </a:tbl>
          </a:graphicData>
        </a:graphic>
      </p:graphicFrame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D625ABAD-F411-4258-A1E4-AAFE2813C0AC}"/>
              </a:ext>
            </a:extLst>
          </p:cNvPr>
          <p:cNvSpPr/>
          <p:nvPr/>
        </p:nvSpPr>
        <p:spPr>
          <a:xfrm>
            <a:off x="1688051" y="5276674"/>
            <a:ext cx="576977" cy="755009"/>
          </a:xfrm>
          <a:prstGeom prst="curvedRightArrow">
            <a:avLst>
              <a:gd name="adj1" fmla="val 1318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0FE82BF-CB35-43D9-8533-C779FD1874C7}"/>
              </a:ext>
            </a:extLst>
          </p:cNvPr>
          <p:cNvSpPr/>
          <p:nvPr/>
        </p:nvSpPr>
        <p:spPr>
          <a:xfrm>
            <a:off x="10133901" y="2575420"/>
            <a:ext cx="201336" cy="747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46090-7E79-4C35-9E53-BA1AA39AA1A3}"/>
              </a:ext>
            </a:extLst>
          </p:cNvPr>
          <p:cNvSpPr txBox="1"/>
          <p:nvPr/>
        </p:nvSpPr>
        <p:spPr>
          <a:xfrm>
            <a:off x="8980880" y="548920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Quicksand" pitchFamily="2" charset="0"/>
              </a:rPr>
              <a:t>Column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140FC-C227-4E7E-ACF0-E86130EB62FB}"/>
              </a:ext>
            </a:extLst>
          </p:cNvPr>
          <p:cNvSpPr txBox="1"/>
          <p:nvPr/>
        </p:nvSpPr>
        <p:spPr>
          <a:xfrm>
            <a:off x="1023457" y="5469512"/>
            <a:ext cx="8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0"/>
              </a:rPr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24277F-2B9E-4F85-BEF4-E0C6A0AF75E7}"/>
              </a:ext>
            </a:extLst>
          </p:cNvPr>
          <p:cNvSpPr txBox="1"/>
          <p:nvPr/>
        </p:nvSpPr>
        <p:spPr>
          <a:xfrm>
            <a:off x="7249021" y="1430607"/>
            <a:ext cx="1232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Quicksand" pitchFamily="2" charset="0"/>
              </a:rPr>
              <a:t>Same column; value for each row.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E2852-C35F-498F-A1D3-C8F80D253BC8}"/>
              </a:ext>
            </a:extLst>
          </p:cNvPr>
          <p:cNvSpPr txBox="1"/>
          <p:nvPr/>
        </p:nvSpPr>
        <p:spPr>
          <a:xfrm>
            <a:off x="3963799" y="6092674"/>
            <a:ext cx="495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icksand" pitchFamily="2" charset="0"/>
              </a:rPr>
              <a:t>Same row; value for each column.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17A55-1C30-445C-A36B-D365693EC260}"/>
              </a:ext>
            </a:extLst>
          </p:cNvPr>
          <p:cNvSpPr txBox="1"/>
          <p:nvPr/>
        </p:nvSpPr>
        <p:spPr>
          <a:xfrm>
            <a:off x="2375949" y="2949001"/>
            <a:ext cx="41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0"/>
              </a:rPr>
              <a:t>Table: </a:t>
            </a:r>
            <a:r>
              <a:rPr lang="en-US" dirty="0">
                <a:latin typeface="Quicksand" pitchFamily="2" charset="0"/>
              </a:rPr>
              <a:t>Rows and columns combined. </a:t>
            </a:r>
          </a:p>
        </p:txBody>
      </p:sp>
    </p:spTree>
    <p:extLst>
      <p:ext uri="{BB962C8B-B14F-4D97-AF65-F5344CB8AC3E}">
        <p14:creationId xmlns:p14="http://schemas.microsoft.com/office/powerpoint/2010/main" val="329340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71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Jamison River Crawford</dc:creator>
  <cp:lastModifiedBy>Jamison River Crawford</cp:lastModifiedBy>
  <cp:revision>3</cp:revision>
  <dcterms:created xsi:type="dcterms:W3CDTF">2020-05-05T19:11:52Z</dcterms:created>
  <dcterms:modified xsi:type="dcterms:W3CDTF">2020-05-05T19:28:16Z</dcterms:modified>
</cp:coreProperties>
</file>