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30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4E2B-B3D7-4E78-97F6-F55FAA33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55D5D-2F02-40B7-A32C-E30287FBB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BD6EB-EAFC-4402-90AD-29830521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C17C-B212-485F-8C7A-58CCC2A8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96A0-14F7-47EA-89B9-9BF2C1DA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00A-948D-4636-90C5-3C91BA63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9E44-7542-4CA2-9970-9FF20404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4797-7B2C-427A-9AC5-19E9A2BB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AF9C-0250-4094-93C9-E8E5C89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FBCF-0271-4F94-966A-6CA4E4C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90E3D-AEEA-493C-BE11-42B482F2C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89836-40BF-40B6-954A-BA47F108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7AA1-1CAC-4610-A9F9-00180475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0B48-FD68-4D6F-9B64-A1B26DAD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C5A0-3360-4329-B289-ED64B042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3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2584-DBE9-45F4-B4D3-9D6C03C0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0AC1-55F0-4E91-89CF-FB668246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2EF9-8F3F-4F19-BFEE-A26CE83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93E1-BD76-4C52-AA55-BC6A569D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ED9D-724E-414D-920E-9DEFE2F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8C0C-9B51-44AF-9913-60B2C752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B869-6C32-48E9-82E0-3BAFE42C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879A-2F0D-4908-B09C-00F63F60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86C4-E115-4384-BED0-40B8303F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40AC-BFA8-4BFF-B1E8-584651C1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56D2-540F-48E1-A2B5-0B33BC0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69A7-268C-4A1F-B7E3-ADD2ADE19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1455B-CE86-456E-98DE-C8FBCC218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B5097-E0CE-480E-97A3-83781AD3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9EA1-1E01-44BF-8660-2CB69EC3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8C098-DC0E-455B-8AEC-85E457D4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95D8-C397-44D2-B199-6F9E0B37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8DBF8-6361-4E46-BE2E-DAE0DF1D8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B41E7-CC97-4F6C-97AE-409E9F343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36661-0CD6-475C-8D03-37962C2D5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E77B9-FD98-4A7C-930F-488DD762D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9F00A-0983-4830-B85C-31497955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62ACF-EA7B-4DA3-82B8-22510682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8AC00-6862-4A19-8B82-5705FB8F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2BA0-6C3F-432D-A6D2-296115A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8DB82-9C78-425F-93DA-D2BD7163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49B17-8566-4FB4-BBBD-29DF92AF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41A53-FEF3-4306-B390-7933F954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9B605-B695-4C7C-9E5E-44A146DF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B286B-E873-494A-88D9-9656B316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3FB3-0979-4EED-A304-01A86B58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2509-E128-4AE9-A409-BDCFC0EC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50C4-80F2-416D-9D2A-36763BC8B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8C97A-C963-49BA-A49B-95FCC8ED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EAF-2C7E-431C-80F9-725610A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BE2C2-702D-4265-B24A-80D7C370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142FC-9967-4C14-B3D7-4F345598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7847-4C3F-493D-9260-DB593796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FAE60-982F-4E64-BB90-F5DD1834F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34986-A10E-489D-AAF5-B5AA00A5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87BFA-A08E-4729-BD31-4539ED37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7DEC6-1619-46D1-8AD2-69451320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3C7D-1FF0-449B-AF93-2C2C7841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EFB2A-91A7-4F39-93CA-59ADD01C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1600-CC1C-45C2-A9E7-F8CD58CC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15DA-1CC7-46C3-9F1A-DE4FE5B9B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C78F-6115-412E-B104-84ACB79177F2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0C61-82FB-4BE6-8801-3A7E0AED7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B8C8-EBE6-40B9-A6A4-BD9321C2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13A5-C580-4F55-9FAB-BA03C4607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0C8426-7DF3-494B-B608-0477665D3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7" y="1595437"/>
            <a:ext cx="5686425" cy="3667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1FE16E-4A1D-471B-A03A-B0DE15D10490}"/>
              </a:ext>
            </a:extLst>
          </p:cNvPr>
          <p:cNvCxnSpPr/>
          <p:nvPr/>
        </p:nvCxnSpPr>
        <p:spPr>
          <a:xfrm>
            <a:off x="3467100" y="1981200"/>
            <a:ext cx="4572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C8DFD-6A19-483C-BAC1-894884DD87E6}"/>
              </a:ext>
            </a:extLst>
          </p:cNvPr>
          <p:cNvCxnSpPr>
            <a:cxnSpLocks/>
          </p:cNvCxnSpPr>
          <p:nvPr/>
        </p:nvCxnSpPr>
        <p:spPr>
          <a:xfrm flipH="1">
            <a:off x="3467100" y="1981200"/>
            <a:ext cx="457200" cy="3746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D60E89-DB67-4EDD-95D6-ABC5D4C20A48}"/>
              </a:ext>
            </a:extLst>
          </p:cNvPr>
          <p:cNvCxnSpPr>
            <a:cxnSpLocks/>
          </p:cNvCxnSpPr>
          <p:nvPr/>
        </p:nvCxnSpPr>
        <p:spPr>
          <a:xfrm flipV="1">
            <a:off x="3467100" y="2355850"/>
            <a:ext cx="5472112" cy="6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7A0887-4804-40F5-A7CC-5F59304C2DE9}"/>
              </a:ext>
            </a:extLst>
          </p:cNvPr>
          <p:cNvCxnSpPr>
            <a:cxnSpLocks/>
          </p:cNvCxnSpPr>
          <p:nvPr/>
        </p:nvCxnSpPr>
        <p:spPr>
          <a:xfrm flipH="1">
            <a:off x="3562350" y="2355850"/>
            <a:ext cx="5376862" cy="2095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23659-F538-475B-B0F4-A0EAA65214D1}"/>
              </a:ext>
            </a:extLst>
          </p:cNvPr>
          <p:cNvCxnSpPr>
            <a:cxnSpLocks/>
          </p:cNvCxnSpPr>
          <p:nvPr/>
        </p:nvCxnSpPr>
        <p:spPr>
          <a:xfrm>
            <a:off x="3562350" y="2590800"/>
            <a:ext cx="0" cy="13906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741306-1D15-4E6F-A083-6799117A0D53}"/>
              </a:ext>
            </a:extLst>
          </p:cNvPr>
          <p:cNvCxnSpPr>
            <a:cxnSpLocks/>
          </p:cNvCxnSpPr>
          <p:nvPr/>
        </p:nvCxnSpPr>
        <p:spPr>
          <a:xfrm flipV="1">
            <a:off x="3562350" y="2787650"/>
            <a:ext cx="63500" cy="1193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59871-6B8A-466F-B290-B59C705FD341}"/>
              </a:ext>
            </a:extLst>
          </p:cNvPr>
          <p:cNvCxnSpPr>
            <a:cxnSpLocks/>
          </p:cNvCxnSpPr>
          <p:nvPr/>
        </p:nvCxnSpPr>
        <p:spPr>
          <a:xfrm flipV="1">
            <a:off x="3625850" y="2590800"/>
            <a:ext cx="298450" cy="1968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E3C3C6-30F6-4C36-A71C-26D063EEFD37}"/>
              </a:ext>
            </a:extLst>
          </p:cNvPr>
          <p:cNvCxnSpPr>
            <a:cxnSpLocks/>
          </p:cNvCxnSpPr>
          <p:nvPr/>
        </p:nvCxnSpPr>
        <p:spPr>
          <a:xfrm>
            <a:off x="3924300" y="2590800"/>
            <a:ext cx="3937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6A7931-56D9-4880-AE2F-707FA503E448}"/>
              </a:ext>
            </a:extLst>
          </p:cNvPr>
          <p:cNvCxnSpPr>
            <a:cxnSpLocks/>
          </p:cNvCxnSpPr>
          <p:nvPr/>
        </p:nvCxnSpPr>
        <p:spPr>
          <a:xfrm flipH="1">
            <a:off x="3625850" y="2590800"/>
            <a:ext cx="698500" cy="5905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90F19C-68AD-46D0-8781-D4039D1637C7}"/>
              </a:ext>
            </a:extLst>
          </p:cNvPr>
          <p:cNvCxnSpPr>
            <a:cxnSpLocks/>
          </p:cNvCxnSpPr>
          <p:nvPr/>
        </p:nvCxnSpPr>
        <p:spPr>
          <a:xfrm>
            <a:off x="3638550" y="3181350"/>
            <a:ext cx="11620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0EEFFF-811B-4585-B680-F4F0A7CE6513}"/>
              </a:ext>
            </a:extLst>
          </p:cNvPr>
          <p:cNvCxnSpPr>
            <a:cxnSpLocks/>
          </p:cNvCxnSpPr>
          <p:nvPr/>
        </p:nvCxnSpPr>
        <p:spPr>
          <a:xfrm flipH="1">
            <a:off x="3638550" y="3181350"/>
            <a:ext cx="1174750" cy="3111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F3F5E6-41AB-43EF-9512-19FE5B1D5748}"/>
              </a:ext>
            </a:extLst>
          </p:cNvPr>
          <p:cNvCxnSpPr>
            <a:cxnSpLocks/>
          </p:cNvCxnSpPr>
          <p:nvPr/>
        </p:nvCxnSpPr>
        <p:spPr>
          <a:xfrm>
            <a:off x="3638550" y="3492500"/>
            <a:ext cx="15557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C0361E-83BC-4B32-9A75-20057ED18983}"/>
              </a:ext>
            </a:extLst>
          </p:cNvPr>
          <p:cNvCxnSpPr>
            <a:cxnSpLocks/>
          </p:cNvCxnSpPr>
          <p:nvPr/>
        </p:nvCxnSpPr>
        <p:spPr>
          <a:xfrm flipH="1">
            <a:off x="3625850" y="3492500"/>
            <a:ext cx="1555750" cy="9652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F6774F-6F06-4D71-B330-01312A361C8C}"/>
              </a:ext>
            </a:extLst>
          </p:cNvPr>
          <p:cNvCxnSpPr>
            <a:cxnSpLocks/>
          </p:cNvCxnSpPr>
          <p:nvPr/>
        </p:nvCxnSpPr>
        <p:spPr>
          <a:xfrm>
            <a:off x="3644900" y="4406900"/>
            <a:ext cx="6794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20490D-B1C1-448A-ADF0-50215D51F0F8}"/>
              </a:ext>
            </a:extLst>
          </p:cNvPr>
          <p:cNvCxnSpPr>
            <a:cxnSpLocks/>
          </p:cNvCxnSpPr>
          <p:nvPr/>
        </p:nvCxnSpPr>
        <p:spPr>
          <a:xfrm flipH="1" flipV="1">
            <a:off x="4318000" y="2451100"/>
            <a:ext cx="6350" cy="1955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E19A6F-1E30-4BAE-B1D0-AD4698152E19}"/>
              </a:ext>
            </a:extLst>
          </p:cNvPr>
          <p:cNvCxnSpPr>
            <a:cxnSpLocks/>
          </p:cNvCxnSpPr>
          <p:nvPr/>
        </p:nvCxnSpPr>
        <p:spPr>
          <a:xfrm>
            <a:off x="4324350" y="2451100"/>
            <a:ext cx="146050" cy="20685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F61246-AB6F-4546-BF57-F11F21279674}"/>
              </a:ext>
            </a:extLst>
          </p:cNvPr>
          <p:cNvCxnSpPr>
            <a:cxnSpLocks/>
          </p:cNvCxnSpPr>
          <p:nvPr/>
        </p:nvCxnSpPr>
        <p:spPr>
          <a:xfrm>
            <a:off x="4470400" y="4457700"/>
            <a:ext cx="7112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06BCD3-703F-4289-88D9-D6A07E73EB5A}"/>
              </a:ext>
            </a:extLst>
          </p:cNvPr>
          <p:cNvCxnSpPr>
            <a:cxnSpLocks/>
          </p:cNvCxnSpPr>
          <p:nvPr/>
        </p:nvCxnSpPr>
        <p:spPr>
          <a:xfrm flipV="1">
            <a:off x="5194300" y="3336925"/>
            <a:ext cx="387350" cy="11207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BD67DD-B8D6-4A76-8651-2BF4CC33DA5D}"/>
              </a:ext>
            </a:extLst>
          </p:cNvPr>
          <p:cNvCxnSpPr>
            <a:cxnSpLocks/>
          </p:cNvCxnSpPr>
          <p:nvPr/>
        </p:nvCxnSpPr>
        <p:spPr>
          <a:xfrm>
            <a:off x="5581650" y="3429000"/>
            <a:ext cx="0" cy="10287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1AC968-1482-4459-99AA-9E05041DC602}"/>
              </a:ext>
            </a:extLst>
          </p:cNvPr>
          <p:cNvCxnSpPr>
            <a:cxnSpLocks/>
          </p:cNvCxnSpPr>
          <p:nvPr/>
        </p:nvCxnSpPr>
        <p:spPr>
          <a:xfrm flipV="1">
            <a:off x="5588000" y="3429000"/>
            <a:ext cx="508000" cy="10287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44C91C-71C4-4450-880A-B3E668B79BEB}"/>
              </a:ext>
            </a:extLst>
          </p:cNvPr>
          <p:cNvCxnSpPr>
            <a:cxnSpLocks/>
          </p:cNvCxnSpPr>
          <p:nvPr/>
        </p:nvCxnSpPr>
        <p:spPr>
          <a:xfrm>
            <a:off x="6096000" y="3536950"/>
            <a:ext cx="0" cy="920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5924C5-6ACA-4415-8430-D476DD169801}"/>
              </a:ext>
            </a:extLst>
          </p:cNvPr>
          <p:cNvCxnSpPr>
            <a:cxnSpLocks/>
          </p:cNvCxnSpPr>
          <p:nvPr/>
        </p:nvCxnSpPr>
        <p:spPr>
          <a:xfrm flipV="1">
            <a:off x="6096000" y="3771900"/>
            <a:ext cx="469900" cy="64452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4E5769-3943-4554-8018-31E0FD32BFF7}"/>
              </a:ext>
            </a:extLst>
          </p:cNvPr>
          <p:cNvCxnSpPr>
            <a:cxnSpLocks/>
          </p:cNvCxnSpPr>
          <p:nvPr/>
        </p:nvCxnSpPr>
        <p:spPr>
          <a:xfrm flipH="1">
            <a:off x="3644900" y="3771900"/>
            <a:ext cx="292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A1A2A7-3754-4DEF-922C-820CFCE781E3}"/>
              </a:ext>
            </a:extLst>
          </p:cNvPr>
          <p:cNvCxnSpPr>
            <a:cxnSpLocks/>
          </p:cNvCxnSpPr>
          <p:nvPr/>
        </p:nvCxnSpPr>
        <p:spPr>
          <a:xfrm>
            <a:off x="3644900" y="3771900"/>
            <a:ext cx="0" cy="4381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BD3A339-42B3-427D-A2F9-CCFA6DC913D7}"/>
              </a:ext>
            </a:extLst>
          </p:cNvPr>
          <p:cNvCxnSpPr>
            <a:cxnSpLocks/>
          </p:cNvCxnSpPr>
          <p:nvPr/>
        </p:nvCxnSpPr>
        <p:spPr>
          <a:xfrm flipV="1">
            <a:off x="3644900" y="4146550"/>
            <a:ext cx="5168900" cy="635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44740C-6C20-49F0-BA5D-474518027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595437"/>
            <a:ext cx="5676900" cy="36671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C821CC-E8BD-4248-B19C-470F85F8780A}"/>
              </a:ext>
            </a:extLst>
          </p:cNvPr>
          <p:cNvCxnSpPr>
            <a:cxnSpLocks/>
          </p:cNvCxnSpPr>
          <p:nvPr/>
        </p:nvCxnSpPr>
        <p:spPr>
          <a:xfrm>
            <a:off x="3359150" y="1955800"/>
            <a:ext cx="34925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7EDCBF-C3D7-465C-A19D-F256196A7994}"/>
              </a:ext>
            </a:extLst>
          </p:cNvPr>
          <p:cNvCxnSpPr>
            <a:cxnSpLocks/>
          </p:cNvCxnSpPr>
          <p:nvPr/>
        </p:nvCxnSpPr>
        <p:spPr>
          <a:xfrm flipH="1">
            <a:off x="4203700" y="1955800"/>
            <a:ext cx="2647950" cy="3556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58ACF8-481E-46EB-B509-6D2558A20D8A}"/>
              </a:ext>
            </a:extLst>
          </p:cNvPr>
          <p:cNvCxnSpPr>
            <a:cxnSpLocks/>
          </p:cNvCxnSpPr>
          <p:nvPr/>
        </p:nvCxnSpPr>
        <p:spPr>
          <a:xfrm flipV="1">
            <a:off x="4203700" y="2311400"/>
            <a:ext cx="3879850" cy="6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AA30E5-0CE6-4FDA-82B2-9C8293DC70C4}"/>
              </a:ext>
            </a:extLst>
          </p:cNvPr>
          <p:cNvCxnSpPr>
            <a:cxnSpLocks/>
          </p:cNvCxnSpPr>
          <p:nvPr/>
        </p:nvCxnSpPr>
        <p:spPr>
          <a:xfrm flipH="1">
            <a:off x="3657600" y="2311400"/>
            <a:ext cx="4425950" cy="2476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5997D8-15CA-4A36-AA6E-C541CCF6A055}"/>
              </a:ext>
            </a:extLst>
          </p:cNvPr>
          <p:cNvCxnSpPr>
            <a:cxnSpLocks/>
          </p:cNvCxnSpPr>
          <p:nvPr/>
        </p:nvCxnSpPr>
        <p:spPr>
          <a:xfrm>
            <a:off x="3657600" y="2559050"/>
            <a:ext cx="33147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2E0A07-FB58-49B9-AE1A-DD052DAB9CDD}"/>
              </a:ext>
            </a:extLst>
          </p:cNvPr>
          <p:cNvCxnSpPr>
            <a:cxnSpLocks/>
          </p:cNvCxnSpPr>
          <p:nvPr/>
        </p:nvCxnSpPr>
        <p:spPr>
          <a:xfrm flipH="1">
            <a:off x="3448050" y="2559050"/>
            <a:ext cx="3524250" cy="2476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E39DE-0A57-4144-9550-10F8B41EF950}"/>
              </a:ext>
            </a:extLst>
          </p:cNvPr>
          <p:cNvCxnSpPr>
            <a:cxnSpLocks/>
          </p:cNvCxnSpPr>
          <p:nvPr/>
        </p:nvCxnSpPr>
        <p:spPr>
          <a:xfrm>
            <a:off x="3505200" y="2813050"/>
            <a:ext cx="32893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FEEE84-371C-4831-BFE5-7B1BF8ED4BD2}"/>
              </a:ext>
            </a:extLst>
          </p:cNvPr>
          <p:cNvCxnSpPr>
            <a:cxnSpLocks/>
          </p:cNvCxnSpPr>
          <p:nvPr/>
        </p:nvCxnSpPr>
        <p:spPr>
          <a:xfrm flipH="1">
            <a:off x="3816350" y="2813050"/>
            <a:ext cx="2978150" cy="260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58C075-DA83-42CA-AD42-9D257C3F86D6}"/>
              </a:ext>
            </a:extLst>
          </p:cNvPr>
          <p:cNvCxnSpPr>
            <a:cxnSpLocks/>
          </p:cNvCxnSpPr>
          <p:nvPr/>
        </p:nvCxnSpPr>
        <p:spPr>
          <a:xfrm>
            <a:off x="3860800" y="3078163"/>
            <a:ext cx="28321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7DF316-C652-4D04-A173-4C21B64E8043}"/>
              </a:ext>
            </a:extLst>
          </p:cNvPr>
          <p:cNvCxnSpPr>
            <a:cxnSpLocks/>
          </p:cNvCxnSpPr>
          <p:nvPr/>
        </p:nvCxnSpPr>
        <p:spPr>
          <a:xfrm flipH="1">
            <a:off x="3314700" y="3073400"/>
            <a:ext cx="3378200" cy="25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EA5AB3-614C-4509-AAC4-E90F35421A54}"/>
              </a:ext>
            </a:extLst>
          </p:cNvPr>
          <p:cNvCxnSpPr>
            <a:cxnSpLocks/>
          </p:cNvCxnSpPr>
          <p:nvPr/>
        </p:nvCxnSpPr>
        <p:spPr>
          <a:xfrm>
            <a:off x="3359150" y="3327400"/>
            <a:ext cx="3175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2320A4-D10B-44E6-BE1A-D8829999A60D}"/>
              </a:ext>
            </a:extLst>
          </p:cNvPr>
          <p:cNvCxnSpPr>
            <a:cxnSpLocks/>
          </p:cNvCxnSpPr>
          <p:nvPr/>
        </p:nvCxnSpPr>
        <p:spPr>
          <a:xfrm flipH="1">
            <a:off x="4006850" y="3327400"/>
            <a:ext cx="2527300" cy="25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566DC9-D7C6-43BD-A262-49BAD6DD1306}"/>
              </a:ext>
            </a:extLst>
          </p:cNvPr>
          <p:cNvCxnSpPr>
            <a:cxnSpLocks/>
          </p:cNvCxnSpPr>
          <p:nvPr/>
        </p:nvCxnSpPr>
        <p:spPr>
          <a:xfrm>
            <a:off x="4010025" y="3586163"/>
            <a:ext cx="19081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AC3BD9-B24A-4EE7-B1EA-410ECED9CBB5}"/>
              </a:ext>
            </a:extLst>
          </p:cNvPr>
          <p:cNvCxnSpPr>
            <a:cxnSpLocks/>
          </p:cNvCxnSpPr>
          <p:nvPr/>
        </p:nvCxnSpPr>
        <p:spPr>
          <a:xfrm flipH="1">
            <a:off x="3816350" y="3581400"/>
            <a:ext cx="2098675" cy="273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3AC248-B301-4D60-AF9F-209986E51C35}"/>
              </a:ext>
            </a:extLst>
          </p:cNvPr>
          <p:cNvCxnSpPr>
            <a:cxnSpLocks/>
          </p:cNvCxnSpPr>
          <p:nvPr/>
        </p:nvCxnSpPr>
        <p:spPr>
          <a:xfrm>
            <a:off x="3860800" y="3854450"/>
            <a:ext cx="160655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81ABBF-36CF-4BE8-8776-3085FF05A2C9}"/>
              </a:ext>
            </a:extLst>
          </p:cNvPr>
          <p:cNvCxnSpPr>
            <a:cxnSpLocks/>
          </p:cNvCxnSpPr>
          <p:nvPr/>
        </p:nvCxnSpPr>
        <p:spPr>
          <a:xfrm flipH="1">
            <a:off x="3816350" y="3854450"/>
            <a:ext cx="1606550" cy="2730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3DCDDD-8992-440F-9659-468FCD957B8D}"/>
              </a:ext>
            </a:extLst>
          </p:cNvPr>
          <p:cNvCxnSpPr>
            <a:cxnSpLocks/>
          </p:cNvCxnSpPr>
          <p:nvPr/>
        </p:nvCxnSpPr>
        <p:spPr>
          <a:xfrm>
            <a:off x="3851275" y="4127500"/>
            <a:ext cx="15716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F564AD-E9D7-4F85-9374-E7E462E1BC02}"/>
              </a:ext>
            </a:extLst>
          </p:cNvPr>
          <p:cNvCxnSpPr>
            <a:cxnSpLocks/>
          </p:cNvCxnSpPr>
          <p:nvPr/>
        </p:nvCxnSpPr>
        <p:spPr>
          <a:xfrm flipH="1">
            <a:off x="3575050" y="4119563"/>
            <a:ext cx="1847850" cy="2619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4D9B51-05BE-4BD1-914A-FED2A990E87E}"/>
              </a:ext>
            </a:extLst>
          </p:cNvPr>
          <p:cNvCxnSpPr>
            <a:cxnSpLocks/>
          </p:cNvCxnSpPr>
          <p:nvPr/>
        </p:nvCxnSpPr>
        <p:spPr>
          <a:xfrm>
            <a:off x="3594100" y="4381500"/>
            <a:ext cx="1778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6C9F11-070D-44BB-89DE-0BAC8BFA932F}"/>
              </a:ext>
            </a:extLst>
          </p:cNvPr>
          <p:cNvCxnSpPr>
            <a:cxnSpLocks/>
          </p:cNvCxnSpPr>
          <p:nvPr/>
        </p:nvCxnSpPr>
        <p:spPr>
          <a:xfrm flipH="1">
            <a:off x="3816350" y="4381500"/>
            <a:ext cx="1555750" cy="2667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4A9ADE-305A-4390-B483-20BD01F71DBC}"/>
              </a:ext>
            </a:extLst>
          </p:cNvPr>
          <p:cNvCxnSpPr>
            <a:cxnSpLocks/>
          </p:cNvCxnSpPr>
          <p:nvPr/>
        </p:nvCxnSpPr>
        <p:spPr>
          <a:xfrm>
            <a:off x="3851275" y="4648200"/>
            <a:ext cx="14192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848FB5F-6D0F-4484-AF80-F5E5211BB239}"/>
              </a:ext>
            </a:extLst>
          </p:cNvPr>
          <p:cNvCxnSpPr>
            <a:cxnSpLocks/>
          </p:cNvCxnSpPr>
          <p:nvPr/>
        </p:nvCxnSpPr>
        <p:spPr>
          <a:xfrm flipH="1">
            <a:off x="4498975" y="4648200"/>
            <a:ext cx="771525" cy="2857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CE051E-3D38-4024-B24B-8160BC958F31}"/>
              </a:ext>
            </a:extLst>
          </p:cNvPr>
          <p:cNvCxnSpPr>
            <a:cxnSpLocks/>
          </p:cNvCxnSpPr>
          <p:nvPr/>
        </p:nvCxnSpPr>
        <p:spPr>
          <a:xfrm>
            <a:off x="4594225" y="4933950"/>
            <a:ext cx="421322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0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Jamison River Crawford</dc:creator>
  <cp:lastModifiedBy>Jamison River Crawford</cp:lastModifiedBy>
  <cp:revision>2</cp:revision>
  <dcterms:created xsi:type="dcterms:W3CDTF">2020-05-18T18:39:32Z</dcterms:created>
  <dcterms:modified xsi:type="dcterms:W3CDTF">2020-05-18T18:59:00Z</dcterms:modified>
</cp:coreProperties>
</file>