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61" r:id="rId4"/>
    <p:sldId id="259" r:id="rId5"/>
    <p:sldId id="257" r:id="rId6"/>
    <p:sldId id="258" r:id="rId7"/>
    <p:sldId id="262" r:id="rId8"/>
    <p:sldId id="265" r:id="rId9"/>
    <p:sldId id="277" r:id="rId10"/>
    <p:sldId id="267" r:id="rId11"/>
    <p:sldId id="268" r:id="rId12"/>
    <p:sldId id="270" r:id="rId13"/>
    <p:sldId id="269" r:id="rId14"/>
    <p:sldId id="271" r:id="rId15"/>
    <p:sldId id="272" r:id="rId16"/>
    <p:sldId id="273" r:id="rId17"/>
    <p:sldId id="264" r:id="rId18"/>
    <p:sldId id="274" r:id="rId19"/>
    <p:sldId id="278" r:id="rId20"/>
    <p:sldId id="279" r:id="rId21"/>
    <p:sldId id="280" r:id="rId22"/>
    <p:sldId id="281" r:id="rId23"/>
    <p:sldId id="282" r:id="rId24"/>
    <p:sldId id="283" r:id="rId25"/>
    <p:sldId id="284" r:id="rId26"/>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Quicksand" panose="00000500000000000000" pitchFamily="2" charset="0"/>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57EAE-D05C-4089-A079-9D4D355F67A9}" v="50" dt="2020-12-18T03:38:26.240"/>
    <p1510:client id="{FFBD5E5C-6F1C-49A5-BFC9-A123205856FA}" v="1" dt="2020-12-18T03:47:00.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son Crawford" userId="76f587c13a6b1f7f" providerId="LiveId" clId="{FFBD5E5C-6F1C-49A5-BFC9-A123205856FA}"/>
    <pc:docChg chg="custSel modSld">
      <pc:chgData name="Jamison Crawford" userId="76f587c13a6b1f7f" providerId="LiveId" clId="{FFBD5E5C-6F1C-49A5-BFC9-A123205856FA}" dt="2020-12-18T03:47:14.156" v="30" actId="1076"/>
      <pc:docMkLst>
        <pc:docMk/>
      </pc:docMkLst>
      <pc:sldChg chg="addSp delSp modSp mod delAnim">
        <pc:chgData name="Jamison Crawford" userId="76f587c13a6b1f7f" providerId="LiveId" clId="{FFBD5E5C-6F1C-49A5-BFC9-A123205856FA}" dt="2020-12-18T03:47:14.156" v="30" actId="1076"/>
        <pc:sldMkLst>
          <pc:docMk/>
          <pc:sldMk cId="1198378037" sldId="259"/>
        </pc:sldMkLst>
        <pc:spChg chg="add del mod">
          <ac:chgData name="Jamison Crawford" userId="76f587c13a6b1f7f" providerId="LiveId" clId="{FFBD5E5C-6F1C-49A5-BFC9-A123205856FA}" dt="2020-12-18T03:46:53.540" v="1" actId="478"/>
          <ac:spMkLst>
            <pc:docMk/>
            <pc:sldMk cId="1198378037" sldId="259"/>
            <ac:spMk id="4" creationId="{7614C435-022A-4F03-A1E3-60700B735A9D}"/>
          </ac:spMkLst>
        </pc:spChg>
        <pc:spChg chg="add mod">
          <ac:chgData name="Jamison Crawford" userId="76f587c13a6b1f7f" providerId="LiveId" clId="{FFBD5E5C-6F1C-49A5-BFC9-A123205856FA}" dt="2020-12-18T03:47:14.156" v="30" actId="1076"/>
          <ac:spMkLst>
            <pc:docMk/>
            <pc:sldMk cId="1198378037" sldId="259"/>
            <ac:spMk id="5" creationId="{0C3D2D7E-DE65-496F-A996-4CF7E04A28A9}"/>
          </ac:spMkLst>
        </pc:spChg>
        <pc:picChg chg="del">
          <ac:chgData name="Jamison Crawford" userId="76f587c13a6b1f7f" providerId="LiveId" clId="{FFBD5E5C-6F1C-49A5-BFC9-A123205856FA}" dt="2020-12-18T03:46:51.150" v="0" actId="478"/>
          <ac:picMkLst>
            <pc:docMk/>
            <pc:sldMk cId="1198378037" sldId="259"/>
            <ac:picMk id="2" creationId="{F1173469-41B6-4D41-995B-A50C82531B6C}"/>
          </ac:picMkLst>
        </pc:picChg>
      </pc:sldChg>
    </pc:docChg>
  </pc:docChgLst>
  <pc:docChgLst>
    <pc:chgData name="Jamison Crawford" userId="76f587c13a6b1f7f" providerId="LiveId" clId="{09B57EAE-D05C-4089-A079-9D4D355F67A9}"/>
    <pc:docChg chg="undo redo custSel addSld delSld modSld sldOrd">
      <pc:chgData name="Jamison Crawford" userId="76f587c13a6b1f7f" providerId="LiveId" clId="{09B57EAE-D05C-4089-A079-9D4D355F67A9}" dt="2020-12-18T03:41:03.910" v="7029" actId="113"/>
      <pc:docMkLst>
        <pc:docMk/>
      </pc:docMkLst>
      <pc:sldChg chg="modSp mod">
        <pc:chgData name="Jamison Crawford" userId="76f587c13a6b1f7f" providerId="LiveId" clId="{09B57EAE-D05C-4089-A079-9D4D355F67A9}" dt="2020-12-18T00:24:30.186" v="717" actId="20577"/>
        <pc:sldMkLst>
          <pc:docMk/>
          <pc:sldMk cId="2027811290" sldId="257"/>
        </pc:sldMkLst>
        <pc:spChg chg="mod">
          <ac:chgData name="Jamison Crawford" userId="76f587c13a6b1f7f" providerId="LiveId" clId="{09B57EAE-D05C-4089-A079-9D4D355F67A9}" dt="2020-12-18T00:24:30.186" v="717" actId="20577"/>
          <ac:spMkLst>
            <pc:docMk/>
            <pc:sldMk cId="2027811290" sldId="257"/>
            <ac:spMk id="2" creationId="{6844A078-B12C-4A16-B1AF-CD683E061AD9}"/>
          </ac:spMkLst>
        </pc:spChg>
      </pc:sldChg>
      <pc:sldChg chg="modSp mod">
        <pc:chgData name="Jamison Crawford" userId="76f587c13a6b1f7f" providerId="LiveId" clId="{09B57EAE-D05C-4089-A079-9D4D355F67A9}" dt="2020-12-18T00:23:59.651" v="713" actId="255"/>
        <pc:sldMkLst>
          <pc:docMk/>
          <pc:sldMk cId="2080389155" sldId="258"/>
        </pc:sldMkLst>
        <pc:spChg chg="mod">
          <ac:chgData name="Jamison Crawford" userId="76f587c13a6b1f7f" providerId="LiveId" clId="{09B57EAE-D05C-4089-A079-9D4D355F67A9}" dt="2020-12-18T00:23:59.651" v="713" actId="255"/>
          <ac:spMkLst>
            <pc:docMk/>
            <pc:sldMk cId="2080389155" sldId="258"/>
            <ac:spMk id="2" creationId="{3C0E00C8-97DE-4C85-AE97-0661A3F29BC0}"/>
          </ac:spMkLst>
        </pc:spChg>
        <pc:spChg chg="mod">
          <ac:chgData name="Jamison Crawford" userId="76f587c13a6b1f7f" providerId="LiveId" clId="{09B57EAE-D05C-4089-A079-9D4D355F67A9}" dt="2020-12-18T00:23:50.422" v="706" actId="20577"/>
          <ac:spMkLst>
            <pc:docMk/>
            <pc:sldMk cId="2080389155" sldId="258"/>
            <ac:spMk id="3" creationId="{39A80101-911C-4B96-B08E-312F9496288E}"/>
          </ac:spMkLst>
        </pc:spChg>
      </pc:sldChg>
      <pc:sldChg chg="addSp delSp modSp mod modAnim">
        <pc:chgData name="Jamison Crawford" userId="76f587c13a6b1f7f" providerId="LiveId" clId="{09B57EAE-D05C-4089-A079-9D4D355F67A9}" dt="2020-12-18T00:10:11.090" v="20"/>
        <pc:sldMkLst>
          <pc:docMk/>
          <pc:sldMk cId="1198378037" sldId="259"/>
        </pc:sldMkLst>
        <pc:spChg chg="del">
          <ac:chgData name="Jamison Crawford" userId="76f587c13a6b1f7f" providerId="LiveId" clId="{09B57EAE-D05C-4089-A079-9D4D355F67A9}" dt="2020-12-17T23:51:45.103" v="0"/>
          <ac:spMkLst>
            <pc:docMk/>
            <pc:sldMk cId="1198378037" sldId="259"/>
            <ac:spMk id="3" creationId="{9A4678F3-5D96-4DEE-9304-BC4BD67FE131}"/>
          </ac:spMkLst>
        </pc:spChg>
        <pc:picChg chg="add mod">
          <ac:chgData name="Jamison Crawford" userId="76f587c13a6b1f7f" providerId="LiveId" clId="{09B57EAE-D05C-4089-A079-9D4D355F67A9}" dt="2020-12-18T00:04:07.552" v="6" actId="1440"/>
          <ac:picMkLst>
            <pc:docMk/>
            <pc:sldMk cId="1198378037" sldId="259"/>
            <ac:picMk id="2" creationId="{F1173469-41B6-4D41-995B-A50C82531B6C}"/>
          </ac:picMkLst>
        </pc:picChg>
      </pc:sldChg>
      <pc:sldChg chg="modSp new mod">
        <pc:chgData name="Jamison Crawford" userId="76f587c13a6b1f7f" providerId="LiveId" clId="{09B57EAE-D05C-4089-A079-9D4D355F67A9}" dt="2020-12-18T00:18:59.368" v="563" actId="948"/>
        <pc:sldMkLst>
          <pc:docMk/>
          <pc:sldMk cId="3704619816" sldId="260"/>
        </pc:sldMkLst>
        <pc:spChg chg="mod">
          <ac:chgData name="Jamison Crawford" userId="76f587c13a6b1f7f" providerId="LiveId" clId="{09B57EAE-D05C-4089-A079-9D4D355F67A9}" dt="2020-12-18T00:18:59.368" v="563" actId="948"/>
          <ac:spMkLst>
            <pc:docMk/>
            <pc:sldMk cId="3704619816" sldId="260"/>
            <ac:spMk id="2" creationId="{9C319854-8C93-4268-ACC2-FFC2D616576E}"/>
          </ac:spMkLst>
        </pc:spChg>
        <pc:spChg chg="mod">
          <ac:chgData name="Jamison Crawford" userId="76f587c13a6b1f7f" providerId="LiveId" clId="{09B57EAE-D05C-4089-A079-9D4D355F67A9}" dt="2020-12-18T00:17:45.344" v="521" actId="20577"/>
          <ac:spMkLst>
            <pc:docMk/>
            <pc:sldMk cId="3704619816" sldId="260"/>
            <ac:spMk id="3" creationId="{2A8E48A9-03A8-4F20-9B7F-36A1035F86C8}"/>
          </ac:spMkLst>
        </pc:spChg>
      </pc:sldChg>
      <pc:sldChg chg="modSp add mod">
        <pc:chgData name="Jamison Crawford" userId="76f587c13a6b1f7f" providerId="LiveId" clId="{09B57EAE-D05C-4089-A079-9D4D355F67A9}" dt="2020-12-18T01:25:41.756" v="1898" actId="20577"/>
        <pc:sldMkLst>
          <pc:docMk/>
          <pc:sldMk cId="1546502703" sldId="261"/>
        </pc:sldMkLst>
        <pc:spChg chg="mod">
          <ac:chgData name="Jamison Crawford" userId="76f587c13a6b1f7f" providerId="LiveId" clId="{09B57EAE-D05C-4089-A079-9D4D355F67A9}" dt="2020-12-18T01:25:41.756" v="1898" actId="20577"/>
          <ac:spMkLst>
            <pc:docMk/>
            <pc:sldMk cId="1546502703" sldId="261"/>
            <ac:spMk id="2" creationId="{9C319854-8C93-4268-ACC2-FFC2D616576E}"/>
          </ac:spMkLst>
        </pc:spChg>
        <pc:spChg chg="mod">
          <ac:chgData name="Jamison Crawford" userId="76f587c13a6b1f7f" providerId="LiveId" clId="{09B57EAE-D05C-4089-A079-9D4D355F67A9}" dt="2020-12-18T00:25:17.052" v="741" actId="113"/>
          <ac:spMkLst>
            <pc:docMk/>
            <pc:sldMk cId="1546502703" sldId="261"/>
            <ac:spMk id="3" creationId="{2A8E48A9-03A8-4F20-9B7F-36A1035F86C8}"/>
          </ac:spMkLst>
        </pc:spChg>
      </pc:sldChg>
      <pc:sldChg chg="modSp add mod">
        <pc:chgData name="Jamison Crawford" userId="76f587c13a6b1f7f" providerId="LiveId" clId="{09B57EAE-D05C-4089-A079-9D4D355F67A9}" dt="2020-12-18T00:32:28.220" v="1141" actId="14100"/>
        <pc:sldMkLst>
          <pc:docMk/>
          <pc:sldMk cId="964575727" sldId="262"/>
        </pc:sldMkLst>
        <pc:spChg chg="mod">
          <ac:chgData name="Jamison Crawford" userId="76f587c13a6b1f7f" providerId="LiveId" clId="{09B57EAE-D05C-4089-A079-9D4D355F67A9}" dt="2020-12-18T00:32:15.845" v="1140" actId="20577"/>
          <ac:spMkLst>
            <pc:docMk/>
            <pc:sldMk cId="964575727" sldId="262"/>
            <ac:spMk id="2" creationId="{3C0E00C8-97DE-4C85-AE97-0661A3F29BC0}"/>
          </ac:spMkLst>
        </pc:spChg>
        <pc:spChg chg="mod">
          <ac:chgData name="Jamison Crawford" userId="76f587c13a6b1f7f" providerId="LiveId" clId="{09B57EAE-D05C-4089-A079-9D4D355F67A9}" dt="2020-12-18T00:32:28.220" v="1141" actId="14100"/>
          <ac:spMkLst>
            <pc:docMk/>
            <pc:sldMk cId="964575727" sldId="262"/>
            <ac:spMk id="3" creationId="{39A80101-911C-4B96-B08E-312F9496288E}"/>
          </ac:spMkLst>
        </pc:spChg>
      </pc:sldChg>
      <pc:sldChg chg="new del">
        <pc:chgData name="Jamison Crawford" userId="76f587c13a6b1f7f" providerId="LiveId" clId="{09B57EAE-D05C-4089-A079-9D4D355F67A9}" dt="2020-12-18T00:27:15.865" v="743" actId="680"/>
        <pc:sldMkLst>
          <pc:docMk/>
          <pc:sldMk cId="1469230252" sldId="262"/>
        </pc:sldMkLst>
      </pc:sldChg>
      <pc:sldChg chg="modSp new del mod">
        <pc:chgData name="Jamison Crawford" userId="76f587c13a6b1f7f" providerId="LiveId" clId="{09B57EAE-D05C-4089-A079-9D4D355F67A9}" dt="2020-12-18T01:25:18.793" v="1896" actId="2696"/>
        <pc:sldMkLst>
          <pc:docMk/>
          <pc:sldMk cId="3003870892" sldId="263"/>
        </pc:sldMkLst>
        <pc:spChg chg="mod">
          <ac:chgData name="Jamison Crawford" userId="76f587c13a6b1f7f" providerId="LiveId" clId="{09B57EAE-D05C-4089-A079-9D4D355F67A9}" dt="2020-12-18T00:40:07.642" v="1290" actId="948"/>
          <ac:spMkLst>
            <pc:docMk/>
            <pc:sldMk cId="3003870892" sldId="263"/>
            <ac:spMk id="2" creationId="{CD46A072-97BC-4F97-B048-9A549CA5E0BB}"/>
          </ac:spMkLst>
        </pc:spChg>
        <pc:spChg chg="mod">
          <ac:chgData name="Jamison Crawford" userId="76f587c13a6b1f7f" providerId="LiveId" clId="{09B57EAE-D05C-4089-A079-9D4D355F67A9}" dt="2020-12-18T00:53:19.596" v="1690" actId="20577"/>
          <ac:spMkLst>
            <pc:docMk/>
            <pc:sldMk cId="3003870892" sldId="263"/>
            <ac:spMk id="3" creationId="{44C49949-E3F2-4B54-8A83-DE62E4BA0382}"/>
          </ac:spMkLst>
        </pc:spChg>
      </pc:sldChg>
      <pc:sldChg chg="addSp delSp modSp new mod ord">
        <pc:chgData name="Jamison Crawford" userId="76f587c13a6b1f7f" providerId="LiveId" clId="{09B57EAE-D05C-4089-A079-9D4D355F67A9}" dt="2020-12-18T02:21:55.917" v="5505"/>
        <pc:sldMkLst>
          <pc:docMk/>
          <pc:sldMk cId="1474001687" sldId="264"/>
        </pc:sldMkLst>
        <pc:spChg chg="mod">
          <ac:chgData name="Jamison Crawford" userId="76f587c13a6b1f7f" providerId="LiveId" clId="{09B57EAE-D05C-4089-A079-9D4D355F67A9}" dt="2020-12-18T00:49:17.821" v="1557" actId="20577"/>
          <ac:spMkLst>
            <pc:docMk/>
            <pc:sldMk cId="1474001687" sldId="264"/>
            <ac:spMk id="2" creationId="{CD0BE549-95CA-4F90-82D1-122A1717741A}"/>
          </ac:spMkLst>
        </pc:spChg>
        <pc:spChg chg="del mod">
          <ac:chgData name="Jamison Crawford" userId="76f587c13a6b1f7f" providerId="LiveId" clId="{09B57EAE-D05C-4089-A079-9D4D355F67A9}" dt="2020-12-18T00:47:10.077" v="1488" actId="22"/>
          <ac:spMkLst>
            <pc:docMk/>
            <pc:sldMk cId="1474001687" sldId="264"/>
            <ac:spMk id="3" creationId="{DB2C708E-EAEC-420A-8E23-5CC034CB01B6}"/>
          </ac:spMkLst>
        </pc:spChg>
        <pc:spChg chg="add mod">
          <ac:chgData name="Jamison Crawford" userId="76f587c13a6b1f7f" providerId="LiveId" clId="{09B57EAE-D05C-4089-A079-9D4D355F67A9}" dt="2020-12-18T01:24:59.774" v="1895" actId="113"/>
          <ac:spMkLst>
            <pc:docMk/>
            <pc:sldMk cId="1474001687" sldId="264"/>
            <ac:spMk id="8" creationId="{AF36C4C8-1B06-472C-B20F-2145DBC46A1E}"/>
          </ac:spMkLst>
        </pc:spChg>
        <pc:picChg chg="add mod ord">
          <ac:chgData name="Jamison Crawford" userId="76f587c13a6b1f7f" providerId="LiveId" clId="{09B57EAE-D05C-4089-A079-9D4D355F67A9}" dt="2020-12-18T00:47:10.077" v="1488" actId="22"/>
          <ac:picMkLst>
            <pc:docMk/>
            <pc:sldMk cId="1474001687" sldId="264"/>
            <ac:picMk id="5" creationId="{5B7F7A57-0552-46F2-9BC9-F637951D636B}"/>
          </ac:picMkLst>
        </pc:picChg>
        <pc:picChg chg="add mod">
          <ac:chgData name="Jamison Crawford" userId="76f587c13a6b1f7f" providerId="LiveId" clId="{09B57EAE-D05C-4089-A079-9D4D355F67A9}" dt="2020-12-18T00:49:26.555" v="1558" actId="1076"/>
          <ac:picMkLst>
            <pc:docMk/>
            <pc:sldMk cId="1474001687" sldId="264"/>
            <ac:picMk id="7" creationId="{4942F826-F5A3-4FFD-B018-B2BA604F40B7}"/>
          </ac:picMkLst>
        </pc:picChg>
      </pc:sldChg>
      <pc:sldChg chg="new del">
        <pc:chgData name="Jamison Crawford" userId="76f587c13a6b1f7f" providerId="LiveId" clId="{09B57EAE-D05C-4089-A079-9D4D355F67A9}" dt="2020-12-18T00:53:02.015" v="1684" actId="680"/>
        <pc:sldMkLst>
          <pc:docMk/>
          <pc:sldMk cId="272171036" sldId="265"/>
        </pc:sldMkLst>
      </pc:sldChg>
      <pc:sldChg chg="addSp delSp modSp new mod ord">
        <pc:chgData name="Jamison Crawford" userId="76f587c13a6b1f7f" providerId="LiveId" clId="{09B57EAE-D05C-4089-A079-9D4D355F67A9}" dt="2020-12-18T02:45:43.255" v="5507"/>
        <pc:sldMkLst>
          <pc:docMk/>
          <pc:sldMk cId="4203346264" sldId="265"/>
        </pc:sldMkLst>
        <pc:spChg chg="mod">
          <ac:chgData name="Jamison Crawford" userId="76f587c13a6b1f7f" providerId="LiveId" clId="{09B57EAE-D05C-4089-A079-9D4D355F67A9}" dt="2020-12-18T00:55:09.258" v="1785" actId="20577"/>
          <ac:spMkLst>
            <pc:docMk/>
            <pc:sldMk cId="4203346264" sldId="265"/>
            <ac:spMk id="2" creationId="{DBAC8392-5C22-4F7C-94E0-857E5043D53F}"/>
          </ac:spMkLst>
        </pc:spChg>
        <pc:spChg chg="del mod">
          <ac:chgData name="Jamison Crawford" userId="76f587c13a6b1f7f" providerId="LiveId" clId="{09B57EAE-D05C-4089-A079-9D4D355F67A9}" dt="2020-12-18T00:56:34.823" v="1791" actId="478"/>
          <ac:spMkLst>
            <pc:docMk/>
            <pc:sldMk cId="4203346264" sldId="265"/>
            <ac:spMk id="3" creationId="{9E9A5B27-FB4E-40C4-B7F4-F4F94AB0DC1E}"/>
          </ac:spMkLst>
        </pc:spChg>
        <pc:spChg chg="add mod">
          <ac:chgData name="Jamison Crawford" userId="76f587c13a6b1f7f" providerId="LiveId" clId="{09B57EAE-D05C-4089-A079-9D4D355F67A9}" dt="2020-12-18T01:23:34.220" v="1872" actId="113"/>
          <ac:spMkLst>
            <pc:docMk/>
            <pc:sldMk cId="4203346264" sldId="265"/>
            <ac:spMk id="16" creationId="{2A1EBF2F-8620-483E-A18A-423D5F542B71}"/>
          </ac:spMkLst>
        </pc:spChg>
        <pc:picChg chg="add del mod">
          <ac:chgData name="Jamison Crawford" userId="76f587c13a6b1f7f" providerId="LiveId" clId="{09B57EAE-D05C-4089-A079-9D4D355F67A9}" dt="2020-12-18T01:20:21.405" v="1824" actId="478"/>
          <ac:picMkLst>
            <pc:docMk/>
            <pc:sldMk cId="4203346264" sldId="265"/>
            <ac:picMk id="5" creationId="{B801FBF9-0FF0-4CC0-A33A-DF8CE395DAB4}"/>
          </ac:picMkLst>
        </pc:picChg>
        <pc:picChg chg="add del mod">
          <ac:chgData name="Jamison Crawford" userId="76f587c13a6b1f7f" providerId="LiveId" clId="{09B57EAE-D05C-4089-A079-9D4D355F67A9}" dt="2020-12-18T01:20:18.808" v="1823" actId="478"/>
          <ac:picMkLst>
            <pc:docMk/>
            <pc:sldMk cId="4203346264" sldId="265"/>
            <ac:picMk id="7" creationId="{A0E525E2-4D9D-4C78-BD9C-F8B8AA0DEA33}"/>
          </ac:picMkLst>
        </pc:picChg>
        <pc:picChg chg="add">
          <ac:chgData name="Jamison Crawford" userId="76f587c13a6b1f7f" providerId="LiveId" clId="{09B57EAE-D05C-4089-A079-9D4D355F67A9}" dt="2020-12-18T01:21:12.524" v="1825" actId="22"/>
          <ac:picMkLst>
            <pc:docMk/>
            <pc:sldMk cId="4203346264" sldId="265"/>
            <ac:picMk id="9" creationId="{3D20E534-1C4F-4AAA-9AE5-A44454E2F4AF}"/>
          </ac:picMkLst>
        </pc:picChg>
        <pc:picChg chg="add del">
          <ac:chgData name="Jamison Crawford" userId="76f587c13a6b1f7f" providerId="LiveId" clId="{09B57EAE-D05C-4089-A079-9D4D355F67A9}" dt="2020-12-18T01:21:18.204" v="1827" actId="478"/>
          <ac:picMkLst>
            <pc:docMk/>
            <pc:sldMk cId="4203346264" sldId="265"/>
            <ac:picMk id="11" creationId="{BF34DB2A-9FCD-4980-A4B0-42D1B3A32BC3}"/>
          </ac:picMkLst>
        </pc:picChg>
        <pc:picChg chg="add del">
          <ac:chgData name="Jamison Crawford" userId="76f587c13a6b1f7f" providerId="LiveId" clId="{09B57EAE-D05C-4089-A079-9D4D355F67A9}" dt="2020-12-18T01:21:22.132" v="1829" actId="478"/>
          <ac:picMkLst>
            <pc:docMk/>
            <pc:sldMk cId="4203346264" sldId="265"/>
            <ac:picMk id="13" creationId="{27ED760E-C934-4FD8-8764-4D84197EEC3C}"/>
          </ac:picMkLst>
        </pc:picChg>
        <pc:picChg chg="add mod">
          <ac:chgData name="Jamison Crawford" userId="76f587c13a6b1f7f" providerId="LiveId" clId="{09B57EAE-D05C-4089-A079-9D4D355F67A9}" dt="2020-12-18T01:21:39.978" v="1834" actId="1076"/>
          <ac:picMkLst>
            <pc:docMk/>
            <pc:sldMk cId="4203346264" sldId="265"/>
            <ac:picMk id="15" creationId="{A97B4212-3CBA-4CD2-B021-5E55D517E299}"/>
          </ac:picMkLst>
        </pc:picChg>
      </pc:sldChg>
      <pc:sldChg chg="modSp new del mod">
        <pc:chgData name="Jamison Crawford" userId="76f587c13a6b1f7f" providerId="LiveId" clId="{09B57EAE-D05C-4089-A079-9D4D355F67A9}" dt="2020-12-18T01:27:38.019" v="1976" actId="47"/>
        <pc:sldMkLst>
          <pc:docMk/>
          <pc:sldMk cId="115283916" sldId="266"/>
        </pc:sldMkLst>
        <pc:spChg chg="mod">
          <ac:chgData name="Jamison Crawford" userId="76f587c13a6b1f7f" providerId="LiveId" clId="{09B57EAE-D05C-4089-A079-9D4D355F67A9}" dt="2020-12-18T01:26:54.340" v="1918" actId="2711"/>
          <ac:spMkLst>
            <pc:docMk/>
            <pc:sldMk cId="115283916" sldId="266"/>
            <ac:spMk id="2" creationId="{25D2BFF7-D239-4040-B1A7-CFF299B0A947}"/>
          </ac:spMkLst>
        </pc:spChg>
        <pc:spChg chg="mod">
          <ac:chgData name="Jamison Crawford" userId="76f587c13a6b1f7f" providerId="LiveId" clId="{09B57EAE-D05C-4089-A079-9D4D355F67A9}" dt="2020-12-18T01:27:24.879" v="1974" actId="20577"/>
          <ac:spMkLst>
            <pc:docMk/>
            <pc:sldMk cId="115283916" sldId="266"/>
            <ac:spMk id="3" creationId="{7FC339F1-74E0-46BB-9C0F-A81D7A5FCC36}"/>
          </ac:spMkLst>
        </pc:spChg>
      </pc:sldChg>
      <pc:sldChg chg="addSp delSp modSp add mod">
        <pc:chgData name="Jamison Crawford" userId="76f587c13a6b1f7f" providerId="LiveId" clId="{09B57EAE-D05C-4089-A079-9D4D355F67A9}" dt="2020-12-18T02:04:45.038" v="4791" actId="20577"/>
        <pc:sldMkLst>
          <pc:docMk/>
          <pc:sldMk cId="2834626673" sldId="267"/>
        </pc:sldMkLst>
        <pc:spChg chg="mod">
          <ac:chgData name="Jamison Crawford" userId="76f587c13a6b1f7f" providerId="LiveId" clId="{09B57EAE-D05C-4089-A079-9D4D355F67A9}" dt="2020-12-18T01:28:05.371" v="2041" actId="20577"/>
          <ac:spMkLst>
            <pc:docMk/>
            <pc:sldMk cId="2834626673" sldId="267"/>
            <ac:spMk id="2" creationId="{3C0E00C8-97DE-4C85-AE97-0661A3F29BC0}"/>
          </ac:spMkLst>
        </pc:spChg>
        <pc:spChg chg="mod">
          <ac:chgData name="Jamison Crawford" userId="76f587c13a6b1f7f" providerId="LiveId" clId="{09B57EAE-D05C-4089-A079-9D4D355F67A9}" dt="2020-12-18T02:04:45.038" v="4791" actId="20577"/>
          <ac:spMkLst>
            <pc:docMk/>
            <pc:sldMk cId="2834626673" sldId="267"/>
            <ac:spMk id="3" creationId="{39A80101-911C-4B96-B08E-312F9496288E}"/>
          </ac:spMkLst>
        </pc:spChg>
        <pc:graphicFrameChg chg="add del">
          <ac:chgData name="Jamison Crawford" userId="76f587c13a6b1f7f" providerId="LiveId" clId="{09B57EAE-D05C-4089-A079-9D4D355F67A9}" dt="2020-12-18T01:32:48.395" v="2309" actId="478"/>
          <ac:graphicFrameMkLst>
            <pc:docMk/>
            <pc:sldMk cId="2834626673" sldId="267"/>
            <ac:graphicFrameMk id="4" creationId="{8EFFF3EE-349D-4FAB-8557-06DF7C3C6B9D}"/>
          </ac:graphicFrameMkLst>
        </pc:graphicFrameChg>
        <pc:graphicFrameChg chg="add del mod modGraphic">
          <ac:chgData name="Jamison Crawford" userId="76f587c13a6b1f7f" providerId="LiveId" clId="{09B57EAE-D05C-4089-A079-9D4D355F67A9}" dt="2020-12-18T01:34:16.555" v="2368" actId="478"/>
          <ac:graphicFrameMkLst>
            <pc:docMk/>
            <pc:sldMk cId="2834626673" sldId="267"/>
            <ac:graphicFrameMk id="5" creationId="{8E529835-C2A1-4897-93D0-F266CA0DA2C6}"/>
          </ac:graphicFrameMkLst>
        </pc:graphicFrameChg>
      </pc:sldChg>
      <pc:sldChg chg="addSp delSp modSp new del mod">
        <pc:chgData name="Jamison Crawford" userId="76f587c13a6b1f7f" providerId="LiveId" clId="{09B57EAE-D05C-4089-A079-9D4D355F67A9}" dt="2020-12-18T01:43:32.536" v="2593" actId="2696"/>
        <pc:sldMkLst>
          <pc:docMk/>
          <pc:sldMk cId="296641098" sldId="268"/>
        </pc:sldMkLst>
        <pc:spChg chg="del mod">
          <ac:chgData name="Jamison Crawford" userId="76f587c13a6b1f7f" providerId="LiveId" clId="{09B57EAE-D05C-4089-A079-9D4D355F67A9}" dt="2020-12-18T01:42:57.967" v="2575" actId="478"/>
          <ac:spMkLst>
            <pc:docMk/>
            <pc:sldMk cId="296641098" sldId="268"/>
            <ac:spMk id="2" creationId="{1452EA02-3D95-4F90-B1C3-3D4FCD0D4C57}"/>
          </ac:spMkLst>
        </pc:spChg>
        <pc:spChg chg="del">
          <ac:chgData name="Jamison Crawford" userId="76f587c13a6b1f7f" providerId="LiveId" clId="{09B57EAE-D05C-4089-A079-9D4D355F67A9}" dt="2020-12-18T01:43:00.233" v="2577" actId="478"/>
          <ac:spMkLst>
            <pc:docMk/>
            <pc:sldMk cId="296641098" sldId="268"/>
            <ac:spMk id="3" creationId="{EA36EBF6-85C0-4CA0-96BA-A4027A640FAE}"/>
          </ac:spMkLst>
        </pc:spChg>
        <pc:spChg chg="add del mod">
          <ac:chgData name="Jamison Crawford" userId="76f587c13a6b1f7f" providerId="LiveId" clId="{09B57EAE-D05C-4089-A079-9D4D355F67A9}" dt="2020-12-18T01:42:59.562" v="2576" actId="478"/>
          <ac:spMkLst>
            <pc:docMk/>
            <pc:sldMk cId="296641098" sldId="268"/>
            <ac:spMk id="5" creationId="{7D8F9B1B-E61A-4A68-89AD-5737A9AB1E31}"/>
          </ac:spMkLst>
        </pc:spChg>
        <pc:spChg chg="add del mod">
          <ac:chgData name="Jamison Crawford" userId="76f587c13a6b1f7f" providerId="LiveId" clId="{09B57EAE-D05C-4089-A079-9D4D355F67A9}" dt="2020-12-18T01:43:27.441" v="2592" actId="478"/>
          <ac:spMkLst>
            <pc:docMk/>
            <pc:sldMk cId="296641098" sldId="268"/>
            <ac:spMk id="6" creationId="{B27B09F7-AB03-42FA-95ED-E1E585B27F74}"/>
          </ac:spMkLst>
        </pc:spChg>
      </pc:sldChg>
      <pc:sldChg chg="new del">
        <pc:chgData name="Jamison Crawford" userId="76f587c13a6b1f7f" providerId="LiveId" clId="{09B57EAE-D05C-4089-A079-9D4D355F67A9}" dt="2020-12-18T01:43:36.815" v="2595" actId="47"/>
        <pc:sldMkLst>
          <pc:docMk/>
          <pc:sldMk cId="482068878" sldId="268"/>
        </pc:sldMkLst>
      </pc:sldChg>
      <pc:sldChg chg="modSp new mod">
        <pc:chgData name="Jamison Crawford" userId="76f587c13a6b1f7f" providerId="LiveId" clId="{09B57EAE-D05C-4089-A079-9D4D355F67A9}" dt="2020-12-18T01:47:56.302" v="2992" actId="20577"/>
        <pc:sldMkLst>
          <pc:docMk/>
          <pc:sldMk cId="2059830359" sldId="268"/>
        </pc:sldMkLst>
        <pc:spChg chg="mod">
          <ac:chgData name="Jamison Crawford" userId="76f587c13a6b1f7f" providerId="LiveId" clId="{09B57EAE-D05C-4089-A079-9D4D355F67A9}" dt="2020-12-18T01:44:18.206" v="2645" actId="948"/>
          <ac:spMkLst>
            <pc:docMk/>
            <pc:sldMk cId="2059830359" sldId="268"/>
            <ac:spMk id="2" creationId="{67E4DB3D-8589-4F0C-997D-7E0CA8E98FBC}"/>
          </ac:spMkLst>
        </pc:spChg>
        <pc:spChg chg="mod">
          <ac:chgData name="Jamison Crawford" userId="76f587c13a6b1f7f" providerId="LiveId" clId="{09B57EAE-D05C-4089-A079-9D4D355F67A9}" dt="2020-12-18T01:47:56.302" v="2992" actId="20577"/>
          <ac:spMkLst>
            <pc:docMk/>
            <pc:sldMk cId="2059830359" sldId="268"/>
            <ac:spMk id="3" creationId="{FC2121EF-2773-4CAA-8951-6C53B75F37D9}"/>
          </ac:spMkLst>
        </pc:spChg>
      </pc:sldChg>
      <pc:sldChg chg="modSp add mod">
        <pc:chgData name="Jamison Crawford" userId="76f587c13a6b1f7f" providerId="LiveId" clId="{09B57EAE-D05C-4089-A079-9D4D355F67A9}" dt="2020-12-18T01:55:05.222" v="3751" actId="20577"/>
        <pc:sldMkLst>
          <pc:docMk/>
          <pc:sldMk cId="2131086325" sldId="269"/>
        </pc:sldMkLst>
        <pc:spChg chg="mod">
          <ac:chgData name="Jamison Crawford" userId="76f587c13a6b1f7f" providerId="LiveId" clId="{09B57EAE-D05C-4089-A079-9D4D355F67A9}" dt="2020-12-18T01:55:05.222" v="3751" actId="20577"/>
          <ac:spMkLst>
            <pc:docMk/>
            <pc:sldMk cId="2131086325" sldId="269"/>
            <ac:spMk id="2" creationId="{67E4DB3D-8589-4F0C-997D-7E0CA8E98FBC}"/>
          </ac:spMkLst>
        </pc:spChg>
        <pc:spChg chg="mod">
          <ac:chgData name="Jamison Crawford" userId="76f587c13a6b1f7f" providerId="LiveId" clId="{09B57EAE-D05C-4089-A079-9D4D355F67A9}" dt="2020-12-18T01:54:37.970" v="3734" actId="113"/>
          <ac:spMkLst>
            <pc:docMk/>
            <pc:sldMk cId="2131086325" sldId="269"/>
            <ac:spMk id="3" creationId="{FC2121EF-2773-4CAA-8951-6C53B75F37D9}"/>
          </ac:spMkLst>
        </pc:spChg>
      </pc:sldChg>
      <pc:sldChg chg="modSp add mod ord">
        <pc:chgData name="Jamison Crawford" userId="76f587c13a6b1f7f" providerId="LiveId" clId="{09B57EAE-D05C-4089-A079-9D4D355F67A9}" dt="2020-12-18T01:54:59.374" v="3745" actId="20577"/>
        <pc:sldMkLst>
          <pc:docMk/>
          <pc:sldMk cId="1282911477" sldId="270"/>
        </pc:sldMkLst>
        <pc:spChg chg="mod">
          <ac:chgData name="Jamison Crawford" userId="76f587c13a6b1f7f" providerId="LiveId" clId="{09B57EAE-D05C-4089-A079-9D4D355F67A9}" dt="2020-12-18T01:54:59.374" v="3745" actId="20577"/>
          <ac:spMkLst>
            <pc:docMk/>
            <pc:sldMk cId="1282911477" sldId="270"/>
            <ac:spMk id="2" creationId="{67E4DB3D-8589-4F0C-997D-7E0CA8E98FBC}"/>
          </ac:spMkLst>
        </pc:spChg>
      </pc:sldChg>
      <pc:sldChg chg="modSp add mod">
        <pc:chgData name="Jamison Crawford" userId="76f587c13a6b1f7f" providerId="LiveId" clId="{09B57EAE-D05C-4089-A079-9D4D355F67A9}" dt="2020-12-18T01:58:34.375" v="4112" actId="113"/>
        <pc:sldMkLst>
          <pc:docMk/>
          <pc:sldMk cId="10662063" sldId="271"/>
        </pc:sldMkLst>
        <pc:spChg chg="mod">
          <ac:chgData name="Jamison Crawford" userId="76f587c13a6b1f7f" providerId="LiveId" clId="{09B57EAE-D05C-4089-A079-9D4D355F67A9}" dt="2020-12-18T01:55:32.515" v="3759" actId="20577"/>
          <ac:spMkLst>
            <pc:docMk/>
            <pc:sldMk cId="10662063" sldId="271"/>
            <ac:spMk id="2" creationId="{67E4DB3D-8589-4F0C-997D-7E0CA8E98FBC}"/>
          </ac:spMkLst>
        </pc:spChg>
        <pc:spChg chg="mod">
          <ac:chgData name="Jamison Crawford" userId="76f587c13a6b1f7f" providerId="LiveId" clId="{09B57EAE-D05C-4089-A079-9D4D355F67A9}" dt="2020-12-18T01:58:34.375" v="4112" actId="113"/>
          <ac:spMkLst>
            <pc:docMk/>
            <pc:sldMk cId="10662063" sldId="271"/>
            <ac:spMk id="3" creationId="{FC2121EF-2773-4CAA-8951-6C53B75F37D9}"/>
          </ac:spMkLst>
        </pc:spChg>
      </pc:sldChg>
      <pc:sldChg chg="modSp add mod">
        <pc:chgData name="Jamison Crawford" userId="76f587c13a6b1f7f" providerId="LiveId" clId="{09B57EAE-D05C-4089-A079-9D4D355F67A9}" dt="2020-12-18T02:01:14.828" v="4421" actId="113"/>
        <pc:sldMkLst>
          <pc:docMk/>
          <pc:sldMk cId="1010851515" sldId="272"/>
        </pc:sldMkLst>
        <pc:spChg chg="mod">
          <ac:chgData name="Jamison Crawford" userId="76f587c13a6b1f7f" providerId="LiveId" clId="{09B57EAE-D05C-4089-A079-9D4D355F67A9}" dt="2020-12-18T01:59:03.832" v="4122" actId="20577"/>
          <ac:spMkLst>
            <pc:docMk/>
            <pc:sldMk cId="1010851515" sldId="272"/>
            <ac:spMk id="2" creationId="{67E4DB3D-8589-4F0C-997D-7E0CA8E98FBC}"/>
          </ac:spMkLst>
        </pc:spChg>
        <pc:spChg chg="mod">
          <ac:chgData name="Jamison Crawford" userId="76f587c13a6b1f7f" providerId="LiveId" clId="{09B57EAE-D05C-4089-A079-9D4D355F67A9}" dt="2020-12-18T02:01:14.828" v="4421" actId="113"/>
          <ac:spMkLst>
            <pc:docMk/>
            <pc:sldMk cId="1010851515" sldId="272"/>
            <ac:spMk id="3" creationId="{FC2121EF-2773-4CAA-8951-6C53B75F37D9}"/>
          </ac:spMkLst>
        </pc:spChg>
      </pc:sldChg>
      <pc:sldChg chg="new del">
        <pc:chgData name="Jamison Crawford" userId="76f587c13a6b1f7f" providerId="LiveId" clId="{09B57EAE-D05C-4089-A079-9D4D355F67A9}" dt="2020-12-18T01:58:46.917" v="4114" actId="47"/>
        <pc:sldMkLst>
          <pc:docMk/>
          <pc:sldMk cId="1443923956" sldId="272"/>
        </pc:sldMkLst>
      </pc:sldChg>
      <pc:sldChg chg="modSp add mod">
        <pc:chgData name="Jamison Crawford" userId="76f587c13a6b1f7f" providerId="LiveId" clId="{09B57EAE-D05C-4089-A079-9D4D355F67A9}" dt="2020-12-18T02:15:48.570" v="5279" actId="948"/>
        <pc:sldMkLst>
          <pc:docMk/>
          <pc:sldMk cId="1489265664" sldId="273"/>
        </pc:sldMkLst>
        <pc:spChg chg="mod">
          <ac:chgData name="Jamison Crawford" userId="76f587c13a6b1f7f" providerId="LiveId" clId="{09B57EAE-D05C-4089-A079-9D4D355F67A9}" dt="2020-12-18T02:01:40.065" v="4431" actId="20577"/>
          <ac:spMkLst>
            <pc:docMk/>
            <pc:sldMk cId="1489265664" sldId="273"/>
            <ac:spMk id="2" creationId="{67E4DB3D-8589-4F0C-997D-7E0CA8E98FBC}"/>
          </ac:spMkLst>
        </pc:spChg>
        <pc:spChg chg="mod">
          <ac:chgData name="Jamison Crawford" userId="76f587c13a6b1f7f" providerId="LiveId" clId="{09B57EAE-D05C-4089-A079-9D4D355F67A9}" dt="2020-12-18T02:15:48.570" v="5279" actId="948"/>
          <ac:spMkLst>
            <pc:docMk/>
            <pc:sldMk cId="1489265664" sldId="273"/>
            <ac:spMk id="3" creationId="{FC2121EF-2773-4CAA-8951-6C53B75F37D9}"/>
          </ac:spMkLst>
        </pc:spChg>
      </pc:sldChg>
      <pc:sldChg chg="modSp add mod">
        <pc:chgData name="Jamison Crawford" userId="76f587c13a6b1f7f" providerId="LiveId" clId="{09B57EAE-D05C-4089-A079-9D4D355F67A9}" dt="2020-12-18T02:13:21.739" v="5278" actId="20577"/>
        <pc:sldMkLst>
          <pc:docMk/>
          <pc:sldMk cId="612106786" sldId="274"/>
        </pc:sldMkLst>
        <pc:spChg chg="mod">
          <ac:chgData name="Jamison Crawford" userId="76f587c13a6b1f7f" providerId="LiveId" clId="{09B57EAE-D05C-4089-A079-9D4D355F67A9}" dt="2020-12-18T02:05:51.091" v="4849" actId="20577"/>
          <ac:spMkLst>
            <pc:docMk/>
            <pc:sldMk cId="612106786" sldId="274"/>
            <ac:spMk id="2" creationId="{67E4DB3D-8589-4F0C-997D-7E0CA8E98FBC}"/>
          </ac:spMkLst>
        </pc:spChg>
        <pc:spChg chg="mod">
          <ac:chgData name="Jamison Crawford" userId="76f587c13a6b1f7f" providerId="LiveId" clId="{09B57EAE-D05C-4089-A079-9D4D355F67A9}" dt="2020-12-18T02:13:21.739" v="5278" actId="20577"/>
          <ac:spMkLst>
            <pc:docMk/>
            <pc:sldMk cId="612106786" sldId="274"/>
            <ac:spMk id="3" creationId="{FC2121EF-2773-4CAA-8951-6C53B75F37D9}"/>
          </ac:spMkLst>
        </pc:spChg>
      </pc:sldChg>
      <pc:sldChg chg="new del">
        <pc:chgData name="Jamison Crawford" userId="76f587c13a6b1f7f" providerId="LiveId" clId="{09B57EAE-D05C-4089-A079-9D4D355F67A9}" dt="2020-12-18T02:16:20.562" v="5282" actId="47"/>
        <pc:sldMkLst>
          <pc:docMk/>
          <pc:sldMk cId="1067769643" sldId="275"/>
        </pc:sldMkLst>
      </pc:sldChg>
      <pc:sldChg chg="addSp delSp modSp add del mod">
        <pc:chgData name="Jamison Crawford" userId="76f587c13a6b1f7f" providerId="LiveId" clId="{09B57EAE-D05C-4089-A079-9D4D355F67A9}" dt="2020-12-18T02:47:34.401" v="5566" actId="47"/>
        <pc:sldMkLst>
          <pc:docMk/>
          <pc:sldMk cId="1600480978" sldId="276"/>
        </pc:sldMkLst>
        <pc:spChg chg="mod">
          <ac:chgData name="Jamison Crawford" userId="76f587c13a6b1f7f" providerId="LiveId" clId="{09B57EAE-D05C-4089-A079-9D4D355F67A9}" dt="2020-12-18T02:20:34.744" v="5405" actId="20577"/>
          <ac:spMkLst>
            <pc:docMk/>
            <pc:sldMk cId="1600480978" sldId="276"/>
            <ac:spMk id="2" creationId="{CD0BE549-95CA-4F90-82D1-122A1717741A}"/>
          </ac:spMkLst>
        </pc:spChg>
        <pc:spChg chg="mod">
          <ac:chgData name="Jamison Crawford" userId="76f587c13a6b1f7f" providerId="LiveId" clId="{09B57EAE-D05C-4089-A079-9D4D355F67A9}" dt="2020-12-18T02:21:42.267" v="5503" actId="1076"/>
          <ac:spMkLst>
            <pc:docMk/>
            <pc:sldMk cId="1600480978" sldId="276"/>
            <ac:spMk id="8" creationId="{AF36C4C8-1B06-472C-B20F-2145DBC46A1E}"/>
          </ac:spMkLst>
        </pc:spChg>
        <pc:picChg chg="add del mod">
          <ac:chgData name="Jamison Crawford" userId="76f587c13a6b1f7f" providerId="LiveId" clId="{09B57EAE-D05C-4089-A079-9D4D355F67A9}" dt="2020-12-18T02:17:52.191" v="5286" actId="478"/>
          <ac:picMkLst>
            <pc:docMk/>
            <pc:sldMk cId="1600480978" sldId="276"/>
            <ac:picMk id="4" creationId="{1C3D09CE-30BF-4ED0-AC29-AA88415B4AD3}"/>
          </ac:picMkLst>
        </pc:picChg>
        <pc:picChg chg="del">
          <ac:chgData name="Jamison Crawford" userId="76f587c13a6b1f7f" providerId="LiveId" clId="{09B57EAE-D05C-4089-A079-9D4D355F67A9}" dt="2020-12-18T02:17:54.188" v="5287" actId="478"/>
          <ac:picMkLst>
            <pc:docMk/>
            <pc:sldMk cId="1600480978" sldId="276"/>
            <ac:picMk id="7" creationId="{4942F826-F5A3-4FFD-B018-B2BA604F40B7}"/>
          </ac:picMkLst>
        </pc:picChg>
        <pc:picChg chg="add mod">
          <ac:chgData name="Jamison Crawford" userId="76f587c13a6b1f7f" providerId="LiveId" clId="{09B57EAE-D05C-4089-A079-9D4D355F67A9}" dt="2020-12-18T02:20:23.289" v="5384" actId="1076"/>
          <ac:picMkLst>
            <pc:docMk/>
            <pc:sldMk cId="1600480978" sldId="276"/>
            <ac:picMk id="9" creationId="{B44C7A86-B011-49D6-85CB-C54B30DDDC03}"/>
          </ac:picMkLst>
        </pc:picChg>
      </pc:sldChg>
      <pc:sldChg chg="add ord">
        <pc:chgData name="Jamison Crawford" userId="76f587c13a6b1f7f" providerId="LiveId" clId="{09B57EAE-D05C-4089-A079-9D4D355F67A9}" dt="2020-12-18T02:46:05.814" v="5512"/>
        <pc:sldMkLst>
          <pc:docMk/>
          <pc:sldMk cId="1469607367" sldId="277"/>
        </pc:sldMkLst>
      </pc:sldChg>
      <pc:sldChg chg="modSp add mod">
        <pc:chgData name="Jamison Crawford" userId="76f587c13a6b1f7f" providerId="LiveId" clId="{09B57EAE-D05C-4089-A079-9D4D355F67A9}" dt="2020-12-18T02:51:57.965" v="5684" actId="20577"/>
        <pc:sldMkLst>
          <pc:docMk/>
          <pc:sldMk cId="3501712487" sldId="278"/>
        </pc:sldMkLst>
        <pc:spChg chg="mod">
          <ac:chgData name="Jamison Crawford" userId="76f587c13a6b1f7f" providerId="LiveId" clId="{09B57EAE-D05C-4089-A079-9D4D355F67A9}" dt="2020-12-18T02:51:57.965" v="5684" actId="20577"/>
          <ac:spMkLst>
            <pc:docMk/>
            <pc:sldMk cId="3501712487" sldId="278"/>
            <ac:spMk id="2" creationId="{CD0BE549-95CA-4F90-82D1-122A1717741A}"/>
          </ac:spMkLst>
        </pc:spChg>
        <pc:spChg chg="mod">
          <ac:chgData name="Jamison Crawford" userId="76f587c13a6b1f7f" providerId="LiveId" clId="{09B57EAE-D05C-4089-A079-9D4D355F67A9}" dt="2020-12-18T02:49:00.606" v="5582" actId="20577"/>
          <ac:spMkLst>
            <pc:docMk/>
            <pc:sldMk cId="3501712487" sldId="278"/>
            <ac:spMk id="8" creationId="{AF36C4C8-1B06-472C-B20F-2145DBC46A1E}"/>
          </ac:spMkLst>
        </pc:spChg>
      </pc:sldChg>
      <pc:sldChg chg="addSp delSp modSp add mod">
        <pc:chgData name="Jamison Crawford" userId="76f587c13a6b1f7f" providerId="LiveId" clId="{09B57EAE-D05C-4089-A079-9D4D355F67A9}" dt="2020-12-18T02:50:16.027" v="5658" actId="20577"/>
        <pc:sldMkLst>
          <pc:docMk/>
          <pc:sldMk cId="65931576" sldId="279"/>
        </pc:sldMkLst>
        <pc:spChg chg="mod">
          <ac:chgData name="Jamison Crawford" userId="76f587c13a6b1f7f" providerId="LiveId" clId="{09B57EAE-D05C-4089-A079-9D4D355F67A9}" dt="2020-12-18T02:48:50.725" v="5576" actId="20577"/>
          <ac:spMkLst>
            <pc:docMk/>
            <pc:sldMk cId="65931576" sldId="279"/>
            <ac:spMk id="2" creationId="{CD0BE549-95CA-4F90-82D1-122A1717741A}"/>
          </ac:spMkLst>
        </pc:spChg>
        <pc:spChg chg="mod">
          <ac:chgData name="Jamison Crawford" userId="76f587c13a6b1f7f" providerId="LiveId" clId="{09B57EAE-D05C-4089-A079-9D4D355F67A9}" dt="2020-12-18T02:50:16.027" v="5658" actId="20577"/>
          <ac:spMkLst>
            <pc:docMk/>
            <pc:sldMk cId="65931576" sldId="279"/>
            <ac:spMk id="8" creationId="{AF36C4C8-1B06-472C-B20F-2145DBC46A1E}"/>
          </ac:spMkLst>
        </pc:spChg>
        <pc:picChg chg="add del mod">
          <ac:chgData name="Jamison Crawford" userId="76f587c13a6b1f7f" providerId="LiveId" clId="{09B57EAE-D05C-4089-A079-9D4D355F67A9}" dt="2020-12-18T02:48:26.181" v="5570" actId="14826"/>
          <ac:picMkLst>
            <pc:docMk/>
            <pc:sldMk cId="65931576" sldId="279"/>
            <ac:picMk id="9" creationId="{B44C7A86-B011-49D6-85CB-C54B30DDDC03}"/>
          </ac:picMkLst>
        </pc:picChg>
      </pc:sldChg>
      <pc:sldChg chg="modSp add mod">
        <pc:chgData name="Jamison Crawford" userId="76f587c13a6b1f7f" providerId="LiveId" clId="{09B57EAE-D05C-4089-A079-9D4D355F67A9}" dt="2020-12-18T02:53:31.981" v="5749" actId="20577"/>
        <pc:sldMkLst>
          <pc:docMk/>
          <pc:sldMk cId="2619324682" sldId="280"/>
        </pc:sldMkLst>
        <pc:spChg chg="mod">
          <ac:chgData name="Jamison Crawford" userId="76f587c13a6b1f7f" providerId="LiveId" clId="{09B57EAE-D05C-4089-A079-9D4D355F67A9}" dt="2020-12-18T02:51:34.746" v="5673" actId="20577"/>
          <ac:spMkLst>
            <pc:docMk/>
            <pc:sldMk cId="2619324682" sldId="280"/>
            <ac:spMk id="2" creationId="{CD0BE549-95CA-4F90-82D1-122A1717741A}"/>
          </ac:spMkLst>
        </pc:spChg>
        <pc:spChg chg="mod">
          <ac:chgData name="Jamison Crawford" userId="76f587c13a6b1f7f" providerId="LiveId" clId="{09B57EAE-D05C-4089-A079-9D4D355F67A9}" dt="2020-12-18T02:53:31.981" v="5749" actId="20577"/>
          <ac:spMkLst>
            <pc:docMk/>
            <pc:sldMk cId="2619324682" sldId="280"/>
            <ac:spMk id="8" creationId="{AF36C4C8-1B06-472C-B20F-2145DBC46A1E}"/>
          </ac:spMkLst>
        </pc:spChg>
        <pc:picChg chg="mod">
          <ac:chgData name="Jamison Crawford" userId="76f587c13a6b1f7f" providerId="LiveId" clId="{09B57EAE-D05C-4089-A079-9D4D355F67A9}" dt="2020-12-18T02:51:19.478" v="5660" actId="14826"/>
          <ac:picMkLst>
            <pc:docMk/>
            <pc:sldMk cId="2619324682" sldId="280"/>
            <ac:picMk id="9" creationId="{B44C7A86-B011-49D6-85CB-C54B30DDDC03}"/>
          </ac:picMkLst>
        </pc:picChg>
      </pc:sldChg>
      <pc:sldChg chg="add del">
        <pc:chgData name="Jamison Crawford" userId="76f587c13a6b1f7f" providerId="LiveId" clId="{09B57EAE-D05C-4089-A079-9D4D355F67A9}" dt="2020-12-18T02:53:54.703" v="5751" actId="47"/>
        <pc:sldMkLst>
          <pc:docMk/>
          <pc:sldMk cId="18727615" sldId="281"/>
        </pc:sldMkLst>
      </pc:sldChg>
      <pc:sldChg chg="addSp delSp modSp add mod ord">
        <pc:chgData name="Jamison Crawford" userId="76f587c13a6b1f7f" providerId="LiveId" clId="{09B57EAE-D05C-4089-A079-9D4D355F67A9}" dt="2020-12-18T03:20:22.176" v="6535" actId="1076"/>
        <pc:sldMkLst>
          <pc:docMk/>
          <pc:sldMk cId="602180294" sldId="281"/>
        </pc:sldMkLst>
        <pc:spChg chg="mod">
          <ac:chgData name="Jamison Crawford" userId="76f587c13a6b1f7f" providerId="LiveId" clId="{09B57EAE-D05C-4089-A079-9D4D355F67A9}" dt="2020-12-18T03:17:42.282" v="6472" actId="2711"/>
          <ac:spMkLst>
            <pc:docMk/>
            <pc:sldMk cId="602180294" sldId="281"/>
            <ac:spMk id="2" creationId="{67E4DB3D-8589-4F0C-997D-7E0CA8E98FBC}"/>
          </ac:spMkLst>
        </pc:spChg>
        <pc:spChg chg="del mod">
          <ac:chgData name="Jamison Crawford" userId="76f587c13a6b1f7f" providerId="LiveId" clId="{09B57EAE-D05C-4089-A079-9D4D355F67A9}" dt="2020-12-18T03:00:00.198" v="5835" actId="478"/>
          <ac:spMkLst>
            <pc:docMk/>
            <pc:sldMk cId="602180294" sldId="281"/>
            <ac:spMk id="3" creationId="{FC2121EF-2773-4CAA-8951-6C53B75F37D9}"/>
          </ac:spMkLst>
        </pc:spChg>
        <pc:spChg chg="add del mod">
          <ac:chgData name="Jamison Crawford" userId="76f587c13a6b1f7f" providerId="LiveId" clId="{09B57EAE-D05C-4089-A079-9D4D355F67A9}" dt="2020-12-18T03:00:05.816" v="5836" actId="478"/>
          <ac:spMkLst>
            <pc:docMk/>
            <pc:sldMk cId="602180294" sldId="281"/>
            <ac:spMk id="5" creationId="{692899BA-E265-4686-A1BF-4851DAE47B20}"/>
          </ac:spMkLst>
        </pc:spChg>
        <pc:spChg chg="add mod">
          <ac:chgData name="Jamison Crawford" userId="76f587c13a6b1f7f" providerId="LiveId" clId="{09B57EAE-D05C-4089-A079-9D4D355F67A9}" dt="2020-12-18T03:20:22.176" v="6535" actId="1076"/>
          <ac:spMkLst>
            <pc:docMk/>
            <pc:sldMk cId="602180294" sldId="281"/>
            <ac:spMk id="7" creationId="{4819D49E-ABBE-4176-8F45-8251A6537080}"/>
          </ac:spMkLst>
        </pc:spChg>
        <pc:graphicFrameChg chg="add mod modGraphic">
          <ac:chgData name="Jamison Crawford" userId="76f587c13a6b1f7f" providerId="LiveId" clId="{09B57EAE-D05C-4089-A079-9D4D355F67A9}" dt="2020-12-18T03:17:49.554" v="6473" actId="2711"/>
          <ac:graphicFrameMkLst>
            <pc:docMk/>
            <pc:sldMk cId="602180294" sldId="281"/>
            <ac:graphicFrameMk id="6" creationId="{363A12B9-4E6F-4BCF-B7BD-F68244C00850}"/>
          </ac:graphicFrameMkLst>
        </pc:graphicFrameChg>
      </pc:sldChg>
      <pc:sldChg chg="delSp modSp add mod ord">
        <pc:chgData name="Jamison Crawford" userId="76f587c13a6b1f7f" providerId="LiveId" clId="{09B57EAE-D05C-4089-A079-9D4D355F67A9}" dt="2020-12-18T03:22:42.979" v="6616" actId="20577"/>
        <pc:sldMkLst>
          <pc:docMk/>
          <pc:sldMk cId="378249596" sldId="282"/>
        </pc:sldMkLst>
        <pc:spChg chg="mod">
          <ac:chgData name="Jamison Crawford" userId="76f587c13a6b1f7f" providerId="LiveId" clId="{09B57EAE-D05C-4089-A079-9D4D355F67A9}" dt="2020-12-18T03:22:42.979" v="6616" actId="20577"/>
          <ac:spMkLst>
            <pc:docMk/>
            <pc:sldMk cId="378249596" sldId="282"/>
            <ac:spMk id="2" creationId="{CD0BE549-95CA-4F90-82D1-122A1717741A}"/>
          </ac:spMkLst>
        </pc:spChg>
        <pc:spChg chg="del">
          <ac:chgData name="Jamison Crawford" userId="76f587c13a6b1f7f" providerId="LiveId" clId="{09B57EAE-D05C-4089-A079-9D4D355F67A9}" dt="2020-12-18T03:21:42.507" v="6603" actId="478"/>
          <ac:spMkLst>
            <pc:docMk/>
            <pc:sldMk cId="378249596" sldId="282"/>
            <ac:spMk id="8" creationId="{AF36C4C8-1B06-472C-B20F-2145DBC46A1E}"/>
          </ac:spMkLst>
        </pc:spChg>
        <pc:picChg chg="mod ord">
          <ac:chgData name="Jamison Crawford" userId="76f587c13a6b1f7f" providerId="LiveId" clId="{09B57EAE-D05C-4089-A079-9D4D355F67A9}" dt="2020-12-18T03:22:23.776" v="6607" actId="167"/>
          <ac:picMkLst>
            <pc:docMk/>
            <pc:sldMk cId="378249596" sldId="282"/>
            <ac:picMk id="9" creationId="{B44C7A86-B011-49D6-85CB-C54B30DDDC03}"/>
          </ac:picMkLst>
        </pc:picChg>
      </pc:sldChg>
      <pc:sldChg chg="addSp delSp modSp add mod">
        <pc:chgData name="Jamison Crawford" userId="76f587c13a6b1f7f" providerId="LiveId" clId="{09B57EAE-D05C-4089-A079-9D4D355F67A9}" dt="2020-12-18T03:38:55.996" v="6940" actId="1076"/>
        <pc:sldMkLst>
          <pc:docMk/>
          <pc:sldMk cId="1947904042" sldId="283"/>
        </pc:sldMkLst>
        <pc:spChg chg="mod">
          <ac:chgData name="Jamison Crawford" userId="76f587c13a6b1f7f" providerId="LiveId" clId="{09B57EAE-D05C-4089-A079-9D4D355F67A9}" dt="2020-12-18T03:23:53.729" v="6708" actId="20577"/>
          <ac:spMkLst>
            <pc:docMk/>
            <pc:sldMk cId="1947904042" sldId="283"/>
            <ac:spMk id="2" creationId="{CD0BE549-95CA-4F90-82D1-122A1717741A}"/>
          </ac:spMkLst>
        </pc:spChg>
        <pc:spChg chg="add mod">
          <ac:chgData name="Jamison Crawford" userId="76f587c13a6b1f7f" providerId="LiveId" clId="{09B57EAE-D05C-4089-A079-9D4D355F67A9}" dt="2020-12-18T03:38:55.996" v="6940" actId="1076"/>
          <ac:spMkLst>
            <pc:docMk/>
            <pc:sldMk cId="1947904042" sldId="283"/>
            <ac:spMk id="3" creationId="{904BD2AC-D2C7-441C-AD4E-B940597BB17E}"/>
          </ac:spMkLst>
        </pc:spChg>
        <pc:picChg chg="del">
          <ac:chgData name="Jamison Crawford" userId="76f587c13a6b1f7f" providerId="LiveId" clId="{09B57EAE-D05C-4089-A079-9D4D355F67A9}" dt="2020-12-18T03:23:57.394" v="6709" actId="478"/>
          <ac:picMkLst>
            <pc:docMk/>
            <pc:sldMk cId="1947904042" sldId="283"/>
            <ac:picMk id="9" creationId="{B44C7A86-B011-49D6-85CB-C54B30DDDC03}"/>
          </ac:picMkLst>
        </pc:picChg>
      </pc:sldChg>
      <pc:sldChg chg="delSp modSp add mod">
        <pc:chgData name="Jamison Crawford" userId="76f587c13a6b1f7f" providerId="LiveId" clId="{09B57EAE-D05C-4089-A079-9D4D355F67A9}" dt="2020-12-18T03:41:03.910" v="7029" actId="113"/>
        <pc:sldMkLst>
          <pc:docMk/>
          <pc:sldMk cId="2808519829" sldId="284"/>
        </pc:sldMkLst>
        <pc:spChg chg="del mod">
          <ac:chgData name="Jamison Crawford" userId="76f587c13a6b1f7f" providerId="LiveId" clId="{09B57EAE-D05C-4089-A079-9D4D355F67A9}" dt="2020-12-18T03:39:57.821" v="6979" actId="478"/>
          <ac:spMkLst>
            <pc:docMk/>
            <pc:sldMk cId="2808519829" sldId="284"/>
            <ac:spMk id="2" creationId="{CD0BE549-95CA-4F90-82D1-122A1717741A}"/>
          </ac:spMkLst>
        </pc:spChg>
        <pc:spChg chg="mod">
          <ac:chgData name="Jamison Crawford" userId="76f587c13a6b1f7f" providerId="LiveId" clId="{09B57EAE-D05C-4089-A079-9D4D355F67A9}" dt="2020-12-18T03:41:03.910" v="7029" actId="113"/>
          <ac:spMkLst>
            <pc:docMk/>
            <pc:sldMk cId="2808519829" sldId="284"/>
            <ac:spMk id="3" creationId="{904BD2AC-D2C7-441C-AD4E-B940597BB17E}"/>
          </ac:spMkLst>
        </pc:spChg>
      </pc:sldChg>
    </pc:docChg>
  </pc:docChgLst>
  <pc:docChgLst>
    <pc:chgData name="Jamison Crawford" userId="76f587c13a6b1f7f" providerId="LiveId" clId="{A65E447C-7E26-4232-B4B2-F22BA74BD84E}"/>
    <pc:docChg chg="undo redo custSel addSld modSld">
      <pc:chgData name="Jamison Crawford" userId="76f587c13a6b1f7f" providerId="LiveId" clId="{A65E447C-7E26-4232-B4B2-F22BA74BD84E}" dt="2020-12-17T23:49:40.752" v="659" actId="1076"/>
      <pc:docMkLst>
        <pc:docMk/>
      </pc:docMkLst>
      <pc:sldChg chg="modSp mod">
        <pc:chgData name="Jamison Crawford" userId="76f587c13a6b1f7f" providerId="LiveId" clId="{A65E447C-7E26-4232-B4B2-F22BA74BD84E}" dt="2020-12-17T23:46:37.832" v="650" actId="313"/>
        <pc:sldMkLst>
          <pc:docMk/>
          <pc:sldMk cId="2027811290" sldId="257"/>
        </pc:sldMkLst>
        <pc:spChg chg="mod">
          <ac:chgData name="Jamison Crawford" userId="76f587c13a6b1f7f" providerId="LiveId" clId="{A65E447C-7E26-4232-B4B2-F22BA74BD84E}" dt="2020-12-17T23:46:31.519" v="648" actId="20577"/>
          <ac:spMkLst>
            <pc:docMk/>
            <pc:sldMk cId="2027811290" sldId="257"/>
            <ac:spMk id="2" creationId="{6844A078-B12C-4A16-B1AF-CD683E061AD9}"/>
          </ac:spMkLst>
        </pc:spChg>
        <pc:spChg chg="mod">
          <ac:chgData name="Jamison Crawford" userId="76f587c13a6b1f7f" providerId="LiveId" clId="{A65E447C-7E26-4232-B4B2-F22BA74BD84E}" dt="2020-12-17T23:46:37.832" v="650" actId="313"/>
          <ac:spMkLst>
            <pc:docMk/>
            <pc:sldMk cId="2027811290" sldId="257"/>
            <ac:spMk id="3" creationId="{C3C3B7D1-E237-4839-8A08-F589EF1C54FF}"/>
          </ac:spMkLst>
        </pc:spChg>
      </pc:sldChg>
      <pc:sldChg chg="modSp new mod">
        <pc:chgData name="Jamison Crawford" userId="76f587c13a6b1f7f" providerId="LiveId" clId="{A65E447C-7E26-4232-B4B2-F22BA74BD84E}" dt="2020-12-17T23:46:43.634" v="652" actId="313"/>
        <pc:sldMkLst>
          <pc:docMk/>
          <pc:sldMk cId="2080389155" sldId="258"/>
        </pc:sldMkLst>
        <pc:spChg chg="mod">
          <ac:chgData name="Jamison Crawford" userId="76f587c13a6b1f7f" providerId="LiveId" clId="{A65E447C-7E26-4232-B4B2-F22BA74BD84E}" dt="2020-12-17T23:45:42.894" v="646" actId="948"/>
          <ac:spMkLst>
            <pc:docMk/>
            <pc:sldMk cId="2080389155" sldId="258"/>
            <ac:spMk id="2" creationId="{3C0E00C8-97DE-4C85-AE97-0661A3F29BC0}"/>
          </ac:spMkLst>
        </pc:spChg>
        <pc:spChg chg="mod">
          <ac:chgData name="Jamison Crawford" userId="76f587c13a6b1f7f" providerId="LiveId" clId="{A65E447C-7E26-4232-B4B2-F22BA74BD84E}" dt="2020-12-17T23:46:43.634" v="652" actId="313"/>
          <ac:spMkLst>
            <pc:docMk/>
            <pc:sldMk cId="2080389155" sldId="258"/>
            <ac:spMk id="3" creationId="{39A80101-911C-4B96-B08E-312F9496288E}"/>
          </ac:spMkLst>
        </pc:spChg>
      </pc:sldChg>
      <pc:sldChg chg="delSp modSp new mod">
        <pc:chgData name="Jamison Crawford" userId="76f587c13a6b1f7f" providerId="LiveId" clId="{A65E447C-7E26-4232-B4B2-F22BA74BD84E}" dt="2020-12-17T23:49:40.752" v="659" actId="1076"/>
        <pc:sldMkLst>
          <pc:docMk/>
          <pc:sldMk cId="1198378037" sldId="259"/>
        </pc:sldMkLst>
        <pc:spChg chg="del">
          <ac:chgData name="Jamison Crawford" userId="76f587c13a6b1f7f" providerId="LiveId" clId="{A65E447C-7E26-4232-B4B2-F22BA74BD84E}" dt="2020-12-17T23:49:18.546" v="654" actId="478"/>
          <ac:spMkLst>
            <pc:docMk/>
            <pc:sldMk cId="1198378037" sldId="259"/>
            <ac:spMk id="2" creationId="{2140A80F-7358-4DCA-A9E4-737BAD8E1453}"/>
          </ac:spMkLst>
        </pc:spChg>
        <pc:spChg chg="mod">
          <ac:chgData name="Jamison Crawford" userId="76f587c13a6b1f7f" providerId="LiveId" clId="{A65E447C-7E26-4232-B4B2-F22BA74BD84E}" dt="2020-12-17T23:49:40.752" v="659" actId="1076"/>
          <ac:spMkLst>
            <pc:docMk/>
            <pc:sldMk cId="1198378037" sldId="259"/>
            <ac:spMk id="3" creationId="{9A4678F3-5D96-4DEE-9304-BC4BD67FE1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8D6D-A114-4733-AEDF-4294A7333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B55543-7010-4B74-A027-9BBB76B02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3E0BEB-B4F5-4859-8DD3-34D3544DCDF0}"/>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5" name="Footer Placeholder 4">
            <a:extLst>
              <a:ext uri="{FF2B5EF4-FFF2-40B4-BE49-F238E27FC236}">
                <a16:creationId xmlns:a16="http://schemas.microsoft.com/office/drawing/2014/main" id="{16DC78CE-1B9B-4952-ACD8-535B29469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6161-070C-4F3A-B44A-44EB42712118}"/>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245850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108F-63C0-4613-88B9-A1AB2ED2C0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A78E9-B811-4796-907E-CC957D224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ACC50-46D1-4B26-B37B-C3F05452B652}"/>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5" name="Footer Placeholder 4">
            <a:extLst>
              <a:ext uri="{FF2B5EF4-FFF2-40B4-BE49-F238E27FC236}">
                <a16:creationId xmlns:a16="http://schemas.microsoft.com/office/drawing/2014/main" id="{42D8FD57-9AE9-4785-9BD3-9BC631116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9B0E3-B714-4771-8CCD-ECFB1DD1F0E1}"/>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282566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799A5-BF12-41E3-BB89-6BC5A840B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8988B-C923-4551-86B1-8B0B320219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ACC97-AA19-47AE-9F21-420D25436390}"/>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5" name="Footer Placeholder 4">
            <a:extLst>
              <a:ext uri="{FF2B5EF4-FFF2-40B4-BE49-F238E27FC236}">
                <a16:creationId xmlns:a16="http://schemas.microsoft.com/office/drawing/2014/main" id="{197159DD-0E0A-460D-98BC-DA2C086C7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F8FA3-AB2F-40DE-9BD8-5409D34653B6}"/>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134184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7F66-B99B-446D-8C56-BD8E8BE1B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B4F5A-CD4B-4DC0-84E5-7503312BC9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D93F6-7600-4E73-A464-4B160225535B}"/>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5" name="Footer Placeholder 4">
            <a:extLst>
              <a:ext uri="{FF2B5EF4-FFF2-40B4-BE49-F238E27FC236}">
                <a16:creationId xmlns:a16="http://schemas.microsoft.com/office/drawing/2014/main" id="{3C20A452-3B79-4CAC-A27F-64AC53F6E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24DA9-56A2-437D-B383-69612D32DF1A}"/>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223230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DE8A-2CE4-4F16-8214-2409C9AE9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1BB02-CE2F-4324-9C77-A44ACD7DE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4826F-A559-491E-8477-F0B293148E2C}"/>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5" name="Footer Placeholder 4">
            <a:extLst>
              <a:ext uri="{FF2B5EF4-FFF2-40B4-BE49-F238E27FC236}">
                <a16:creationId xmlns:a16="http://schemas.microsoft.com/office/drawing/2014/main" id="{AD788345-7BA7-456C-8E5D-E0816E84E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99FF5-B112-4641-8C4D-E70D26A5B3D1}"/>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152567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683-04A5-444A-8A69-9A6AAFA2B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F1451-197E-4300-90DC-787F69272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D3FA57-6EF7-4D30-A904-34757D4D3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6B3B2-41B7-4652-8132-39FD5DB43262}"/>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6" name="Footer Placeholder 5">
            <a:extLst>
              <a:ext uri="{FF2B5EF4-FFF2-40B4-BE49-F238E27FC236}">
                <a16:creationId xmlns:a16="http://schemas.microsoft.com/office/drawing/2014/main" id="{44E61C04-9E98-4513-94F8-964410839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51D24-6CFF-4C98-99BF-A9CB26E31062}"/>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240138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6B91-21E5-4DA6-8716-E61A20913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7DB0A8-2B91-4D41-B0B3-B0811798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4BABD-6E5F-4A8E-A9A9-B0C8C12D54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FDCED-F9BC-443B-80AD-DAD2DD71E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C3ABC-F3E0-43C2-9D46-33B204035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FD159-5569-4828-9D36-07220E6E584C}"/>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8" name="Footer Placeholder 7">
            <a:extLst>
              <a:ext uri="{FF2B5EF4-FFF2-40B4-BE49-F238E27FC236}">
                <a16:creationId xmlns:a16="http://schemas.microsoft.com/office/drawing/2014/main" id="{5291FEBF-BCB1-42EE-95F1-9BE61EA58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15EDA-6C0F-4158-A440-00839E98CC7E}"/>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266811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CBED-28FA-4030-ABF2-E0715FE98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6D0D4-D9BF-41E9-9B0C-E425BA96F7B7}"/>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4" name="Footer Placeholder 3">
            <a:extLst>
              <a:ext uri="{FF2B5EF4-FFF2-40B4-BE49-F238E27FC236}">
                <a16:creationId xmlns:a16="http://schemas.microsoft.com/office/drawing/2014/main" id="{879C56CC-C417-47F2-95F4-B12F6468D6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A8BD1C-0AB2-4C93-ADC3-B4BC63532ADD}"/>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427646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43573-7F9E-4B93-B218-A3221AA90E10}"/>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3" name="Footer Placeholder 2">
            <a:extLst>
              <a:ext uri="{FF2B5EF4-FFF2-40B4-BE49-F238E27FC236}">
                <a16:creationId xmlns:a16="http://schemas.microsoft.com/office/drawing/2014/main" id="{C10F0127-2A26-44D5-9E4F-FEA9796698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08C45E-8868-4CEE-95AA-E7736C24DCFB}"/>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195040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96A0-4EF3-432F-B510-4E261F23E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B9FDE-B794-4B3D-8609-DD8145906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24B25-385B-4F83-97AB-86E176981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346A2-FB05-4FA9-843C-7D5ACE5E8CB5}"/>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6" name="Footer Placeholder 5">
            <a:extLst>
              <a:ext uri="{FF2B5EF4-FFF2-40B4-BE49-F238E27FC236}">
                <a16:creationId xmlns:a16="http://schemas.microsoft.com/office/drawing/2014/main" id="{74EBD667-D57B-4AEE-972D-56228514B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02D7-1D8A-4FBF-844F-6660A9457362}"/>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60101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3B9C-EDC4-4258-80CD-185293600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68560-1007-4A7B-B86D-90EED985A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E38D47-2BA4-4E60-8B0E-13E1BC97C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6D125-E509-4918-A041-613AB02058B6}"/>
              </a:ext>
            </a:extLst>
          </p:cNvPr>
          <p:cNvSpPr>
            <a:spLocks noGrp="1"/>
          </p:cNvSpPr>
          <p:nvPr>
            <p:ph type="dt" sz="half" idx="10"/>
          </p:nvPr>
        </p:nvSpPr>
        <p:spPr/>
        <p:txBody>
          <a:bodyPr/>
          <a:lstStyle/>
          <a:p>
            <a:fld id="{779E935F-21FD-47FF-8B06-73A66A2698BB}" type="datetimeFigureOut">
              <a:rPr lang="en-US" smtClean="0"/>
              <a:t>12/17/2020</a:t>
            </a:fld>
            <a:endParaRPr lang="en-US"/>
          </a:p>
        </p:txBody>
      </p:sp>
      <p:sp>
        <p:nvSpPr>
          <p:cNvPr id="6" name="Footer Placeholder 5">
            <a:extLst>
              <a:ext uri="{FF2B5EF4-FFF2-40B4-BE49-F238E27FC236}">
                <a16:creationId xmlns:a16="http://schemas.microsoft.com/office/drawing/2014/main" id="{D69DB3F4-0DEC-455A-868D-85F018A07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949C4-708B-49CC-BD9A-34ACC7A55FC5}"/>
              </a:ext>
            </a:extLst>
          </p:cNvPr>
          <p:cNvSpPr>
            <a:spLocks noGrp="1"/>
          </p:cNvSpPr>
          <p:nvPr>
            <p:ph type="sldNum" sz="quarter" idx="12"/>
          </p:nvPr>
        </p:nvSpPr>
        <p:spPr/>
        <p:txBody>
          <a:bodyPr/>
          <a:lstStyle/>
          <a:p>
            <a:fld id="{6216EB87-B5F2-4F39-BC09-FEB0AF49D048}" type="slidenum">
              <a:rPr lang="en-US" smtClean="0"/>
              <a:t>‹#›</a:t>
            </a:fld>
            <a:endParaRPr lang="en-US"/>
          </a:p>
        </p:txBody>
      </p:sp>
    </p:spTree>
    <p:extLst>
      <p:ext uri="{BB962C8B-B14F-4D97-AF65-F5344CB8AC3E}">
        <p14:creationId xmlns:p14="http://schemas.microsoft.com/office/powerpoint/2010/main" val="321526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732B7-61D6-4079-8038-ABBBE4203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76CDD-0E1F-4B63-87CE-97A49B2E8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3E198-A76D-4512-BBE5-4D316AD10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E935F-21FD-47FF-8B06-73A66A2698BB}" type="datetimeFigureOut">
              <a:rPr lang="en-US" smtClean="0"/>
              <a:t>12/17/2020</a:t>
            </a:fld>
            <a:endParaRPr lang="en-US"/>
          </a:p>
        </p:txBody>
      </p:sp>
      <p:sp>
        <p:nvSpPr>
          <p:cNvPr id="5" name="Footer Placeholder 4">
            <a:extLst>
              <a:ext uri="{FF2B5EF4-FFF2-40B4-BE49-F238E27FC236}">
                <a16:creationId xmlns:a16="http://schemas.microsoft.com/office/drawing/2014/main" id="{8C909B27-F803-45F6-8B63-71F5CB857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267667-D36D-4866-9426-F01D90E14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6EB87-B5F2-4F39-BC09-FEB0AF49D048}" type="slidenum">
              <a:rPr lang="en-US" smtClean="0"/>
              <a:t>‹#›</a:t>
            </a:fld>
            <a:endParaRPr lang="en-US"/>
          </a:p>
        </p:txBody>
      </p:sp>
    </p:spTree>
    <p:extLst>
      <p:ext uri="{BB962C8B-B14F-4D97-AF65-F5344CB8AC3E}">
        <p14:creationId xmlns:p14="http://schemas.microsoft.com/office/powerpoint/2010/main" val="128702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xplore.thrivingcitie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dropbox.com/s/p73vi0h2ruylh3o/01%20Community%20Need%20Readings-%20Ridzi%20Stevents%20and%20Davern%202020%20ComQualLifeIndicBestPractices8.pdf?dl=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google.com/spreadsheets/d/1Na8GUMcBDk9Mi2UTibQ5v5jfYMLpTKNvpoKPNx0Hr04/edit?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jamisoncrawford@gmail.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jamisoncrawford/mtdi"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amisoncrawford/mtdi"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nationalequityatlas.org/research/prosperityscore/black#/?geoSectionName=Region&amp;geo=0300000000004506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dropbox.com/s/p73vi0h2ruylh3o/01%20Community%20Need%20Readings-%20Ridzi%20Stevents%20and%20Davern%202020%20ComQualLifeIndicBestPractices8.pdf?dl=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EFB1-967C-43E0-8A41-5E1ABE95FDA3}"/>
              </a:ext>
            </a:extLst>
          </p:cNvPr>
          <p:cNvSpPr>
            <a:spLocks noGrp="1"/>
          </p:cNvSpPr>
          <p:nvPr>
            <p:ph type="ctrTitle"/>
          </p:nvPr>
        </p:nvSpPr>
        <p:spPr/>
        <p:txBody>
          <a:bodyPr anchor="ctr">
            <a:normAutofit/>
          </a:bodyPr>
          <a:lstStyle/>
          <a:p>
            <a:r>
              <a:rPr lang="en-US" sz="4800" b="1" dirty="0">
                <a:latin typeface="Quicksand" panose="00000500000000000000" pitchFamily="2" charset="0"/>
              </a:rPr>
              <a:t>Measuring the Dream Index</a:t>
            </a:r>
            <a:br>
              <a:rPr lang="en-US" sz="4800" dirty="0">
                <a:latin typeface="Quicksand" panose="00000500000000000000" pitchFamily="2" charset="0"/>
              </a:rPr>
            </a:br>
            <a:r>
              <a:rPr lang="en-US" sz="2800" dirty="0">
                <a:latin typeface="Quicksand" panose="00000500000000000000" pitchFamily="2" charset="0"/>
              </a:rPr>
              <a:t>Adaptations for a Local Context</a:t>
            </a:r>
            <a:endParaRPr lang="en-US" sz="2800" b="1" dirty="0">
              <a:latin typeface="Quicksand" panose="00000500000000000000" pitchFamily="2" charset="0"/>
            </a:endParaRPr>
          </a:p>
        </p:txBody>
      </p:sp>
      <p:sp>
        <p:nvSpPr>
          <p:cNvPr id="3" name="Subtitle 2">
            <a:extLst>
              <a:ext uri="{FF2B5EF4-FFF2-40B4-BE49-F238E27FC236}">
                <a16:creationId xmlns:a16="http://schemas.microsoft.com/office/drawing/2014/main" id="{CFA6A1E2-6152-4FB9-9D5B-0250C40C70B6}"/>
              </a:ext>
            </a:extLst>
          </p:cNvPr>
          <p:cNvSpPr>
            <a:spLocks noGrp="1"/>
          </p:cNvSpPr>
          <p:nvPr>
            <p:ph type="subTitle" idx="1"/>
          </p:nvPr>
        </p:nvSpPr>
        <p:spPr>
          <a:xfrm>
            <a:off x="2197223" y="3619792"/>
            <a:ext cx="7797553" cy="2283857"/>
          </a:xfrm>
        </p:spPr>
        <p:txBody>
          <a:bodyPr anchor="ctr"/>
          <a:lstStyle/>
          <a:p>
            <a:r>
              <a:rPr lang="en-US" dirty="0">
                <a:latin typeface="Quicksand" panose="00000500000000000000" pitchFamily="2" charset="0"/>
              </a:rPr>
              <a:t>Frank Ridzi, PhD</a:t>
            </a:r>
          </a:p>
          <a:p>
            <a:r>
              <a:rPr lang="en-US" sz="1800" dirty="0">
                <a:latin typeface="Quicksand" panose="00000500000000000000" pitchFamily="2" charset="0"/>
              </a:rPr>
              <a:t>Central New York Community Foundation</a:t>
            </a:r>
            <a:br>
              <a:rPr lang="en-US" sz="1800" dirty="0">
                <a:latin typeface="Quicksand" panose="00000500000000000000" pitchFamily="2" charset="0"/>
              </a:rPr>
            </a:br>
            <a:endParaRPr lang="en-US" sz="1800" dirty="0">
              <a:latin typeface="Quicksand" panose="00000500000000000000" pitchFamily="2" charset="0"/>
            </a:endParaRPr>
          </a:p>
          <a:p>
            <a:r>
              <a:rPr lang="en-US" dirty="0">
                <a:latin typeface="Quicksand" panose="00000500000000000000" pitchFamily="2" charset="0"/>
              </a:rPr>
              <a:t>Jamison Crawford, MPA</a:t>
            </a:r>
          </a:p>
          <a:p>
            <a:r>
              <a:rPr lang="en-US" sz="1800" dirty="0">
                <a:latin typeface="Quicksand" panose="00000500000000000000" pitchFamily="2" charset="0"/>
              </a:rPr>
              <a:t>Deloitte</a:t>
            </a:r>
          </a:p>
        </p:txBody>
      </p:sp>
    </p:spTree>
    <p:extLst>
      <p:ext uri="{BB962C8B-B14F-4D97-AF65-F5344CB8AC3E}">
        <p14:creationId xmlns:p14="http://schemas.microsoft.com/office/powerpoint/2010/main" val="177985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00C8-97DE-4C85-AE97-0661A3F29BC0}"/>
              </a:ext>
            </a:extLst>
          </p:cNvPr>
          <p:cNvSpPr>
            <a:spLocks noGrp="1"/>
          </p:cNvSpPr>
          <p:nvPr>
            <p:ph type="title"/>
          </p:nvPr>
        </p:nvSpPr>
        <p:spPr/>
        <p:txBody>
          <a:bodyPr/>
          <a:lstStyle/>
          <a:p>
            <a:pPr algn="r">
              <a:lnSpc>
                <a:spcPct val="100000"/>
              </a:lnSpc>
            </a:pPr>
            <a:r>
              <a:rPr lang="en-US" dirty="0">
                <a:latin typeface="Quicksand" panose="00000500000000000000" pitchFamily="2" charset="0"/>
              </a:rPr>
              <a:t>What Is the MTDI?</a:t>
            </a:r>
            <a:br>
              <a:rPr lang="en-US" sz="1200" dirty="0">
                <a:latin typeface="Quicksand" panose="00000500000000000000" pitchFamily="2" charset="0"/>
              </a:rPr>
            </a:br>
            <a:r>
              <a:rPr lang="en-US" sz="1600" dirty="0">
                <a:latin typeface="Quicksand" panose="00000500000000000000" pitchFamily="2" charset="0"/>
              </a:rPr>
              <a:t>A National Level Index for Racial Equity</a:t>
            </a:r>
            <a:endParaRPr lang="en-US" sz="1600" dirty="0"/>
          </a:p>
        </p:txBody>
      </p:sp>
      <p:sp>
        <p:nvSpPr>
          <p:cNvPr id="3" name="Content Placeholder 2">
            <a:extLst>
              <a:ext uri="{FF2B5EF4-FFF2-40B4-BE49-F238E27FC236}">
                <a16:creationId xmlns:a16="http://schemas.microsoft.com/office/drawing/2014/main" id="{39A80101-911C-4B96-B08E-312F9496288E}"/>
              </a:ext>
            </a:extLst>
          </p:cNvPr>
          <p:cNvSpPr>
            <a:spLocks noGrp="1"/>
          </p:cNvSpPr>
          <p:nvPr>
            <p:ph idx="1"/>
          </p:nvPr>
        </p:nvSpPr>
        <p:spPr>
          <a:xfrm>
            <a:off x="838200" y="1690688"/>
            <a:ext cx="10515600" cy="4486275"/>
          </a:xfrm>
        </p:spPr>
        <p:txBody>
          <a:bodyPr anchor="ctr">
            <a:normAutofit/>
          </a:bodyPr>
          <a:lstStyle/>
          <a:p>
            <a:pPr marL="0" indent="0">
              <a:lnSpc>
                <a:spcPct val="100000"/>
              </a:lnSpc>
              <a:spcBef>
                <a:spcPts val="600"/>
              </a:spcBef>
              <a:spcAft>
                <a:spcPts val="1200"/>
              </a:spcAft>
              <a:buNone/>
            </a:pPr>
            <a:r>
              <a:rPr lang="en-US" dirty="0">
                <a:latin typeface="Quicksand" panose="00000500000000000000" pitchFamily="2" charset="0"/>
              </a:rPr>
              <a:t>The “Measuring the Dream Index” (MTDI):</a:t>
            </a:r>
          </a:p>
          <a:p>
            <a:pPr lvl="1">
              <a:lnSpc>
                <a:spcPct val="100000"/>
              </a:lnSpc>
              <a:spcBef>
                <a:spcPts val="600"/>
              </a:spcBef>
              <a:spcAft>
                <a:spcPts val="1200"/>
              </a:spcAft>
            </a:pPr>
            <a:r>
              <a:rPr lang="en-US" dirty="0">
                <a:latin typeface="Quicksand" panose="00000500000000000000" pitchFamily="2" charset="0"/>
              </a:rPr>
              <a:t>Identifies 6 dimensions in “struggle for equal justice”</a:t>
            </a:r>
          </a:p>
          <a:p>
            <a:pPr lvl="1">
              <a:lnSpc>
                <a:spcPct val="100000"/>
              </a:lnSpc>
              <a:spcBef>
                <a:spcPts val="600"/>
              </a:spcBef>
              <a:spcAft>
                <a:spcPts val="1200"/>
              </a:spcAft>
            </a:pPr>
            <a:r>
              <a:rPr lang="en-US" dirty="0">
                <a:latin typeface="Quicksand" panose="00000500000000000000" pitchFamily="2" charset="0"/>
              </a:rPr>
              <a:t>Each dimension made of 4-8 indicators</a:t>
            </a:r>
          </a:p>
          <a:p>
            <a:pPr lvl="2">
              <a:lnSpc>
                <a:spcPct val="100000"/>
              </a:lnSpc>
              <a:spcBef>
                <a:spcPts val="600"/>
              </a:spcBef>
              <a:spcAft>
                <a:spcPts val="1200"/>
              </a:spcAft>
            </a:pPr>
            <a:r>
              <a:rPr lang="en-US" dirty="0">
                <a:latin typeface="Quicksand" panose="00000500000000000000" pitchFamily="2" charset="0"/>
              </a:rPr>
              <a:t>Selected per evaluated academic rigor in </a:t>
            </a:r>
            <a:r>
              <a:rPr lang="en-US" dirty="0">
                <a:latin typeface="Quicksand" panose="00000500000000000000" pitchFamily="2" charset="0"/>
                <a:hlinkClick r:id="rId2"/>
              </a:rPr>
              <a:t>Thriving Cities Group</a:t>
            </a:r>
            <a:endParaRPr lang="en-US" dirty="0">
              <a:latin typeface="Quicksand" panose="00000500000000000000" pitchFamily="2" charset="0"/>
            </a:endParaRPr>
          </a:p>
          <a:p>
            <a:pPr lvl="1">
              <a:lnSpc>
                <a:spcPct val="100000"/>
              </a:lnSpc>
              <a:spcBef>
                <a:spcPts val="600"/>
              </a:spcBef>
              <a:spcAft>
                <a:spcPts val="1200"/>
              </a:spcAft>
            </a:pPr>
            <a:r>
              <a:rPr lang="en-US" dirty="0">
                <a:latin typeface="Quicksand" panose="00000500000000000000" pitchFamily="2" charset="0"/>
              </a:rPr>
              <a:t>Data span from pre-1950 to 2016</a:t>
            </a:r>
          </a:p>
          <a:p>
            <a:pPr lvl="1">
              <a:lnSpc>
                <a:spcPct val="100000"/>
              </a:lnSpc>
              <a:spcBef>
                <a:spcPts val="600"/>
              </a:spcBef>
              <a:spcAft>
                <a:spcPts val="1200"/>
              </a:spcAft>
            </a:pPr>
            <a:r>
              <a:rPr lang="en-US" dirty="0">
                <a:latin typeface="Quicksand" panose="00000500000000000000" pitchFamily="2" charset="0"/>
              </a:rPr>
              <a:t>Sources include CDC, BLS, Census</a:t>
            </a:r>
          </a:p>
          <a:p>
            <a:pPr lvl="1">
              <a:lnSpc>
                <a:spcPct val="100000"/>
              </a:lnSpc>
              <a:spcBef>
                <a:spcPts val="600"/>
              </a:spcBef>
              <a:spcAft>
                <a:spcPts val="1200"/>
              </a:spcAft>
            </a:pPr>
            <a:r>
              <a:rPr lang="en-US" dirty="0">
                <a:latin typeface="Quicksand" panose="00000500000000000000" pitchFamily="2" charset="0"/>
              </a:rPr>
              <a:t>Geography is at national level</a:t>
            </a:r>
          </a:p>
        </p:txBody>
      </p:sp>
    </p:spTree>
    <p:extLst>
      <p:ext uri="{BB962C8B-B14F-4D97-AF65-F5344CB8AC3E}">
        <p14:creationId xmlns:p14="http://schemas.microsoft.com/office/powerpoint/2010/main" val="283462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Dimensions &amp; Indicators</a:t>
            </a:r>
            <a:br>
              <a:rPr lang="en-US" dirty="0"/>
            </a:br>
            <a:r>
              <a:rPr lang="en-US" sz="1600" dirty="0"/>
              <a:t>Criminal Justice</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p:txBody>
          <a:bodyPr>
            <a:normAutofit fontScale="92500"/>
          </a:bodyPr>
          <a:lstStyle/>
          <a:p>
            <a:pPr>
              <a:lnSpc>
                <a:spcPct val="150000"/>
              </a:lnSpc>
            </a:pPr>
            <a:r>
              <a:rPr lang="en-US" b="1" dirty="0">
                <a:latin typeface="Quicksand" panose="00000500000000000000" pitchFamily="2" charset="0"/>
              </a:rPr>
              <a:t>Arrests: </a:t>
            </a:r>
            <a:r>
              <a:rPr lang="en-US" dirty="0">
                <a:latin typeface="Quicksand" panose="00000500000000000000" pitchFamily="2" charset="0"/>
              </a:rPr>
              <a:t>Arrests per 100 K pop.</a:t>
            </a:r>
          </a:p>
          <a:p>
            <a:pPr>
              <a:lnSpc>
                <a:spcPct val="150000"/>
              </a:lnSpc>
            </a:pPr>
            <a:r>
              <a:rPr lang="en-US" b="1" dirty="0">
                <a:latin typeface="Quicksand" panose="00000500000000000000" pitchFamily="2" charset="0"/>
              </a:rPr>
              <a:t>Incarceration: </a:t>
            </a:r>
            <a:r>
              <a:rPr lang="en-US" dirty="0">
                <a:latin typeface="Quicksand" panose="00000500000000000000" pitchFamily="2" charset="0"/>
              </a:rPr>
              <a:t>Incarceration per 100 K pop.</a:t>
            </a:r>
          </a:p>
          <a:p>
            <a:pPr>
              <a:lnSpc>
                <a:spcPct val="150000"/>
              </a:lnSpc>
            </a:pPr>
            <a:r>
              <a:rPr lang="en-US" b="1" dirty="0">
                <a:latin typeface="Quicksand" panose="00000500000000000000" pitchFamily="2" charset="0"/>
              </a:rPr>
              <a:t>Capital Punishment: </a:t>
            </a:r>
            <a:r>
              <a:rPr lang="en-US" dirty="0">
                <a:latin typeface="Quicksand" panose="00000500000000000000" pitchFamily="2" charset="0"/>
              </a:rPr>
              <a:t>Executions per 1 M pop.</a:t>
            </a:r>
          </a:p>
          <a:p>
            <a:pPr>
              <a:lnSpc>
                <a:spcPct val="150000"/>
              </a:lnSpc>
            </a:pPr>
            <a:r>
              <a:rPr lang="en-US" b="1" dirty="0">
                <a:latin typeface="Quicksand" panose="00000500000000000000" pitchFamily="2" charset="0"/>
              </a:rPr>
              <a:t>Violent Crime Rate: </a:t>
            </a:r>
            <a:r>
              <a:rPr lang="en-US" dirty="0">
                <a:latin typeface="Quicksand" panose="00000500000000000000" pitchFamily="2" charset="0"/>
              </a:rPr>
              <a:t>Victims per 1 K pop.</a:t>
            </a:r>
          </a:p>
          <a:p>
            <a:pPr>
              <a:lnSpc>
                <a:spcPct val="150000"/>
              </a:lnSpc>
            </a:pPr>
            <a:r>
              <a:rPr lang="en-US" b="1" dirty="0">
                <a:latin typeface="Quicksand" panose="00000500000000000000" pitchFamily="2" charset="0"/>
              </a:rPr>
              <a:t>Probation: </a:t>
            </a:r>
            <a:r>
              <a:rPr lang="en-US" dirty="0">
                <a:latin typeface="Quicksand" panose="00000500000000000000" pitchFamily="2" charset="0"/>
              </a:rPr>
              <a:t>Probation per 1 M pop.</a:t>
            </a:r>
          </a:p>
          <a:p>
            <a:pPr>
              <a:lnSpc>
                <a:spcPct val="150000"/>
              </a:lnSpc>
            </a:pPr>
            <a:r>
              <a:rPr lang="en-US" b="1" dirty="0">
                <a:latin typeface="Quicksand" panose="00000500000000000000" pitchFamily="2" charset="0"/>
              </a:rPr>
              <a:t>Suspension: </a:t>
            </a:r>
            <a:r>
              <a:rPr lang="en-US" dirty="0">
                <a:latin typeface="Quicksand" panose="00000500000000000000" pitchFamily="2" charset="0"/>
              </a:rPr>
              <a:t>Percent of public-school students suspended, gr. 6-12</a:t>
            </a:r>
          </a:p>
        </p:txBody>
      </p:sp>
    </p:spTree>
    <p:extLst>
      <p:ext uri="{BB962C8B-B14F-4D97-AF65-F5344CB8AC3E}">
        <p14:creationId xmlns:p14="http://schemas.microsoft.com/office/powerpoint/2010/main" val="205983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Dimensions &amp; Indicators</a:t>
            </a:r>
            <a:br>
              <a:rPr lang="en-US" dirty="0"/>
            </a:br>
            <a:r>
              <a:rPr lang="en-US" sz="1600" dirty="0"/>
              <a:t>Education</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p:txBody>
          <a:bodyPr>
            <a:normAutofit fontScale="70000" lnSpcReduction="20000"/>
          </a:bodyPr>
          <a:lstStyle/>
          <a:p>
            <a:pPr>
              <a:lnSpc>
                <a:spcPct val="150000"/>
              </a:lnSpc>
            </a:pPr>
            <a:r>
              <a:rPr lang="en-US" b="1" dirty="0">
                <a:latin typeface="Quicksand" panose="00000500000000000000" pitchFamily="2" charset="0"/>
              </a:rPr>
              <a:t>4+ Years High School: </a:t>
            </a:r>
            <a:r>
              <a:rPr lang="en-US" dirty="0">
                <a:latin typeface="Quicksand" panose="00000500000000000000" pitchFamily="2" charset="0"/>
              </a:rPr>
              <a:t>Percent of pop.</a:t>
            </a:r>
          </a:p>
          <a:p>
            <a:pPr>
              <a:lnSpc>
                <a:spcPct val="150000"/>
              </a:lnSpc>
            </a:pPr>
            <a:r>
              <a:rPr lang="en-US" b="1" dirty="0">
                <a:latin typeface="Quicksand" panose="00000500000000000000" pitchFamily="2" charset="0"/>
              </a:rPr>
              <a:t>Adult Illiteracy: </a:t>
            </a:r>
            <a:r>
              <a:rPr lang="en-US" dirty="0">
                <a:latin typeface="Quicksand" panose="00000500000000000000" pitchFamily="2" charset="0"/>
              </a:rPr>
              <a:t>Percent of pop.</a:t>
            </a:r>
          </a:p>
          <a:p>
            <a:pPr>
              <a:lnSpc>
                <a:spcPct val="150000"/>
              </a:lnSpc>
            </a:pPr>
            <a:r>
              <a:rPr lang="en-US" b="1" dirty="0">
                <a:latin typeface="Quicksand" panose="00000500000000000000" pitchFamily="2" charset="0"/>
              </a:rPr>
              <a:t>Preschool Enrollment: </a:t>
            </a:r>
            <a:r>
              <a:rPr lang="en-US" dirty="0">
                <a:latin typeface="Quicksand" panose="00000500000000000000" pitchFamily="2" charset="0"/>
              </a:rPr>
              <a:t>Percent of pop. aged 3-4</a:t>
            </a:r>
          </a:p>
          <a:p>
            <a:pPr>
              <a:lnSpc>
                <a:spcPct val="150000"/>
              </a:lnSpc>
            </a:pPr>
            <a:r>
              <a:rPr lang="en-US" b="1" dirty="0">
                <a:latin typeface="Quicksand" panose="00000500000000000000" pitchFamily="2" charset="0"/>
              </a:rPr>
              <a:t>4</a:t>
            </a:r>
            <a:r>
              <a:rPr lang="en-US" b="1" baseline="30000" dirty="0">
                <a:latin typeface="Quicksand" panose="00000500000000000000" pitchFamily="2" charset="0"/>
              </a:rPr>
              <a:t>th</a:t>
            </a:r>
            <a:r>
              <a:rPr lang="en-US" b="1" dirty="0">
                <a:latin typeface="Quicksand" panose="00000500000000000000" pitchFamily="2" charset="0"/>
              </a:rPr>
              <a:t> Grade Reading: </a:t>
            </a:r>
            <a:r>
              <a:rPr lang="en-US" dirty="0">
                <a:latin typeface="Quicksand" panose="00000500000000000000" pitchFamily="2" charset="0"/>
              </a:rPr>
              <a:t>National assessment scores</a:t>
            </a:r>
          </a:p>
          <a:p>
            <a:pPr>
              <a:lnSpc>
                <a:spcPct val="150000"/>
              </a:lnSpc>
            </a:pPr>
            <a:r>
              <a:rPr lang="en-US" b="1" dirty="0">
                <a:latin typeface="Quicksand" panose="00000500000000000000" pitchFamily="2" charset="0"/>
              </a:rPr>
              <a:t>College Graduate or More: </a:t>
            </a:r>
            <a:r>
              <a:rPr lang="en-US" dirty="0">
                <a:latin typeface="Quicksand" panose="00000500000000000000" pitchFamily="2" charset="0"/>
              </a:rPr>
              <a:t>Percent of pop.</a:t>
            </a:r>
          </a:p>
          <a:p>
            <a:pPr>
              <a:lnSpc>
                <a:spcPct val="150000"/>
              </a:lnSpc>
            </a:pPr>
            <a:r>
              <a:rPr lang="en-US" b="1" dirty="0">
                <a:latin typeface="Quicksand" panose="00000500000000000000" pitchFamily="2" charset="0"/>
              </a:rPr>
              <a:t>8</a:t>
            </a:r>
            <a:r>
              <a:rPr lang="en-US" b="1" baseline="30000" dirty="0">
                <a:latin typeface="Quicksand" panose="00000500000000000000" pitchFamily="2" charset="0"/>
              </a:rPr>
              <a:t>th</a:t>
            </a:r>
            <a:r>
              <a:rPr lang="en-US" b="1" dirty="0">
                <a:latin typeface="Quicksand" panose="00000500000000000000" pitchFamily="2" charset="0"/>
              </a:rPr>
              <a:t> Grade Math: </a:t>
            </a:r>
            <a:r>
              <a:rPr lang="en-US" dirty="0">
                <a:latin typeface="Quicksand" panose="00000500000000000000" pitchFamily="2" charset="0"/>
              </a:rPr>
              <a:t>National assessment scores</a:t>
            </a:r>
          </a:p>
          <a:p>
            <a:pPr>
              <a:lnSpc>
                <a:spcPct val="150000"/>
              </a:lnSpc>
            </a:pPr>
            <a:r>
              <a:rPr lang="en-US" b="1" dirty="0">
                <a:latin typeface="Quicksand" panose="00000500000000000000" pitchFamily="2" charset="0"/>
              </a:rPr>
              <a:t>Advanced Placement: </a:t>
            </a:r>
            <a:r>
              <a:rPr lang="en-US" dirty="0">
                <a:latin typeface="Quicksand" panose="00000500000000000000" pitchFamily="2" charset="0"/>
              </a:rPr>
              <a:t>Percent of passing AP students</a:t>
            </a:r>
          </a:p>
          <a:p>
            <a:pPr>
              <a:lnSpc>
                <a:spcPct val="150000"/>
              </a:lnSpc>
            </a:pPr>
            <a:r>
              <a:rPr lang="en-US" b="1" dirty="0">
                <a:latin typeface="Quicksand" panose="00000500000000000000" pitchFamily="2" charset="0"/>
              </a:rPr>
              <a:t>Bachelor’s Degree Median Income: </a:t>
            </a:r>
            <a:r>
              <a:rPr lang="en-US" dirty="0">
                <a:latin typeface="Quicksand" panose="00000500000000000000" pitchFamily="2" charset="0"/>
              </a:rPr>
              <a:t>Aged 25-34, FTE</a:t>
            </a:r>
          </a:p>
        </p:txBody>
      </p:sp>
    </p:spTree>
    <p:extLst>
      <p:ext uri="{BB962C8B-B14F-4D97-AF65-F5344CB8AC3E}">
        <p14:creationId xmlns:p14="http://schemas.microsoft.com/office/powerpoint/2010/main" val="128291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Dimensions &amp; Indicators</a:t>
            </a:r>
            <a:br>
              <a:rPr lang="en-US" dirty="0"/>
            </a:br>
            <a:r>
              <a:rPr lang="en-US" sz="1600" dirty="0"/>
              <a:t>Health</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p:txBody>
          <a:bodyPr>
            <a:normAutofit/>
          </a:bodyPr>
          <a:lstStyle/>
          <a:p>
            <a:pPr>
              <a:lnSpc>
                <a:spcPct val="150000"/>
              </a:lnSpc>
            </a:pPr>
            <a:r>
              <a:rPr lang="en-US" b="1" dirty="0">
                <a:latin typeface="Quicksand" panose="00000500000000000000" pitchFamily="2" charset="0"/>
              </a:rPr>
              <a:t>Life Expectancy:</a:t>
            </a:r>
            <a:r>
              <a:rPr lang="en-US" dirty="0">
                <a:latin typeface="Quicksand" panose="00000500000000000000" pitchFamily="2" charset="0"/>
              </a:rPr>
              <a:t> Average expected lifetime in years</a:t>
            </a:r>
          </a:p>
          <a:p>
            <a:pPr>
              <a:lnSpc>
                <a:spcPct val="150000"/>
              </a:lnSpc>
            </a:pPr>
            <a:r>
              <a:rPr lang="en-US" b="1" dirty="0">
                <a:latin typeface="Quicksand" panose="00000500000000000000" pitchFamily="2" charset="0"/>
              </a:rPr>
              <a:t>Infant Mortality: </a:t>
            </a:r>
            <a:r>
              <a:rPr lang="en-US" dirty="0">
                <a:latin typeface="Quicksand" panose="00000500000000000000" pitchFamily="2" charset="0"/>
              </a:rPr>
              <a:t>Deaths per 1,000 live births</a:t>
            </a:r>
          </a:p>
          <a:p>
            <a:pPr>
              <a:lnSpc>
                <a:spcPct val="150000"/>
              </a:lnSpc>
            </a:pPr>
            <a:r>
              <a:rPr lang="en-US" b="1" dirty="0">
                <a:latin typeface="Quicksand" panose="00000500000000000000" pitchFamily="2" charset="0"/>
              </a:rPr>
              <a:t>Age-Adjusted Death Rate, Heart: </a:t>
            </a:r>
            <a:r>
              <a:rPr lang="en-US" dirty="0">
                <a:latin typeface="Quicksand" panose="00000500000000000000" pitchFamily="2" charset="0"/>
              </a:rPr>
              <a:t>Deaths per 100 K pop.</a:t>
            </a:r>
          </a:p>
          <a:p>
            <a:pPr>
              <a:lnSpc>
                <a:spcPct val="150000"/>
              </a:lnSpc>
            </a:pPr>
            <a:r>
              <a:rPr lang="en-US" b="1" dirty="0">
                <a:latin typeface="Quicksand" panose="00000500000000000000" pitchFamily="2" charset="0"/>
              </a:rPr>
              <a:t>No Health Insurance: </a:t>
            </a:r>
            <a:r>
              <a:rPr lang="en-US" dirty="0">
                <a:latin typeface="Quicksand" panose="00000500000000000000" pitchFamily="2" charset="0"/>
              </a:rPr>
              <a:t>Percent of pop. under 65</a:t>
            </a:r>
          </a:p>
          <a:p>
            <a:pPr>
              <a:lnSpc>
                <a:spcPct val="150000"/>
              </a:lnSpc>
            </a:pPr>
            <a:r>
              <a:rPr lang="en-US" b="1" dirty="0">
                <a:latin typeface="Quicksand" panose="00000500000000000000" pitchFamily="2" charset="0"/>
              </a:rPr>
              <a:t>4+ Chronic Conditions: </a:t>
            </a:r>
            <a:r>
              <a:rPr lang="en-US" dirty="0">
                <a:latin typeface="Quicksand" panose="00000500000000000000" pitchFamily="2" charset="0"/>
              </a:rPr>
              <a:t>Percent of respondents to NHIS</a:t>
            </a:r>
          </a:p>
        </p:txBody>
      </p:sp>
    </p:spTree>
    <p:extLst>
      <p:ext uri="{BB962C8B-B14F-4D97-AF65-F5344CB8AC3E}">
        <p14:creationId xmlns:p14="http://schemas.microsoft.com/office/powerpoint/2010/main" val="213108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Dimensions &amp; Indicators</a:t>
            </a:r>
            <a:br>
              <a:rPr lang="en-US" dirty="0"/>
            </a:br>
            <a:r>
              <a:rPr lang="en-US" sz="1600" dirty="0"/>
              <a:t>Housing</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p:txBody>
          <a:bodyPr>
            <a:normAutofit/>
          </a:bodyPr>
          <a:lstStyle/>
          <a:p>
            <a:pPr>
              <a:lnSpc>
                <a:spcPct val="150000"/>
              </a:lnSpc>
            </a:pPr>
            <a:r>
              <a:rPr lang="en-US" b="1" dirty="0">
                <a:latin typeface="Quicksand" panose="00000500000000000000" pitchFamily="2" charset="0"/>
              </a:rPr>
              <a:t>Home Ownership: </a:t>
            </a:r>
            <a:r>
              <a:rPr lang="en-US" dirty="0">
                <a:latin typeface="Quicksand" panose="00000500000000000000" pitchFamily="2" charset="0"/>
              </a:rPr>
              <a:t>Percent of pop. that own home</a:t>
            </a:r>
          </a:p>
          <a:p>
            <a:pPr>
              <a:lnSpc>
                <a:spcPct val="150000"/>
              </a:lnSpc>
            </a:pPr>
            <a:r>
              <a:rPr lang="en-US" b="1" dirty="0">
                <a:latin typeface="Quicksand" panose="00000500000000000000" pitchFamily="2" charset="0"/>
              </a:rPr>
              <a:t>1-Year Resident Stability:</a:t>
            </a:r>
            <a:r>
              <a:rPr lang="en-US" dirty="0">
                <a:latin typeface="Quicksand" panose="00000500000000000000" pitchFamily="2" charset="0"/>
              </a:rPr>
              <a:t> Percent of pop. resident ≤ 1 year</a:t>
            </a:r>
          </a:p>
          <a:p>
            <a:pPr>
              <a:lnSpc>
                <a:spcPct val="150000"/>
              </a:lnSpc>
            </a:pPr>
            <a:r>
              <a:rPr lang="en-US" b="1" dirty="0">
                <a:latin typeface="Quicksand" panose="00000500000000000000" pitchFamily="2" charset="0"/>
              </a:rPr>
              <a:t>Median Home Price: </a:t>
            </a:r>
            <a:r>
              <a:rPr lang="en-US" dirty="0">
                <a:latin typeface="Quicksand" panose="00000500000000000000" pitchFamily="2" charset="0"/>
              </a:rPr>
              <a:t>Average home value in dollars</a:t>
            </a:r>
          </a:p>
          <a:p>
            <a:pPr>
              <a:lnSpc>
                <a:spcPct val="150000"/>
              </a:lnSpc>
            </a:pPr>
            <a:r>
              <a:rPr lang="en-US" b="1" dirty="0">
                <a:latin typeface="Quicksand" panose="00000500000000000000" pitchFamily="2" charset="0"/>
              </a:rPr>
              <a:t>Cost Burdened Households: </a:t>
            </a:r>
            <a:r>
              <a:rPr lang="en-US" dirty="0">
                <a:latin typeface="Quicksand" panose="00000500000000000000" pitchFamily="2" charset="0"/>
              </a:rPr>
              <a:t>30%+ income on housing</a:t>
            </a:r>
          </a:p>
          <a:p>
            <a:pPr>
              <a:lnSpc>
                <a:spcPct val="150000"/>
              </a:lnSpc>
            </a:pPr>
            <a:r>
              <a:rPr lang="en-US" b="1" dirty="0">
                <a:latin typeface="Quicksand" panose="00000500000000000000" pitchFamily="2" charset="0"/>
              </a:rPr>
              <a:t>Travel Time to Work: </a:t>
            </a:r>
            <a:r>
              <a:rPr lang="en-US" dirty="0">
                <a:latin typeface="Quicksand" panose="00000500000000000000" pitchFamily="2" charset="0"/>
              </a:rPr>
              <a:t>Percent of population, 90+ minutes</a:t>
            </a:r>
          </a:p>
        </p:txBody>
      </p:sp>
    </p:spTree>
    <p:extLst>
      <p:ext uri="{BB962C8B-B14F-4D97-AF65-F5344CB8AC3E}">
        <p14:creationId xmlns:p14="http://schemas.microsoft.com/office/powerpoint/2010/main" val="1066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Dimensions &amp; Indicators</a:t>
            </a:r>
            <a:br>
              <a:rPr lang="en-US" dirty="0"/>
            </a:br>
            <a:r>
              <a:rPr lang="en-US" sz="1600" dirty="0"/>
              <a:t>Poverty</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p:txBody>
          <a:bodyPr>
            <a:normAutofit/>
          </a:bodyPr>
          <a:lstStyle/>
          <a:p>
            <a:pPr>
              <a:lnSpc>
                <a:spcPct val="150000"/>
              </a:lnSpc>
            </a:pPr>
            <a:r>
              <a:rPr lang="en-US" b="1" dirty="0">
                <a:latin typeface="Quicksand" panose="00000500000000000000" pitchFamily="2" charset="0"/>
              </a:rPr>
              <a:t>Unemployment: </a:t>
            </a:r>
            <a:r>
              <a:rPr lang="en-US" dirty="0">
                <a:latin typeface="Quicksand" panose="00000500000000000000" pitchFamily="2" charset="0"/>
              </a:rPr>
              <a:t>Percent seeking employment</a:t>
            </a:r>
          </a:p>
          <a:p>
            <a:pPr>
              <a:lnSpc>
                <a:spcPct val="150000"/>
              </a:lnSpc>
            </a:pPr>
            <a:r>
              <a:rPr lang="en-US" b="1" dirty="0">
                <a:latin typeface="Quicksand" panose="00000500000000000000" pitchFamily="2" charset="0"/>
              </a:rPr>
              <a:t>Income: </a:t>
            </a:r>
            <a:r>
              <a:rPr lang="en-US" dirty="0">
                <a:latin typeface="Quicksand" panose="00000500000000000000" pitchFamily="2" charset="0"/>
              </a:rPr>
              <a:t>Median income in dollars</a:t>
            </a:r>
          </a:p>
          <a:p>
            <a:pPr>
              <a:lnSpc>
                <a:spcPct val="150000"/>
              </a:lnSpc>
            </a:pPr>
            <a:r>
              <a:rPr lang="en-US" b="1" dirty="0">
                <a:latin typeface="Quicksand" panose="00000500000000000000" pitchFamily="2" charset="0"/>
              </a:rPr>
              <a:t>Child Poverty: </a:t>
            </a:r>
            <a:r>
              <a:rPr lang="en-US" dirty="0">
                <a:latin typeface="Quicksand" panose="00000500000000000000" pitchFamily="2" charset="0"/>
              </a:rPr>
              <a:t>Percent of pop. under 18 in poverty</a:t>
            </a:r>
          </a:p>
          <a:p>
            <a:pPr>
              <a:lnSpc>
                <a:spcPct val="150000"/>
              </a:lnSpc>
            </a:pPr>
            <a:r>
              <a:rPr lang="en-US" b="1" dirty="0">
                <a:latin typeface="Quicksand" panose="00000500000000000000" pitchFamily="2" charset="0"/>
              </a:rPr>
              <a:t>Food Insecurity: </a:t>
            </a:r>
            <a:r>
              <a:rPr lang="en-US" dirty="0">
                <a:latin typeface="Quicksand" panose="00000500000000000000" pitchFamily="2" charset="0"/>
              </a:rPr>
              <a:t>Percent of pop. reporting worsening diets</a:t>
            </a:r>
          </a:p>
          <a:p>
            <a:pPr>
              <a:lnSpc>
                <a:spcPct val="150000"/>
              </a:lnSpc>
            </a:pPr>
            <a:r>
              <a:rPr lang="en-US" b="1" dirty="0">
                <a:latin typeface="Quicksand" panose="00000500000000000000" pitchFamily="2" charset="0"/>
              </a:rPr>
              <a:t>Family Wealth: </a:t>
            </a:r>
            <a:r>
              <a:rPr lang="en-US" dirty="0">
                <a:latin typeface="Quicksand" panose="00000500000000000000" pitchFamily="2" charset="0"/>
              </a:rPr>
              <a:t>Median family wealth in dollars</a:t>
            </a:r>
          </a:p>
        </p:txBody>
      </p:sp>
    </p:spTree>
    <p:extLst>
      <p:ext uri="{BB962C8B-B14F-4D97-AF65-F5344CB8AC3E}">
        <p14:creationId xmlns:p14="http://schemas.microsoft.com/office/powerpoint/2010/main" val="101085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Dimensions &amp; Indicators</a:t>
            </a:r>
            <a:br>
              <a:rPr lang="en-US" dirty="0"/>
            </a:br>
            <a:r>
              <a:rPr lang="en-US" sz="1600" dirty="0"/>
              <a:t>Rights</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p:txBody>
          <a:bodyPr>
            <a:normAutofit/>
          </a:bodyPr>
          <a:lstStyle/>
          <a:p>
            <a:pPr>
              <a:lnSpc>
                <a:spcPct val="200000"/>
              </a:lnSpc>
            </a:pPr>
            <a:r>
              <a:rPr lang="en-US" b="1" dirty="0">
                <a:latin typeface="Quicksand" panose="00000500000000000000" pitchFamily="2" charset="0"/>
              </a:rPr>
              <a:t>Vote Presidential: </a:t>
            </a:r>
            <a:r>
              <a:rPr lang="en-US" dirty="0">
                <a:latin typeface="Quicksand" panose="00000500000000000000" pitchFamily="2" charset="0"/>
              </a:rPr>
              <a:t>Percent of pop. voting in pres. elec.</a:t>
            </a:r>
          </a:p>
          <a:p>
            <a:pPr>
              <a:lnSpc>
                <a:spcPct val="200000"/>
              </a:lnSpc>
            </a:pPr>
            <a:r>
              <a:rPr lang="en-US" b="1" dirty="0">
                <a:latin typeface="Quicksand" panose="00000500000000000000" pitchFamily="2" charset="0"/>
              </a:rPr>
              <a:t>Registered: </a:t>
            </a:r>
            <a:r>
              <a:rPr lang="en-US" dirty="0">
                <a:latin typeface="Quicksand" panose="00000500000000000000" pitchFamily="2" charset="0"/>
              </a:rPr>
              <a:t>Percent of pop. with active voter registration</a:t>
            </a:r>
          </a:p>
          <a:p>
            <a:pPr>
              <a:lnSpc>
                <a:spcPct val="200000"/>
              </a:lnSpc>
            </a:pPr>
            <a:r>
              <a:rPr lang="en-US" b="1" dirty="0">
                <a:latin typeface="Quicksand" panose="00000500000000000000" pitchFamily="2" charset="0"/>
              </a:rPr>
              <a:t>Congressional Representation: </a:t>
            </a:r>
            <a:r>
              <a:rPr lang="en-US" dirty="0">
                <a:latin typeface="Quicksand" panose="00000500000000000000" pitchFamily="2" charset="0"/>
              </a:rPr>
              <a:t>Percent of elected fed. reps</a:t>
            </a:r>
          </a:p>
          <a:p>
            <a:pPr>
              <a:lnSpc>
                <a:spcPct val="200000"/>
              </a:lnSpc>
            </a:pPr>
            <a:r>
              <a:rPr lang="en-US" b="1" dirty="0">
                <a:latin typeface="Quicksand" panose="00000500000000000000" pitchFamily="2" charset="0"/>
              </a:rPr>
              <a:t>Vote Non-Presidential: </a:t>
            </a:r>
            <a:r>
              <a:rPr lang="en-US" dirty="0">
                <a:latin typeface="Quicksand" panose="00000500000000000000" pitchFamily="2" charset="0"/>
              </a:rPr>
              <a:t>Perc. of pop. voting in non-pres. elec.</a:t>
            </a:r>
          </a:p>
        </p:txBody>
      </p:sp>
    </p:spTree>
    <p:extLst>
      <p:ext uri="{BB962C8B-B14F-4D97-AF65-F5344CB8AC3E}">
        <p14:creationId xmlns:p14="http://schemas.microsoft.com/office/powerpoint/2010/main" val="148926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Measuring the Dream</a:t>
            </a:r>
            <a:br>
              <a:rPr lang="en-US" dirty="0">
                <a:latin typeface="Quicksand" panose="00000500000000000000" pitchFamily="2" charset="0"/>
              </a:rPr>
            </a:br>
            <a:r>
              <a:rPr lang="en-US" sz="1600" dirty="0">
                <a:latin typeface="Quicksand" panose="00000500000000000000" pitchFamily="2" charset="0"/>
              </a:rPr>
              <a:t>Visualizing the Index</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pic>
        <p:nvPicPr>
          <p:cNvPr id="7" name="Picture 6">
            <a:extLst>
              <a:ext uri="{FF2B5EF4-FFF2-40B4-BE49-F238E27FC236}">
                <a16:creationId xmlns:a16="http://schemas.microsoft.com/office/drawing/2014/main" id="{4942F826-F5A3-4FFD-B018-B2BA604F40B7}"/>
              </a:ext>
            </a:extLst>
          </p:cNvPr>
          <p:cNvPicPr>
            <a:picLocks noChangeAspect="1"/>
          </p:cNvPicPr>
          <p:nvPr/>
        </p:nvPicPr>
        <p:blipFill>
          <a:blip r:embed="rId3"/>
          <a:stretch>
            <a:fillRect/>
          </a:stretch>
        </p:blipFill>
        <p:spPr>
          <a:xfrm>
            <a:off x="1238433" y="1690688"/>
            <a:ext cx="6542760" cy="4540421"/>
          </a:xfrm>
          <a:prstGeom prst="rect">
            <a:avLst/>
          </a:prstGeom>
        </p:spPr>
      </p:pic>
      <p:sp>
        <p:nvSpPr>
          <p:cNvPr id="8" name="TextBox 7">
            <a:extLst>
              <a:ext uri="{FF2B5EF4-FFF2-40B4-BE49-F238E27FC236}">
                <a16:creationId xmlns:a16="http://schemas.microsoft.com/office/drawing/2014/main" id="{AF36C4C8-1B06-472C-B20F-2145DBC46A1E}"/>
              </a:ext>
            </a:extLst>
          </p:cNvPr>
          <p:cNvSpPr txBox="1"/>
          <p:nvPr/>
        </p:nvSpPr>
        <p:spPr>
          <a:xfrm>
            <a:off x="8181426" y="3313559"/>
            <a:ext cx="3368230" cy="1384995"/>
          </a:xfrm>
          <a:prstGeom prst="rect">
            <a:avLst/>
          </a:prstGeom>
          <a:noFill/>
        </p:spPr>
        <p:txBody>
          <a:bodyPr wrap="none" rtlCol="0">
            <a:spAutoFit/>
          </a:bodyPr>
          <a:lstStyle/>
          <a:p>
            <a:r>
              <a:rPr lang="en-US" sz="1400" b="1" dirty="0">
                <a:solidFill>
                  <a:schemeClr val="bg1">
                    <a:lumMod val="50000"/>
                  </a:schemeClr>
                </a:solidFill>
                <a:latin typeface="Quicksand" panose="00000500000000000000" pitchFamily="2" charset="0"/>
              </a:rPr>
              <a:t>O’Connell, Young, &amp; </a:t>
            </a:r>
            <a:r>
              <a:rPr lang="en-US" sz="1400" b="1" dirty="0" err="1">
                <a:solidFill>
                  <a:schemeClr val="bg1">
                    <a:lumMod val="50000"/>
                  </a:schemeClr>
                </a:solidFill>
                <a:latin typeface="Quicksand" panose="00000500000000000000" pitchFamily="2" charset="0"/>
              </a:rPr>
              <a:t>Botchwey</a:t>
            </a:r>
            <a:r>
              <a:rPr lang="en-US" sz="1400" b="1" dirty="0">
                <a:solidFill>
                  <a:schemeClr val="bg1">
                    <a:lumMod val="50000"/>
                  </a:schemeClr>
                </a:solidFill>
                <a:latin typeface="Quicksand" panose="00000500000000000000" pitchFamily="2" charset="0"/>
              </a:rPr>
              <a:t> (2020)</a:t>
            </a:r>
          </a:p>
          <a:p>
            <a:br>
              <a:rPr lang="en-US" sz="1400" dirty="0">
                <a:solidFill>
                  <a:schemeClr val="bg1">
                    <a:lumMod val="50000"/>
                  </a:schemeClr>
                </a:solidFill>
                <a:latin typeface="Quicksand" panose="00000500000000000000" pitchFamily="2" charset="0"/>
              </a:rPr>
            </a:br>
            <a:r>
              <a:rPr lang="en-US" sz="1400" dirty="0">
                <a:solidFill>
                  <a:schemeClr val="bg1">
                    <a:lumMod val="50000"/>
                  </a:schemeClr>
                </a:solidFill>
                <a:latin typeface="Quicksand" panose="00000500000000000000" pitchFamily="2" charset="0"/>
              </a:rPr>
              <a:t>Community Quality-of-Life Indicators</a:t>
            </a:r>
          </a:p>
          <a:p>
            <a:r>
              <a:rPr lang="en-US" sz="1400" dirty="0">
                <a:solidFill>
                  <a:schemeClr val="bg1">
                    <a:lumMod val="50000"/>
                  </a:schemeClr>
                </a:solidFill>
                <a:latin typeface="Quicksand" panose="00000500000000000000" pitchFamily="2" charset="0"/>
              </a:rPr>
              <a:t>Best Cases VIII</a:t>
            </a:r>
          </a:p>
          <a:p>
            <a:endParaRPr lang="en-US" sz="1400" dirty="0">
              <a:solidFill>
                <a:schemeClr val="bg1">
                  <a:lumMod val="50000"/>
                </a:schemeClr>
              </a:solidFill>
              <a:latin typeface="Quicksand" panose="00000500000000000000" pitchFamily="2" charset="0"/>
            </a:endParaRPr>
          </a:p>
          <a:p>
            <a:r>
              <a:rPr lang="en-US" sz="1400" dirty="0">
                <a:solidFill>
                  <a:schemeClr val="bg1">
                    <a:lumMod val="50000"/>
                  </a:schemeClr>
                </a:solidFill>
                <a:latin typeface="Quicksand" panose="00000500000000000000" pitchFamily="2" charset="0"/>
                <a:hlinkClick r:id="rId4"/>
              </a:rPr>
              <a:t>View the Publication</a:t>
            </a:r>
            <a:endParaRPr lang="en-US" sz="1400" dirty="0">
              <a:solidFill>
                <a:schemeClr val="bg1">
                  <a:lumMod val="50000"/>
                </a:schemeClr>
              </a:solidFill>
              <a:latin typeface="Quicksand" panose="00000500000000000000" pitchFamily="2" charset="0"/>
            </a:endParaRPr>
          </a:p>
        </p:txBody>
      </p:sp>
    </p:spTree>
    <p:extLst>
      <p:ext uri="{BB962C8B-B14F-4D97-AF65-F5344CB8AC3E}">
        <p14:creationId xmlns:p14="http://schemas.microsoft.com/office/powerpoint/2010/main" val="147400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t>Methodology</a:t>
            </a:r>
            <a:br>
              <a:rPr lang="en-US" dirty="0"/>
            </a:br>
            <a:r>
              <a:rPr lang="en-US" sz="1600" dirty="0"/>
              <a:t>Approach to Calculation</a:t>
            </a:r>
          </a:p>
        </p:txBody>
      </p:sp>
      <p:sp>
        <p:nvSpPr>
          <p:cNvPr id="3" name="Content Placeholder 2">
            <a:extLst>
              <a:ext uri="{FF2B5EF4-FFF2-40B4-BE49-F238E27FC236}">
                <a16:creationId xmlns:a16="http://schemas.microsoft.com/office/drawing/2014/main" id="{FC2121EF-2773-4CAA-8951-6C53B75F37D9}"/>
              </a:ext>
            </a:extLst>
          </p:cNvPr>
          <p:cNvSpPr>
            <a:spLocks noGrp="1"/>
          </p:cNvSpPr>
          <p:nvPr>
            <p:ph idx="1"/>
          </p:nvPr>
        </p:nvSpPr>
        <p:spPr>
          <a:xfrm>
            <a:off x="930478" y="1817236"/>
            <a:ext cx="10515600" cy="4351338"/>
          </a:xfrm>
        </p:spPr>
        <p:txBody>
          <a:bodyPr>
            <a:normAutofit fontScale="92500" lnSpcReduction="10000"/>
          </a:bodyPr>
          <a:lstStyle/>
          <a:p>
            <a:pPr marL="514350" indent="-514350">
              <a:lnSpc>
                <a:spcPct val="200000"/>
              </a:lnSpc>
              <a:buFont typeface="+mj-lt"/>
              <a:buAutoNum type="arabicPeriod"/>
            </a:pPr>
            <a:r>
              <a:rPr lang="en-US" dirty="0">
                <a:latin typeface="Quicksand" panose="00000500000000000000" pitchFamily="2" charset="0"/>
              </a:rPr>
              <a:t>Data standardized using ration of Black to White pop.</a:t>
            </a:r>
          </a:p>
          <a:p>
            <a:pPr marL="914400" lvl="1" indent="-457200">
              <a:lnSpc>
                <a:spcPct val="200000"/>
              </a:lnSpc>
              <a:buFont typeface="+mj-lt"/>
              <a:buAutoNum type="alphaUcPeriod"/>
            </a:pPr>
            <a:r>
              <a:rPr lang="en-US" dirty="0">
                <a:latin typeface="Quicksand" panose="00000500000000000000" pitchFamily="2" charset="0"/>
              </a:rPr>
              <a:t>Ratio is calculated each year; so relative, not absolute</a:t>
            </a:r>
          </a:p>
          <a:p>
            <a:pPr marL="514350" indent="-514350">
              <a:lnSpc>
                <a:spcPct val="200000"/>
              </a:lnSpc>
              <a:buFont typeface="+mj-lt"/>
              <a:buAutoNum type="arabicPeriod"/>
            </a:pPr>
            <a:r>
              <a:rPr lang="en-US" dirty="0">
                <a:latin typeface="Quicksand" panose="00000500000000000000" pitchFamily="2" charset="0"/>
              </a:rPr>
              <a:t>Each indicator’s percent change is calculated</a:t>
            </a:r>
          </a:p>
          <a:p>
            <a:pPr marL="514350" indent="-514350">
              <a:lnSpc>
                <a:spcPct val="200000"/>
              </a:lnSpc>
              <a:buFont typeface="+mj-lt"/>
              <a:buAutoNum type="arabicPeriod"/>
            </a:pPr>
            <a:r>
              <a:rPr lang="en-US" dirty="0">
                <a:latin typeface="Quicksand" panose="00000500000000000000" pitchFamily="2" charset="0"/>
              </a:rPr>
              <a:t>Each domain’s average calculated for a domain score</a:t>
            </a:r>
          </a:p>
          <a:p>
            <a:pPr marL="514350" indent="-514350">
              <a:lnSpc>
                <a:spcPct val="200000"/>
              </a:lnSpc>
              <a:buFont typeface="+mj-lt"/>
              <a:buAutoNum type="arabicPeriod"/>
            </a:pPr>
            <a:r>
              <a:rPr lang="en-US" dirty="0">
                <a:latin typeface="Quicksand" panose="00000500000000000000" pitchFamily="2" charset="0"/>
              </a:rPr>
              <a:t>All domain scores are averaged for an MTDI score</a:t>
            </a:r>
          </a:p>
          <a:p>
            <a:pPr>
              <a:lnSpc>
                <a:spcPct val="150000"/>
              </a:lnSpc>
            </a:pPr>
            <a:endParaRPr lang="en-US" dirty="0">
              <a:latin typeface="Quicksand" panose="00000500000000000000" pitchFamily="2" charset="0"/>
            </a:endParaRPr>
          </a:p>
          <a:p>
            <a:pPr>
              <a:lnSpc>
                <a:spcPct val="150000"/>
              </a:lnSpc>
            </a:pPr>
            <a:endParaRPr lang="en-US" dirty="0">
              <a:latin typeface="Quicksand" panose="00000500000000000000" pitchFamily="2" charset="0"/>
            </a:endParaRPr>
          </a:p>
        </p:txBody>
      </p:sp>
    </p:spTree>
    <p:extLst>
      <p:ext uri="{BB962C8B-B14F-4D97-AF65-F5344CB8AC3E}">
        <p14:creationId xmlns:p14="http://schemas.microsoft.com/office/powerpoint/2010/main" val="61210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Localizing the MTDI</a:t>
            </a:r>
            <a:br>
              <a:rPr lang="en-US" dirty="0">
                <a:latin typeface="Quicksand" panose="00000500000000000000" pitchFamily="2" charset="0"/>
              </a:rPr>
            </a:br>
            <a:r>
              <a:rPr lang="en-US" sz="1600" dirty="0">
                <a:latin typeface="Quicksand" panose="00000500000000000000" pitchFamily="2" charset="0"/>
              </a:rPr>
              <a:t>Slope Chart, 2017-2018</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sp>
        <p:nvSpPr>
          <p:cNvPr id="8" name="TextBox 7">
            <a:extLst>
              <a:ext uri="{FF2B5EF4-FFF2-40B4-BE49-F238E27FC236}">
                <a16:creationId xmlns:a16="http://schemas.microsoft.com/office/drawing/2014/main" id="{AF36C4C8-1B06-472C-B20F-2145DBC46A1E}"/>
              </a:ext>
            </a:extLst>
          </p:cNvPr>
          <p:cNvSpPr txBox="1"/>
          <p:nvPr/>
        </p:nvSpPr>
        <p:spPr>
          <a:xfrm>
            <a:off x="7946534" y="3078878"/>
            <a:ext cx="2763898" cy="1423467"/>
          </a:xfrm>
          <a:prstGeom prst="rect">
            <a:avLst/>
          </a:prstGeom>
          <a:noFill/>
        </p:spPr>
        <p:txBody>
          <a:bodyPr wrap="none" rtlCol="0">
            <a:spAutoFit/>
          </a:bodyPr>
          <a:lstStyle/>
          <a:p>
            <a:pPr>
              <a:lnSpc>
                <a:spcPct val="150000"/>
              </a:lnSpc>
            </a:pPr>
            <a:r>
              <a:rPr lang="en-US" sz="2000" dirty="0">
                <a:solidFill>
                  <a:schemeClr val="bg1">
                    <a:lumMod val="50000"/>
                  </a:schemeClr>
                </a:solidFill>
                <a:latin typeface="Quicksand" panose="00000500000000000000" pitchFamily="2" charset="0"/>
              </a:rPr>
              <a:t>Increased granularity:</a:t>
            </a:r>
          </a:p>
          <a:p>
            <a:pPr marL="285750" indent="-285750">
              <a:lnSpc>
                <a:spcPct val="150000"/>
              </a:lnSpc>
              <a:buFont typeface="Arial" panose="020B0604020202020204" pitchFamily="34" charset="0"/>
              <a:buChar char="•"/>
            </a:pPr>
            <a:r>
              <a:rPr lang="en-US" sz="2000" dirty="0">
                <a:solidFill>
                  <a:schemeClr val="bg1">
                    <a:lumMod val="50000"/>
                  </a:schemeClr>
                </a:solidFill>
                <a:latin typeface="Quicksand" panose="00000500000000000000" pitchFamily="2" charset="0"/>
              </a:rPr>
              <a:t>Geographically</a:t>
            </a:r>
          </a:p>
          <a:p>
            <a:pPr marL="285750" indent="-285750">
              <a:lnSpc>
                <a:spcPct val="150000"/>
              </a:lnSpc>
              <a:buFont typeface="Arial" panose="020B0604020202020204" pitchFamily="34" charset="0"/>
              <a:buChar char="•"/>
            </a:pPr>
            <a:r>
              <a:rPr lang="en-US" sz="2000" dirty="0">
                <a:solidFill>
                  <a:schemeClr val="bg1">
                    <a:lumMod val="50000"/>
                  </a:schemeClr>
                </a:solidFill>
                <a:latin typeface="Quicksand" panose="00000500000000000000" pitchFamily="2" charset="0"/>
              </a:rPr>
              <a:t>Chronologically</a:t>
            </a:r>
          </a:p>
        </p:txBody>
      </p:sp>
      <p:pic>
        <p:nvPicPr>
          <p:cNvPr id="9" name="Picture 8" descr="Chart, line chart&#10;&#10;Description automatically generated">
            <a:extLst>
              <a:ext uri="{FF2B5EF4-FFF2-40B4-BE49-F238E27FC236}">
                <a16:creationId xmlns:a16="http://schemas.microsoft.com/office/drawing/2014/main" id="{B44C7A86-B011-49D6-85CB-C54B30DDD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885" y="1267165"/>
            <a:ext cx="5888043" cy="5046894"/>
          </a:xfrm>
          <a:prstGeom prst="rect">
            <a:avLst/>
          </a:prstGeom>
        </p:spPr>
      </p:pic>
    </p:spTree>
    <p:extLst>
      <p:ext uri="{BB962C8B-B14F-4D97-AF65-F5344CB8AC3E}">
        <p14:creationId xmlns:p14="http://schemas.microsoft.com/office/powerpoint/2010/main" val="350171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854-8C93-4268-ACC2-FFC2D616576E}"/>
              </a:ext>
            </a:extLst>
          </p:cNvPr>
          <p:cNvSpPr>
            <a:spLocks noGrp="1"/>
          </p:cNvSpPr>
          <p:nvPr>
            <p:ph type="title"/>
          </p:nvPr>
        </p:nvSpPr>
        <p:spPr/>
        <p:txBody>
          <a:bodyPr/>
          <a:lstStyle/>
          <a:p>
            <a:pPr algn="r">
              <a:lnSpc>
                <a:spcPct val="100000"/>
              </a:lnSpc>
            </a:pPr>
            <a:r>
              <a:rPr lang="en-US" dirty="0">
                <a:latin typeface="Quicksand" panose="00000500000000000000" pitchFamily="2" charset="0"/>
              </a:rPr>
              <a:t>Preface</a:t>
            </a:r>
            <a:br>
              <a:rPr lang="en-US" sz="1200" dirty="0">
                <a:latin typeface="Quicksand" panose="00000500000000000000" pitchFamily="2" charset="0"/>
              </a:rPr>
            </a:br>
            <a:r>
              <a:rPr lang="en-US" sz="1200" dirty="0">
                <a:latin typeface="Quicksand" panose="00000500000000000000" pitchFamily="2" charset="0"/>
              </a:rPr>
              <a:t>1 / 2</a:t>
            </a:r>
            <a:endParaRPr lang="en-US" dirty="0">
              <a:latin typeface="Quicksand" panose="00000500000000000000" pitchFamily="2" charset="0"/>
            </a:endParaRPr>
          </a:p>
        </p:txBody>
      </p:sp>
      <p:sp>
        <p:nvSpPr>
          <p:cNvPr id="3" name="Content Placeholder 2">
            <a:extLst>
              <a:ext uri="{FF2B5EF4-FFF2-40B4-BE49-F238E27FC236}">
                <a16:creationId xmlns:a16="http://schemas.microsoft.com/office/drawing/2014/main" id="{2A8E48A9-03A8-4F20-9B7F-36A1035F86C8}"/>
              </a:ext>
            </a:extLst>
          </p:cNvPr>
          <p:cNvSpPr>
            <a:spLocks noGrp="1"/>
          </p:cNvSpPr>
          <p:nvPr>
            <p:ph idx="1"/>
          </p:nvPr>
        </p:nvSpPr>
        <p:spPr>
          <a:xfrm>
            <a:off x="1603131" y="1885950"/>
            <a:ext cx="8985738" cy="3086099"/>
          </a:xfrm>
        </p:spPr>
        <p:txBody>
          <a:bodyPr anchor="ctr">
            <a:normAutofit/>
          </a:bodyPr>
          <a:lstStyle/>
          <a:p>
            <a:pPr marL="0" indent="0" algn="just">
              <a:lnSpc>
                <a:spcPct val="160000"/>
              </a:lnSpc>
              <a:buNone/>
            </a:pPr>
            <a:r>
              <a:rPr lang="en-US" dirty="0">
                <a:latin typeface="Quicksand" panose="00000500000000000000" pitchFamily="2" charset="0"/>
              </a:rPr>
              <a:t>During the Community Indicators Consortium’s 2020 Community Impact Summit, Angela Glover Blackwell, the founder of Policy Link, gave the keynote address. </a:t>
            </a:r>
          </a:p>
        </p:txBody>
      </p:sp>
    </p:spTree>
    <p:extLst>
      <p:ext uri="{BB962C8B-B14F-4D97-AF65-F5344CB8AC3E}">
        <p14:creationId xmlns:p14="http://schemas.microsoft.com/office/powerpoint/2010/main" val="3704619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Localizing the MTDI</a:t>
            </a:r>
            <a:br>
              <a:rPr lang="en-US" dirty="0">
                <a:latin typeface="Quicksand" panose="00000500000000000000" pitchFamily="2" charset="0"/>
              </a:rPr>
            </a:br>
            <a:r>
              <a:rPr lang="en-US" sz="1600" dirty="0">
                <a:latin typeface="Quicksand" panose="00000500000000000000" pitchFamily="2" charset="0"/>
              </a:rPr>
              <a:t>Linear Regression, 2013-2020</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sp>
        <p:nvSpPr>
          <p:cNvPr id="8" name="TextBox 7">
            <a:extLst>
              <a:ext uri="{FF2B5EF4-FFF2-40B4-BE49-F238E27FC236}">
                <a16:creationId xmlns:a16="http://schemas.microsoft.com/office/drawing/2014/main" id="{AF36C4C8-1B06-472C-B20F-2145DBC46A1E}"/>
              </a:ext>
            </a:extLst>
          </p:cNvPr>
          <p:cNvSpPr txBox="1"/>
          <p:nvPr/>
        </p:nvSpPr>
        <p:spPr>
          <a:xfrm>
            <a:off x="7946534" y="3078878"/>
            <a:ext cx="2544286" cy="1423467"/>
          </a:xfrm>
          <a:prstGeom prst="rect">
            <a:avLst/>
          </a:prstGeom>
          <a:noFill/>
        </p:spPr>
        <p:txBody>
          <a:bodyPr wrap="none" rtlCol="0">
            <a:spAutoFit/>
          </a:bodyPr>
          <a:lstStyle/>
          <a:p>
            <a:pPr>
              <a:lnSpc>
                <a:spcPct val="150000"/>
              </a:lnSpc>
            </a:pPr>
            <a:r>
              <a:rPr lang="en-US" sz="2000" dirty="0">
                <a:solidFill>
                  <a:schemeClr val="bg1">
                    <a:lumMod val="50000"/>
                  </a:schemeClr>
                </a:solidFill>
                <a:latin typeface="Quicksand" panose="00000500000000000000" pitchFamily="2" charset="0"/>
              </a:rPr>
              <a:t>Different limitations:</a:t>
            </a:r>
          </a:p>
          <a:p>
            <a:pPr marL="285750" indent="-285750">
              <a:lnSpc>
                <a:spcPct val="150000"/>
              </a:lnSpc>
              <a:buFont typeface="Arial" panose="020B0604020202020204" pitchFamily="34" charset="0"/>
              <a:buChar char="•"/>
            </a:pPr>
            <a:r>
              <a:rPr lang="en-US" sz="2000" dirty="0">
                <a:solidFill>
                  <a:schemeClr val="bg1">
                    <a:lumMod val="50000"/>
                  </a:schemeClr>
                </a:solidFill>
                <a:latin typeface="Quicksand" panose="00000500000000000000" pitchFamily="2" charset="0"/>
              </a:rPr>
              <a:t>Comparability</a:t>
            </a:r>
          </a:p>
          <a:p>
            <a:pPr marL="285750" indent="-285750">
              <a:lnSpc>
                <a:spcPct val="150000"/>
              </a:lnSpc>
              <a:buFont typeface="Arial" panose="020B0604020202020204" pitchFamily="34" charset="0"/>
              <a:buChar char="•"/>
            </a:pPr>
            <a:r>
              <a:rPr lang="en-US" sz="2000" dirty="0" err="1">
                <a:solidFill>
                  <a:schemeClr val="bg1">
                    <a:lumMod val="50000"/>
                  </a:schemeClr>
                </a:solidFill>
                <a:latin typeface="Quicksand" panose="00000500000000000000" pitchFamily="2" charset="0"/>
              </a:rPr>
              <a:t>Longitudinality</a:t>
            </a:r>
            <a:endParaRPr lang="en-US" sz="2000" dirty="0">
              <a:solidFill>
                <a:schemeClr val="bg1">
                  <a:lumMod val="50000"/>
                </a:schemeClr>
              </a:solidFill>
              <a:latin typeface="Quicksand" panose="00000500000000000000" pitchFamily="2" charset="0"/>
            </a:endParaRPr>
          </a:p>
        </p:txBody>
      </p:sp>
      <p:pic>
        <p:nvPicPr>
          <p:cNvPr id="9" name="Picture 8">
            <a:extLst>
              <a:ext uri="{FF2B5EF4-FFF2-40B4-BE49-F238E27FC236}">
                <a16:creationId xmlns:a16="http://schemas.microsoft.com/office/drawing/2014/main" id="{B44C7A86-B011-49D6-85CB-C54B30DDD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5885" y="1267165"/>
            <a:ext cx="5888043" cy="5046893"/>
          </a:xfrm>
          <a:prstGeom prst="rect">
            <a:avLst/>
          </a:prstGeom>
        </p:spPr>
      </p:pic>
    </p:spTree>
    <p:extLst>
      <p:ext uri="{BB962C8B-B14F-4D97-AF65-F5344CB8AC3E}">
        <p14:creationId xmlns:p14="http://schemas.microsoft.com/office/powerpoint/2010/main" val="6593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Localizing the MTDI</a:t>
            </a:r>
            <a:br>
              <a:rPr lang="en-US" dirty="0">
                <a:latin typeface="Quicksand" panose="00000500000000000000" pitchFamily="2" charset="0"/>
              </a:rPr>
            </a:br>
            <a:r>
              <a:rPr lang="en-US" sz="1600" dirty="0">
                <a:latin typeface="Quicksand" panose="00000500000000000000" pitchFamily="2" charset="0"/>
              </a:rPr>
              <a:t>Time Series, 2013-2020</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sp>
        <p:nvSpPr>
          <p:cNvPr id="8" name="TextBox 7">
            <a:extLst>
              <a:ext uri="{FF2B5EF4-FFF2-40B4-BE49-F238E27FC236}">
                <a16:creationId xmlns:a16="http://schemas.microsoft.com/office/drawing/2014/main" id="{AF36C4C8-1B06-472C-B20F-2145DBC46A1E}"/>
              </a:ext>
            </a:extLst>
          </p:cNvPr>
          <p:cNvSpPr txBox="1"/>
          <p:nvPr/>
        </p:nvSpPr>
        <p:spPr>
          <a:xfrm>
            <a:off x="7946534" y="3078878"/>
            <a:ext cx="2329484" cy="1423467"/>
          </a:xfrm>
          <a:prstGeom prst="rect">
            <a:avLst/>
          </a:prstGeom>
          <a:noFill/>
        </p:spPr>
        <p:txBody>
          <a:bodyPr wrap="none" rtlCol="0">
            <a:spAutoFit/>
          </a:bodyPr>
          <a:lstStyle/>
          <a:p>
            <a:pPr>
              <a:lnSpc>
                <a:spcPct val="150000"/>
              </a:lnSpc>
            </a:pPr>
            <a:r>
              <a:rPr lang="en-US" sz="2000" dirty="0">
                <a:solidFill>
                  <a:schemeClr val="bg1">
                    <a:lumMod val="50000"/>
                  </a:schemeClr>
                </a:solidFill>
                <a:latin typeface="Quicksand" panose="00000500000000000000" pitchFamily="2" charset="0"/>
              </a:rPr>
              <a:t>The Reality:</a:t>
            </a:r>
          </a:p>
          <a:p>
            <a:pPr marL="285750" indent="-285750">
              <a:lnSpc>
                <a:spcPct val="150000"/>
              </a:lnSpc>
              <a:buFont typeface="Arial" panose="020B0604020202020204" pitchFamily="34" charset="0"/>
              <a:buChar char="•"/>
            </a:pPr>
            <a:r>
              <a:rPr lang="en-US" sz="2000" dirty="0">
                <a:solidFill>
                  <a:schemeClr val="bg1">
                    <a:lumMod val="50000"/>
                  </a:schemeClr>
                </a:solidFill>
                <a:latin typeface="Quicksand" panose="00000500000000000000" pitchFamily="2" charset="0"/>
              </a:rPr>
              <a:t>Highly Granular</a:t>
            </a:r>
          </a:p>
          <a:p>
            <a:pPr marL="285750" indent="-285750">
              <a:lnSpc>
                <a:spcPct val="150000"/>
              </a:lnSpc>
              <a:buFont typeface="Arial" panose="020B0604020202020204" pitchFamily="34" charset="0"/>
              <a:buChar char="•"/>
            </a:pPr>
            <a:r>
              <a:rPr lang="en-US" sz="2000" dirty="0">
                <a:solidFill>
                  <a:schemeClr val="bg1">
                    <a:lumMod val="50000"/>
                  </a:schemeClr>
                </a:solidFill>
                <a:latin typeface="Quicksand" panose="00000500000000000000" pitchFamily="2" charset="0"/>
              </a:rPr>
              <a:t>Unattainable?</a:t>
            </a:r>
          </a:p>
        </p:txBody>
      </p:sp>
      <p:pic>
        <p:nvPicPr>
          <p:cNvPr id="9" name="Picture 8">
            <a:extLst>
              <a:ext uri="{FF2B5EF4-FFF2-40B4-BE49-F238E27FC236}">
                <a16:creationId xmlns:a16="http://schemas.microsoft.com/office/drawing/2014/main" id="{B44C7A86-B011-49D6-85CB-C54B30DDD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5886" y="1267165"/>
            <a:ext cx="5888041" cy="5046893"/>
          </a:xfrm>
          <a:prstGeom prst="rect">
            <a:avLst/>
          </a:prstGeom>
        </p:spPr>
      </p:pic>
    </p:spTree>
    <p:extLst>
      <p:ext uri="{BB962C8B-B14F-4D97-AF65-F5344CB8AC3E}">
        <p14:creationId xmlns:p14="http://schemas.microsoft.com/office/powerpoint/2010/main" val="2619324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B3D-8589-4F0C-997D-7E0CA8E98FBC}"/>
              </a:ext>
            </a:extLst>
          </p:cNvPr>
          <p:cNvSpPr>
            <a:spLocks noGrp="1"/>
          </p:cNvSpPr>
          <p:nvPr>
            <p:ph type="title"/>
          </p:nvPr>
        </p:nvSpPr>
        <p:spPr/>
        <p:txBody>
          <a:bodyPr/>
          <a:lstStyle/>
          <a:p>
            <a:pPr algn="r">
              <a:lnSpc>
                <a:spcPct val="100000"/>
              </a:lnSpc>
            </a:pPr>
            <a:r>
              <a:rPr lang="en-US" dirty="0">
                <a:latin typeface="Quicksand" panose="00000500000000000000" pitchFamily="2" charset="0"/>
              </a:rPr>
              <a:t>Local MTDI Indicator Sources</a:t>
            </a:r>
            <a:br>
              <a:rPr lang="en-US" dirty="0">
                <a:latin typeface="Quicksand" panose="00000500000000000000" pitchFamily="2" charset="0"/>
              </a:rPr>
            </a:br>
            <a:r>
              <a:rPr lang="en-US" sz="1600" dirty="0">
                <a:latin typeface="Quicksand" panose="00000500000000000000" pitchFamily="2" charset="0"/>
              </a:rPr>
              <a:t>The Data We Have</a:t>
            </a:r>
          </a:p>
        </p:txBody>
      </p:sp>
      <p:graphicFrame>
        <p:nvGraphicFramePr>
          <p:cNvPr id="6" name="Table 6">
            <a:extLst>
              <a:ext uri="{FF2B5EF4-FFF2-40B4-BE49-F238E27FC236}">
                <a16:creationId xmlns:a16="http://schemas.microsoft.com/office/drawing/2014/main" id="{363A12B9-4E6F-4BCF-B7BD-F68244C00850}"/>
              </a:ext>
            </a:extLst>
          </p:cNvPr>
          <p:cNvGraphicFramePr>
            <a:graphicFrameLocks noGrp="1"/>
          </p:cNvGraphicFramePr>
          <p:nvPr>
            <p:extLst>
              <p:ext uri="{D42A27DB-BD31-4B8C-83A1-F6EECF244321}">
                <p14:modId xmlns:p14="http://schemas.microsoft.com/office/powerpoint/2010/main" val="4063799058"/>
              </p:ext>
            </p:extLst>
          </p:nvPr>
        </p:nvGraphicFramePr>
        <p:xfrm>
          <a:off x="555538" y="1778569"/>
          <a:ext cx="9049858" cy="4572000"/>
        </p:xfrm>
        <a:graphic>
          <a:graphicData uri="http://schemas.openxmlformats.org/drawingml/2006/table">
            <a:tbl>
              <a:tblPr firstRow="1" bandRow="1">
                <a:tableStyleId>{F5AB1C69-6EDB-4FF4-983F-18BD219EF322}</a:tableStyleId>
              </a:tblPr>
              <a:tblGrid>
                <a:gridCol w="1260876">
                  <a:extLst>
                    <a:ext uri="{9D8B030D-6E8A-4147-A177-3AD203B41FA5}">
                      <a16:colId xmlns:a16="http://schemas.microsoft.com/office/drawing/2014/main" val="4144913609"/>
                    </a:ext>
                  </a:extLst>
                </a:gridCol>
                <a:gridCol w="3099697">
                  <a:extLst>
                    <a:ext uri="{9D8B030D-6E8A-4147-A177-3AD203B41FA5}">
                      <a16:colId xmlns:a16="http://schemas.microsoft.com/office/drawing/2014/main" val="806284498"/>
                    </a:ext>
                  </a:extLst>
                </a:gridCol>
                <a:gridCol w="3762025">
                  <a:extLst>
                    <a:ext uri="{9D8B030D-6E8A-4147-A177-3AD203B41FA5}">
                      <a16:colId xmlns:a16="http://schemas.microsoft.com/office/drawing/2014/main" val="1507894398"/>
                    </a:ext>
                  </a:extLst>
                </a:gridCol>
                <a:gridCol w="927260">
                  <a:extLst>
                    <a:ext uri="{9D8B030D-6E8A-4147-A177-3AD203B41FA5}">
                      <a16:colId xmlns:a16="http://schemas.microsoft.com/office/drawing/2014/main" val="2441000219"/>
                    </a:ext>
                  </a:extLst>
                </a:gridCol>
              </a:tblGrid>
              <a:tr h="289400">
                <a:tc>
                  <a:txBody>
                    <a:bodyPr/>
                    <a:lstStyle/>
                    <a:p>
                      <a:r>
                        <a:rPr lang="en-US" sz="1400" dirty="0">
                          <a:latin typeface="Quicksand" panose="00000500000000000000" pitchFamily="2" charset="0"/>
                        </a:rPr>
                        <a:t>Domain</a:t>
                      </a:r>
                    </a:p>
                  </a:txBody>
                  <a:tcPr/>
                </a:tc>
                <a:tc>
                  <a:txBody>
                    <a:bodyPr/>
                    <a:lstStyle/>
                    <a:p>
                      <a:r>
                        <a:rPr lang="en-US" sz="1400" dirty="0">
                          <a:latin typeface="Quicksand" panose="00000500000000000000" pitchFamily="2" charset="0"/>
                        </a:rPr>
                        <a:t>Indicator</a:t>
                      </a:r>
                    </a:p>
                  </a:txBody>
                  <a:tcPr/>
                </a:tc>
                <a:tc>
                  <a:txBody>
                    <a:bodyPr/>
                    <a:lstStyle/>
                    <a:p>
                      <a:r>
                        <a:rPr lang="en-US" sz="1400" dirty="0">
                          <a:latin typeface="Quicksand" panose="00000500000000000000" pitchFamily="2" charset="0"/>
                        </a:rPr>
                        <a:t>Source</a:t>
                      </a:r>
                    </a:p>
                  </a:txBody>
                  <a:tcPr/>
                </a:tc>
                <a:tc>
                  <a:txBody>
                    <a:bodyPr/>
                    <a:lstStyle/>
                    <a:p>
                      <a:r>
                        <a:rPr lang="en-US" sz="1400" dirty="0">
                          <a:latin typeface="Quicksand" panose="00000500000000000000" pitchFamily="2" charset="0"/>
                        </a:rPr>
                        <a:t>Years</a:t>
                      </a:r>
                    </a:p>
                  </a:txBody>
                  <a:tcPr/>
                </a:tc>
                <a:extLst>
                  <a:ext uri="{0D108BD9-81ED-4DB2-BD59-A6C34878D82A}">
                    <a16:rowId xmlns:a16="http://schemas.microsoft.com/office/drawing/2014/main" val="3923907655"/>
                  </a:ext>
                </a:extLst>
              </a:tr>
              <a:tr h="289400">
                <a:tc>
                  <a:txBody>
                    <a:bodyPr/>
                    <a:lstStyle/>
                    <a:p>
                      <a:r>
                        <a:rPr lang="en-US" sz="1400" dirty="0">
                          <a:latin typeface="Quicksand" panose="00000500000000000000" pitchFamily="2" charset="0"/>
                        </a:rPr>
                        <a:t>Education</a:t>
                      </a:r>
                    </a:p>
                  </a:txBody>
                  <a:tcPr/>
                </a:tc>
                <a:tc>
                  <a:txBody>
                    <a:bodyPr/>
                    <a:lstStyle/>
                    <a:p>
                      <a:r>
                        <a:rPr lang="en-US" sz="1400" dirty="0">
                          <a:latin typeface="Quicksand" panose="00000500000000000000" pitchFamily="2" charset="0"/>
                        </a:rPr>
                        <a:t>Grade 4 Reading</a:t>
                      </a:r>
                    </a:p>
                  </a:txBody>
                  <a:tcPr/>
                </a:tc>
                <a:tc>
                  <a:txBody>
                    <a:bodyPr/>
                    <a:lstStyle/>
                    <a:p>
                      <a:r>
                        <a:rPr lang="en-US" sz="1400" dirty="0">
                          <a:latin typeface="Quicksand" panose="00000500000000000000" pitchFamily="2" charset="0"/>
                        </a:rPr>
                        <a:t>NYS Education Dep.</a:t>
                      </a:r>
                    </a:p>
                  </a:txBody>
                  <a:tcPr/>
                </a:tc>
                <a:tc>
                  <a:txBody>
                    <a:bodyPr/>
                    <a:lstStyle/>
                    <a:p>
                      <a:r>
                        <a:rPr lang="en-US" sz="1400" dirty="0">
                          <a:latin typeface="Quicksand" panose="00000500000000000000" pitchFamily="2" charset="0"/>
                        </a:rPr>
                        <a:t>6</a:t>
                      </a:r>
                    </a:p>
                  </a:txBody>
                  <a:tcPr/>
                </a:tc>
                <a:extLst>
                  <a:ext uri="{0D108BD9-81ED-4DB2-BD59-A6C34878D82A}">
                    <a16:rowId xmlns:a16="http://schemas.microsoft.com/office/drawing/2014/main" val="4072074148"/>
                  </a:ext>
                </a:extLst>
              </a:tr>
              <a:tr h="289400">
                <a:tc>
                  <a:txBody>
                    <a:bodyPr/>
                    <a:lstStyle/>
                    <a:p>
                      <a:r>
                        <a:rPr lang="en-US" sz="1400" dirty="0">
                          <a:latin typeface="Quicksand" panose="00000500000000000000" pitchFamily="2" charset="0"/>
                        </a:rPr>
                        <a:t>Education</a:t>
                      </a:r>
                    </a:p>
                  </a:txBody>
                  <a:tcPr/>
                </a:tc>
                <a:tc>
                  <a:txBody>
                    <a:bodyPr/>
                    <a:lstStyle/>
                    <a:p>
                      <a:r>
                        <a:rPr lang="en-US" sz="1400" dirty="0">
                          <a:latin typeface="Quicksand" panose="00000500000000000000" pitchFamily="2" charset="0"/>
                        </a:rPr>
                        <a:t>Grade 8 Math</a:t>
                      </a:r>
                    </a:p>
                  </a:txBody>
                  <a:tcPr/>
                </a:tc>
                <a:tc>
                  <a:txBody>
                    <a:bodyPr/>
                    <a:lstStyle/>
                    <a:p>
                      <a:r>
                        <a:rPr lang="en-US" sz="1400" dirty="0">
                          <a:latin typeface="Quicksand" panose="00000500000000000000" pitchFamily="2" charset="0"/>
                        </a:rPr>
                        <a:t>NYS Education Dep.</a:t>
                      </a:r>
                    </a:p>
                  </a:txBody>
                  <a:tcPr/>
                </a:tc>
                <a:tc>
                  <a:txBody>
                    <a:bodyPr/>
                    <a:lstStyle/>
                    <a:p>
                      <a:r>
                        <a:rPr lang="en-US" sz="1400" dirty="0">
                          <a:latin typeface="Quicksand" panose="00000500000000000000" pitchFamily="2" charset="0"/>
                        </a:rPr>
                        <a:t>6</a:t>
                      </a:r>
                    </a:p>
                  </a:txBody>
                  <a:tcPr/>
                </a:tc>
                <a:extLst>
                  <a:ext uri="{0D108BD9-81ED-4DB2-BD59-A6C34878D82A}">
                    <a16:rowId xmlns:a16="http://schemas.microsoft.com/office/drawing/2014/main" val="689093923"/>
                  </a:ext>
                </a:extLst>
              </a:tr>
              <a:tr h="289400">
                <a:tc>
                  <a:txBody>
                    <a:bodyPr/>
                    <a:lstStyle/>
                    <a:p>
                      <a:r>
                        <a:rPr lang="en-US" sz="1400" dirty="0">
                          <a:latin typeface="Quicksand" panose="00000500000000000000" pitchFamily="2" charset="0"/>
                        </a:rPr>
                        <a:t>Education</a:t>
                      </a:r>
                    </a:p>
                  </a:txBody>
                  <a:tcPr/>
                </a:tc>
                <a:tc>
                  <a:txBody>
                    <a:bodyPr/>
                    <a:lstStyle/>
                    <a:p>
                      <a:r>
                        <a:rPr lang="en-US" sz="1400" dirty="0">
                          <a:latin typeface="Quicksand" panose="00000500000000000000" pitchFamily="2" charset="0"/>
                        </a:rPr>
                        <a:t>4+ Years of High School</a:t>
                      </a:r>
                    </a:p>
                  </a:txBody>
                  <a:tcPr/>
                </a:tc>
                <a:tc>
                  <a:txBody>
                    <a:bodyPr/>
                    <a:lstStyle/>
                    <a:p>
                      <a:r>
                        <a:rPr lang="en-US" sz="1400" dirty="0">
                          <a:latin typeface="Quicksand" panose="00000500000000000000" pitchFamily="2" charset="0"/>
                        </a:rPr>
                        <a:t>US Census</a:t>
                      </a:r>
                    </a:p>
                  </a:txBody>
                  <a:tcPr/>
                </a:tc>
                <a:tc>
                  <a:txBody>
                    <a:bodyPr/>
                    <a:lstStyle/>
                    <a:p>
                      <a:r>
                        <a:rPr lang="en-US" sz="1400" dirty="0">
                          <a:latin typeface="Quicksand" panose="00000500000000000000" pitchFamily="2" charset="0"/>
                        </a:rPr>
                        <a:t>5</a:t>
                      </a:r>
                    </a:p>
                  </a:txBody>
                  <a:tcPr/>
                </a:tc>
                <a:extLst>
                  <a:ext uri="{0D108BD9-81ED-4DB2-BD59-A6C34878D82A}">
                    <a16:rowId xmlns:a16="http://schemas.microsoft.com/office/drawing/2014/main" val="663956006"/>
                  </a:ext>
                </a:extLst>
              </a:tr>
              <a:tr h="289400">
                <a:tc>
                  <a:txBody>
                    <a:bodyPr/>
                    <a:lstStyle/>
                    <a:p>
                      <a:r>
                        <a:rPr lang="en-US" sz="1400" dirty="0">
                          <a:latin typeface="Quicksand" panose="00000500000000000000" pitchFamily="2" charset="0"/>
                        </a:rPr>
                        <a:t>Education</a:t>
                      </a:r>
                    </a:p>
                  </a:txBody>
                  <a:tcPr/>
                </a:tc>
                <a:tc>
                  <a:txBody>
                    <a:bodyPr/>
                    <a:lstStyle/>
                    <a:p>
                      <a:r>
                        <a:rPr lang="en-US" sz="1400" dirty="0">
                          <a:latin typeface="Quicksand" panose="00000500000000000000" pitchFamily="2" charset="0"/>
                        </a:rPr>
                        <a:t>Bachelors or Higher</a:t>
                      </a:r>
                    </a:p>
                  </a:txBody>
                  <a:tcPr/>
                </a:tc>
                <a:tc>
                  <a:txBody>
                    <a:bodyPr/>
                    <a:lstStyle/>
                    <a:p>
                      <a:r>
                        <a:rPr lang="en-US" sz="1400" dirty="0">
                          <a:latin typeface="Quicksand" panose="00000500000000000000" pitchFamily="2" charset="0"/>
                        </a:rPr>
                        <a:t>US Census</a:t>
                      </a:r>
                    </a:p>
                  </a:txBody>
                  <a:tcPr/>
                </a:tc>
                <a:tc>
                  <a:txBody>
                    <a:bodyPr/>
                    <a:lstStyle/>
                    <a:p>
                      <a:r>
                        <a:rPr lang="en-US" sz="1400" dirty="0">
                          <a:latin typeface="Quicksand" panose="00000500000000000000" pitchFamily="2" charset="0"/>
                        </a:rPr>
                        <a:t>4</a:t>
                      </a:r>
                    </a:p>
                  </a:txBody>
                  <a:tcPr/>
                </a:tc>
                <a:extLst>
                  <a:ext uri="{0D108BD9-81ED-4DB2-BD59-A6C34878D82A}">
                    <a16:rowId xmlns:a16="http://schemas.microsoft.com/office/drawing/2014/main" val="2683194183"/>
                  </a:ext>
                </a:extLst>
              </a:tr>
              <a:tr h="289400">
                <a:tc>
                  <a:txBody>
                    <a:bodyPr/>
                    <a:lstStyle/>
                    <a:p>
                      <a:r>
                        <a:rPr lang="en-US" sz="1400" dirty="0">
                          <a:latin typeface="Quicksand" panose="00000500000000000000" pitchFamily="2" charset="0"/>
                        </a:rPr>
                        <a:t>Education</a:t>
                      </a:r>
                    </a:p>
                  </a:txBody>
                  <a:tcPr/>
                </a:tc>
                <a:tc>
                  <a:txBody>
                    <a:bodyPr/>
                    <a:lstStyle/>
                    <a:p>
                      <a:r>
                        <a:rPr lang="en-US" sz="1400" dirty="0">
                          <a:latin typeface="Quicksand" panose="00000500000000000000" pitchFamily="2" charset="0"/>
                        </a:rPr>
                        <a:t>Advanced Placement</a:t>
                      </a:r>
                    </a:p>
                  </a:txBody>
                  <a:tcPr/>
                </a:tc>
                <a:tc>
                  <a:txBody>
                    <a:bodyPr/>
                    <a:lstStyle/>
                    <a:p>
                      <a:r>
                        <a:rPr lang="en-US" sz="1400" dirty="0">
                          <a:latin typeface="Quicksand" panose="00000500000000000000" pitchFamily="2" charset="0"/>
                        </a:rPr>
                        <a:t>College Board</a:t>
                      </a:r>
                    </a:p>
                  </a:txBody>
                  <a:tcPr/>
                </a:tc>
                <a:tc>
                  <a:txBody>
                    <a:bodyPr/>
                    <a:lstStyle/>
                    <a:p>
                      <a:r>
                        <a:rPr lang="en-US" sz="1400" dirty="0">
                          <a:latin typeface="Quicksand" panose="00000500000000000000" pitchFamily="2" charset="0"/>
                        </a:rPr>
                        <a:t>5</a:t>
                      </a:r>
                    </a:p>
                  </a:txBody>
                  <a:tcPr/>
                </a:tc>
                <a:extLst>
                  <a:ext uri="{0D108BD9-81ED-4DB2-BD59-A6C34878D82A}">
                    <a16:rowId xmlns:a16="http://schemas.microsoft.com/office/drawing/2014/main" val="1026224738"/>
                  </a:ext>
                </a:extLst>
              </a:tr>
              <a:tr h="289400">
                <a:tc>
                  <a:txBody>
                    <a:bodyPr/>
                    <a:lstStyle/>
                    <a:p>
                      <a:r>
                        <a:rPr lang="en-US" sz="1400" dirty="0">
                          <a:latin typeface="Quicksand" panose="00000500000000000000" pitchFamily="2" charset="0"/>
                        </a:rPr>
                        <a:t>Crime</a:t>
                      </a:r>
                    </a:p>
                  </a:txBody>
                  <a:tcPr/>
                </a:tc>
                <a:tc>
                  <a:txBody>
                    <a:bodyPr/>
                    <a:lstStyle/>
                    <a:p>
                      <a:r>
                        <a:rPr lang="en-US" sz="1400" dirty="0">
                          <a:latin typeface="Quicksand" panose="00000500000000000000" pitchFamily="2" charset="0"/>
                        </a:rPr>
                        <a:t>Incarceration</a:t>
                      </a:r>
                    </a:p>
                  </a:txBody>
                  <a:tcPr/>
                </a:tc>
                <a:tc>
                  <a:txBody>
                    <a:bodyPr/>
                    <a:lstStyle/>
                    <a:p>
                      <a:r>
                        <a:rPr lang="en-US" sz="1400" dirty="0">
                          <a:latin typeface="Quicksand" panose="00000500000000000000" pitchFamily="2" charset="0"/>
                        </a:rPr>
                        <a:t>Annual Survey of Jails</a:t>
                      </a:r>
                    </a:p>
                  </a:txBody>
                  <a:tcPr/>
                </a:tc>
                <a:tc>
                  <a:txBody>
                    <a:bodyPr/>
                    <a:lstStyle/>
                    <a:p>
                      <a:r>
                        <a:rPr lang="en-US" sz="1400" dirty="0">
                          <a:latin typeface="Quicksand" panose="00000500000000000000" pitchFamily="2" charset="0"/>
                        </a:rPr>
                        <a:t>5</a:t>
                      </a:r>
                    </a:p>
                  </a:txBody>
                  <a:tcPr/>
                </a:tc>
                <a:extLst>
                  <a:ext uri="{0D108BD9-81ED-4DB2-BD59-A6C34878D82A}">
                    <a16:rowId xmlns:a16="http://schemas.microsoft.com/office/drawing/2014/main" val="85072463"/>
                  </a:ext>
                </a:extLst>
              </a:tr>
              <a:tr h="289400">
                <a:tc>
                  <a:txBody>
                    <a:bodyPr/>
                    <a:lstStyle/>
                    <a:p>
                      <a:r>
                        <a:rPr lang="en-US" sz="1400" dirty="0">
                          <a:latin typeface="Quicksand" panose="00000500000000000000" pitchFamily="2" charset="0"/>
                        </a:rPr>
                        <a:t>Crime</a:t>
                      </a:r>
                    </a:p>
                  </a:txBody>
                  <a:tcPr/>
                </a:tc>
                <a:tc>
                  <a:txBody>
                    <a:bodyPr/>
                    <a:lstStyle/>
                    <a:p>
                      <a:r>
                        <a:rPr lang="en-US" sz="1400" dirty="0">
                          <a:latin typeface="Quicksand" panose="00000500000000000000" pitchFamily="2" charset="0"/>
                        </a:rPr>
                        <a:t>Probation</a:t>
                      </a:r>
                    </a:p>
                  </a:txBody>
                  <a:tcPr/>
                </a:tc>
                <a:tc>
                  <a:txBody>
                    <a:bodyPr/>
                    <a:lstStyle/>
                    <a:p>
                      <a:r>
                        <a:rPr lang="en-US" sz="1400" dirty="0">
                          <a:latin typeface="Quicksand" panose="00000500000000000000" pitchFamily="2" charset="0"/>
                        </a:rPr>
                        <a:t>NYS Div. of Criminal Justice Services</a:t>
                      </a:r>
                    </a:p>
                  </a:txBody>
                  <a:tcPr/>
                </a:tc>
                <a:tc>
                  <a:txBody>
                    <a:bodyPr/>
                    <a:lstStyle/>
                    <a:p>
                      <a:r>
                        <a:rPr lang="en-US" sz="1400" dirty="0">
                          <a:latin typeface="Quicksand" panose="00000500000000000000" pitchFamily="2" charset="0"/>
                        </a:rPr>
                        <a:t>3</a:t>
                      </a:r>
                    </a:p>
                  </a:txBody>
                  <a:tcPr/>
                </a:tc>
                <a:extLst>
                  <a:ext uri="{0D108BD9-81ED-4DB2-BD59-A6C34878D82A}">
                    <a16:rowId xmlns:a16="http://schemas.microsoft.com/office/drawing/2014/main" val="2259970750"/>
                  </a:ext>
                </a:extLst>
              </a:tr>
              <a:tr h="289400">
                <a:tc>
                  <a:txBody>
                    <a:bodyPr/>
                    <a:lstStyle/>
                    <a:p>
                      <a:r>
                        <a:rPr lang="en-US" sz="1400" dirty="0">
                          <a:latin typeface="Quicksand" panose="00000500000000000000" pitchFamily="2" charset="0"/>
                        </a:rPr>
                        <a:t>Crime</a:t>
                      </a:r>
                    </a:p>
                  </a:txBody>
                  <a:tcPr/>
                </a:tc>
                <a:tc>
                  <a:txBody>
                    <a:bodyPr/>
                    <a:lstStyle/>
                    <a:p>
                      <a:r>
                        <a:rPr lang="en-US" sz="1400" dirty="0">
                          <a:latin typeface="Quicksand" panose="00000500000000000000" pitchFamily="2" charset="0"/>
                        </a:rPr>
                        <a:t>Violent Crime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Quicksand" panose="00000500000000000000" pitchFamily="2" charset="0"/>
                        </a:rPr>
                        <a:t>NYS Div. of Criminal Justice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Quicksand" panose="00000500000000000000" pitchFamily="2" charset="0"/>
                        </a:rPr>
                        <a:t>3</a:t>
                      </a:r>
                    </a:p>
                  </a:txBody>
                  <a:tcPr/>
                </a:tc>
                <a:extLst>
                  <a:ext uri="{0D108BD9-81ED-4DB2-BD59-A6C34878D82A}">
                    <a16:rowId xmlns:a16="http://schemas.microsoft.com/office/drawing/2014/main" val="214045472"/>
                  </a:ext>
                </a:extLst>
              </a:tr>
              <a:tr h="289400">
                <a:tc>
                  <a:txBody>
                    <a:bodyPr/>
                    <a:lstStyle/>
                    <a:p>
                      <a:r>
                        <a:rPr lang="en-US" sz="1400" dirty="0">
                          <a:latin typeface="Quicksand" panose="00000500000000000000" pitchFamily="2" charset="0"/>
                        </a:rPr>
                        <a:t>Crime</a:t>
                      </a:r>
                    </a:p>
                  </a:txBody>
                  <a:tcPr/>
                </a:tc>
                <a:tc>
                  <a:txBody>
                    <a:bodyPr/>
                    <a:lstStyle/>
                    <a:p>
                      <a:r>
                        <a:rPr lang="en-US" sz="1400" dirty="0">
                          <a:latin typeface="Quicksand" panose="00000500000000000000" pitchFamily="2" charset="0"/>
                        </a:rPr>
                        <a:t>Arrests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Quicksand" panose="00000500000000000000" pitchFamily="2" charset="0"/>
                        </a:rPr>
                        <a:t>NYS Div. of Criminal Justice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Quicksand" panose="00000500000000000000" pitchFamily="2" charset="0"/>
                        </a:rPr>
                        <a:t>3</a:t>
                      </a:r>
                    </a:p>
                  </a:txBody>
                  <a:tcPr/>
                </a:tc>
                <a:extLst>
                  <a:ext uri="{0D108BD9-81ED-4DB2-BD59-A6C34878D82A}">
                    <a16:rowId xmlns:a16="http://schemas.microsoft.com/office/drawing/2014/main" val="2044840030"/>
                  </a:ext>
                </a:extLst>
              </a:tr>
              <a:tr h="289400">
                <a:tc>
                  <a:txBody>
                    <a:bodyPr/>
                    <a:lstStyle/>
                    <a:p>
                      <a:r>
                        <a:rPr lang="en-US" sz="1400" dirty="0">
                          <a:latin typeface="Quicksand" panose="00000500000000000000" pitchFamily="2" charset="0"/>
                        </a:rPr>
                        <a:t>Health</a:t>
                      </a:r>
                    </a:p>
                  </a:txBody>
                  <a:tcPr/>
                </a:tc>
                <a:tc>
                  <a:txBody>
                    <a:bodyPr/>
                    <a:lstStyle/>
                    <a:p>
                      <a:r>
                        <a:rPr lang="en-US" sz="1400" dirty="0">
                          <a:latin typeface="Quicksand" panose="00000500000000000000" pitchFamily="2" charset="0"/>
                        </a:rPr>
                        <a:t>Mortality Rate</a:t>
                      </a:r>
                    </a:p>
                  </a:txBody>
                  <a:tcPr/>
                </a:tc>
                <a:tc>
                  <a:txBody>
                    <a:bodyPr/>
                    <a:lstStyle/>
                    <a:p>
                      <a:r>
                        <a:rPr lang="en-US" sz="1400" dirty="0">
                          <a:latin typeface="Quicksand" panose="00000500000000000000" pitchFamily="2" charset="0"/>
                        </a:rPr>
                        <a:t>County Health Rankings</a:t>
                      </a:r>
                    </a:p>
                  </a:txBody>
                  <a:tcPr/>
                </a:tc>
                <a:tc>
                  <a:txBody>
                    <a:bodyPr/>
                    <a:lstStyle/>
                    <a:p>
                      <a:r>
                        <a:rPr lang="en-US" sz="1400" dirty="0">
                          <a:latin typeface="Quicksand" panose="00000500000000000000" pitchFamily="2" charset="0"/>
                        </a:rPr>
                        <a:t>3</a:t>
                      </a:r>
                    </a:p>
                  </a:txBody>
                  <a:tcPr/>
                </a:tc>
                <a:extLst>
                  <a:ext uri="{0D108BD9-81ED-4DB2-BD59-A6C34878D82A}">
                    <a16:rowId xmlns:a16="http://schemas.microsoft.com/office/drawing/2014/main" val="3127823770"/>
                  </a:ext>
                </a:extLst>
              </a:tr>
              <a:tr h="289400">
                <a:tc>
                  <a:txBody>
                    <a:bodyPr/>
                    <a:lstStyle/>
                    <a:p>
                      <a:r>
                        <a:rPr lang="en-US" sz="1400" dirty="0">
                          <a:latin typeface="Quicksand" panose="00000500000000000000" pitchFamily="2" charset="0"/>
                        </a:rPr>
                        <a:t>Health</a:t>
                      </a:r>
                    </a:p>
                  </a:txBody>
                  <a:tcPr/>
                </a:tc>
                <a:tc>
                  <a:txBody>
                    <a:bodyPr/>
                    <a:lstStyle/>
                    <a:p>
                      <a:r>
                        <a:rPr lang="en-US" sz="1400" dirty="0">
                          <a:latin typeface="Quicksand" panose="00000500000000000000" pitchFamily="2" charset="0"/>
                        </a:rPr>
                        <a:t>Life Expectancy</a:t>
                      </a:r>
                    </a:p>
                  </a:txBody>
                  <a:tcPr/>
                </a:tc>
                <a:tc>
                  <a:txBody>
                    <a:bodyPr/>
                    <a:lstStyle/>
                    <a:p>
                      <a:r>
                        <a:rPr lang="en-US" sz="1400" dirty="0">
                          <a:latin typeface="Quicksand" panose="00000500000000000000" pitchFamily="2" charset="0"/>
                        </a:rPr>
                        <a:t>County Health Rankings</a:t>
                      </a:r>
                    </a:p>
                  </a:txBody>
                  <a:tcPr/>
                </a:tc>
                <a:tc>
                  <a:txBody>
                    <a:bodyPr/>
                    <a:lstStyle/>
                    <a:p>
                      <a:r>
                        <a:rPr lang="en-US" sz="1400" dirty="0">
                          <a:latin typeface="Quicksand" panose="00000500000000000000" pitchFamily="2" charset="0"/>
                        </a:rPr>
                        <a:t>2</a:t>
                      </a:r>
                    </a:p>
                  </a:txBody>
                  <a:tcPr/>
                </a:tc>
                <a:extLst>
                  <a:ext uri="{0D108BD9-81ED-4DB2-BD59-A6C34878D82A}">
                    <a16:rowId xmlns:a16="http://schemas.microsoft.com/office/drawing/2014/main" val="4095550712"/>
                  </a:ext>
                </a:extLst>
              </a:tr>
              <a:tr h="289400">
                <a:tc>
                  <a:txBody>
                    <a:bodyPr/>
                    <a:lstStyle/>
                    <a:p>
                      <a:r>
                        <a:rPr lang="en-US" sz="1400" dirty="0">
                          <a:latin typeface="Quicksand" panose="00000500000000000000" pitchFamily="2" charset="0"/>
                        </a:rPr>
                        <a:t>Health</a:t>
                      </a:r>
                    </a:p>
                  </a:txBody>
                  <a:tcPr/>
                </a:tc>
                <a:tc>
                  <a:txBody>
                    <a:bodyPr/>
                    <a:lstStyle/>
                    <a:p>
                      <a:r>
                        <a:rPr lang="en-US" sz="1400" dirty="0">
                          <a:latin typeface="Quicksand" panose="00000500000000000000" pitchFamily="2" charset="0"/>
                        </a:rPr>
                        <a:t>Infant Mortality</a:t>
                      </a:r>
                    </a:p>
                  </a:txBody>
                  <a:tcPr/>
                </a:tc>
                <a:tc>
                  <a:txBody>
                    <a:bodyPr/>
                    <a:lstStyle/>
                    <a:p>
                      <a:r>
                        <a:rPr lang="en-US" sz="1400" dirty="0">
                          <a:latin typeface="Quicksand" panose="00000500000000000000" pitchFamily="2" charset="0"/>
                        </a:rPr>
                        <a:t>County Health Rankings</a:t>
                      </a:r>
                    </a:p>
                  </a:txBody>
                  <a:tcPr/>
                </a:tc>
                <a:tc>
                  <a:txBody>
                    <a:bodyPr/>
                    <a:lstStyle/>
                    <a:p>
                      <a:r>
                        <a:rPr lang="en-US" sz="1400" dirty="0">
                          <a:latin typeface="Quicksand" panose="00000500000000000000" pitchFamily="2" charset="0"/>
                        </a:rPr>
                        <a:t>3</a:t>
                      </a:r>
                    </a:p>
                  </a:txBody>
                  <a:tcPr/>
                </a:tc>
                <a:extLst>
                  <a:ext uri="{0D108BD9-81ED-4DB2-BD59-A6C34878D82A}">
                    <a16:rowId xmlns:a16="http://schemas.microsoft.com/office/drawing/2014/main" val="4286466454"/>
                  </a:ext>
                </a:extLst>
              </a:tr>
              <a:tr h="289400">
                <a:tc>
                  <a:txBody>
                    <a:bodyPr/>
                    <a:lstStyle/>
                    <a:p>
                      <a:r>
                        <a:rPr lang="en-US" sz="1400" dirty="0">
                          <a:latin typeface="Quicksand" panose="00000500000000000000" pitchFamily="2" charset="0"/>
                        </a:rPr>
                        <a:t>Poverty</a:t>
                      </a:r>
                    </a:p>
                  </a:txBody>
                  <a:tcPr/>
                </a:tc>
                <a:tc>
                  <a:txBody>
                    <a:bodyPr/>
                    <a:lstStyle/>
                    <a:p>
                      <a:r>
                        <a:rPr lang="en-US" sz="1400" dirty="0">
                          <a:latin typeface="Quicksand" panose="00000500000000000000" pitchFamily="2" charset="0"/>
                        </a:rPr>
                        <a:t>Median Income</a:t>
                      </a:r>
                    </a:p>
                  </a:txBody>
                  <a:tcPr/>
                </a:tc>
                <a:tc>
                  <a:txBody>
                    <a:bodyPr/>
                    <a:lstStyle/>
                    <a:p>
                      <a:r>
                        <a:rPr lang="en-US" sz="1400" dirty="0">
                          <a:latin typeface="Quicksand" panose="00000500000000000000" pitchFamily="2" charset="0"/>
                        </a:rPr>
                        <a:t>US Census</a:t>
                      </a:r>
                    </a:p>
                  </a:txBody>
                  <a:tcPr/>
                </a:tc>
                <a:tc>
                  <a:txBody>
                    <a:bodyPr/>
                    <a:lstStyle/>
                    <a:p>
                      <a:r>
                        <a:rPr lang="en-US" sz="1400" dirty="0">
                          <a:latin typeface="Quicksand" panose="00000500000000000000" pitchFamily="2" charset="0"/>
                        </a:rPr>
                        <a:t>2</a:t>
                      </a:r>
                    </a:p>
                  </a:txBody>
                  <a:tcPr/>
                </a:tc>
                <a:extLst>
                  <a:ext uri="{0D108BD9-81ED-4DB2-BD59-A6C34878D82A}">
                    <a16:rowId xmlns:a16="http://schemas.microsoft.com/office/drawing/2014/main" val="1660408061"/>
                  </a:ext>
                </a:extLst>
              </a:tr>
              <a:tr h="289400">
                <a:tc>
                  <a:txBody>
                    <a:bodyPr/>
                    <a:lstStyle/>
                    <a:p>
                      <a:r>
                        <a:rPr lang="en-US" sz="1400" dirty="0">
                          <a:latin typeface="Quicksand" panose="00000500000000000000" pitchFamily="2" charset="0"/>
                        </a:rPr>
                        <a:t>Poverty</a:t>
                      </a:r>
                    </a:p>
                  </a:txBody>
                  <a:tcPr/>
                </a:tc>
                <a:tc>
                  <a:txBody>
                    <a:bodyPr/>
                    <a:lstStyle/>
                    <a:p>
                      <a:r>
                        <a:rPr lang="en-US" sz="1400" dirty="0">
                          <a:latin typeface="Quicksand" panose="00000500000000000000" pitchFamily="2" charset="0"/>
                        </a:rPr>
                        <a:t>Child Poverty</a:t>
                      </a:r>
                    </a:p>
                  </a:txBody>
                  <a:tcPr/>
                </a:tc>
                <a:tc>
                  <a:txBody>
                    <a:bodyPr/>
                    <a:lstStyle/>
                    <a:p>
                      <a:r>
                        <a:rPr lang="en-US" sz="1400" dirty="0">
                          <a:latin typeface="Quicksand" panose="00000500000000000000" pitchFamily="2" charset="0"/>
                        </a:rPr>
                        <a:t>US Census</a:t>
                      </a:r>
                    </a:p>
                  </a:txBody>
                  <a:tcPr/>
                </a:tc>
                <a:tc>
                  <a:txBody>
                    <a:bodyPr/>
                    <a:lstStyle/>
                    <a:p>
                      <a:r>
                        <a:rPr lang="en-US" sz="1400" dirty="0">
                          <a:latin typeface="Quicksand" panose="00000500000000000000" pitchFamily="2" charset="0"/>
                        </a:rPr>
                        <a:t>2</a:t>
                      </a:r>
                    </a:p>
                  </a:txBody>
                  <a:tcPr/>
                </a:tc>
                <a:extLst>
                  <a:ext uri="{0D108BD9-81ED-4DB2-BD59-A6C34878D82A}">
                    <a16:rowId xmlns:a16="http://schemas.microsoft.com/office/drawing/2014/main" val="655890034"/>
                  </a:ext>
                </a:extLst>
              </a:tr>
            </a:tbl>
          </a:graphicData>
        </a:graphic>
      </p:graphicFrame>
      <p:sp>
        <p:nvSpPr>
          <p:cNvPr id="7" name="TextBox 6">
            <a:extLst>
              <a:ext uri="{FF2B5EF4-FFF2-40B4-BE49-F238E27FC236}">
                <a16:creationId xmlns:a16="http://schemas.microsoft.com/office/drawing/2014/main" id="{4819D49E-ABBE-4176-8F45-8251A6537080}"/>
              </a:ext>
            </a:extLst>
          </p:cNvPr>
          <p:cNvSpPr txBox="1"/>
          <p:nvPr/>
        </p:nvSpPr>
        <p:spPr>
          <a:xfrm>
            <a:off x="9848675" y="3602904"/>
            <a:ext cx="1441420" cy="923330"/>
          </a:xfrm>
          <a:prstGeom prst="rect">
            <a:avLst/>
          </a:prstGeom>
          <a:noFill/>
        </p:spPr>
        <p:txBody>
          <a:bodyPr wrap="none" rtlCol="0">
            <a:spAutoFit/>
          </a:bodyPr>
          <a:lstStyle/>
          <a:p>
            <a:r>
              <a:rPr lang="en-US" dirty="0">
                <a:solidFill>
                  <a:schemeClr val="bg1">
                    <a:lumMod val="50000"/>
                  </a:schemeClr>
                </a:solidFill>
                <a:latin typeface="Quicksand" panose="00000500000000000000" pitchFamily="2" charset="0"/>
              </a:rPr>
              <a:t>View</a:t>
            </a:r>
          </a:p>
          <a:p>
            <a:r>
              <a:rPr lang="en-US" dirty="0">
                <a:solidFill>
                  <a:schemeClr val="bg1">
                    <a:lumMod val="50000"/>
                  </a:schemeClr>
                </a:solidFill>
                <a:latin typeface="Quicksand" panose="00000500000000000000" pitchFamily="2" charset="0"/>
              </a:rPr>
              <a:t>Research</a:t>
            </a:r>
          </a:p>
          <a:p>
            <a:r>
              <a:rPr lang="en-US" dirty="0">
                <a:solidFill>
                  <a:schemeClr val="bg1">
                    <a:lumMod val="50000"/>
                  </a:schemeClr>
                </a:solidFill>
                <a:latin typeface="Quicksand" panose="00000500000000000000" pitchFamily="2" charset="0"/>
              </a:rPr>
              <a:t>Matrix </a:t>
            </a:r>
            <a:r>
              <a:rPr lang="en-US" b="1" dirty="0">
                <a:solidFill>
                  <a:schemeClr val="bg1">
                    <a:lumMod val="50000"/>
                  </a:schemeClr>
                </a:solidFill>
                <a:latin typeface="Quicksand" panose="00000500000000000000" pitchFamily="2" charset="0"/>
                <a:hlinkClick r:id="rId2"/>
              </a:rPr>
              <a:t>Here</a:t>
            </a:r>
            <a:endParaRPr lang="en-US" b="1" dirty="0">
              <a:solidFill>
                <a:schemeClr val="bg1">
                  <a:lumMod val="50000"/>
                </a:schemeClr>
              </a:solidFill>
              <a:latin typeface="Quicksand" panose="00000500000000000000" pitchFamily="2" charset="0"/>
            </a:endParaRPr>
          </a:p>
        </p:txBody>
      </p:sp>
    </p:spTree>
    <p:extLst>
      <p:ext uri="{BB962C8B-B14F-4D97-AF65-F5344CB8AC3E}">
        <p14:creationId xmlns:p14="http://schemas.microsoft.com/office/powerpoint/2010/main" val="60218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4C7A86-B011-49D6-85CB-C54B30DDD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3332" y="947253"/>
            <a:ext cx="6634540" cy="5307631"/>
          </a:xfrm>
          <a:prstGeom prst="rect">
            <a:avLst/>
          </a:prstGeom>
        </p:spPr>
      </p:pic>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The Good News</a:t>
            </a:r>
            <a:br>
              <a:rPr lang="en-US" dirty="0">
                <a:latin typeface="Quicksand" panose="00000500000000000000" pitchFamily="2" charset="0"/>
              </a:rPr>
            </a:br>
            <a:r>
              <a:rPr lang="en-US" sz="1600" dirty="0">
                <a:latin typeface="Quicksand" panose="00000500000000000000" pitchFamily="2" charset="0"/>
              </a:rPr>
              <a:t>We’re All a Little Better Off (On Paper)</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3"/>
          <a:stretch>
            <a:fillRect/>
          </a:stretch>
        </p:blipFill>
        <p:spPr>
          <a:xfrm>
            <a:off x="6091237" y="3996531"/>
            <a:ext cx="9526" cy="9526"/>
          </a:xfrm>
        </p:spPr>
      </p:pic>
    </p:spTree>
    <p:extLst>
      <p:ext uri="{BB962C8B-B14F-4D97-AF65-F5344CB8AC3E}">
        <p14:creationId xmlns:p14="http://schemas.microsoft.com/office/powerpoint/2010/main" val="37824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We Want You</a:t>
            </a:r>
            <a:br>
              <a:rPr lang="en-US" dirty="0">
                <a:latin typeface="Quicksand" panose="00000500000000000000" pitchFamily="2" charset="0"/>
              </a:rPr>
            </a:br>
            <a:r>
              <a:rPr lang="en-US" sz="1600" dirty="0">
                <a:latin typeface="Quicksand" panose="00000500000000000000" pitchFamily="2" charset="0"/>
              </a:rPr>
              <a:t>To Point Us to Some Good Data</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sp>
        <p:nvSpPr>
          <p:cNvPr id="3" name="TextBox 2">
            <a:extLst>
              <a:ext uri="{FF2B5EF4-FFF2-40B4-BE49-F238E27FC236}">
                <a16:creationId xmlns:a16="http://schemas.microsoft.com/office/drawing/2014/main" id="{904BD2AC-D2C7-441C-AD4E-B940597BB17E}"/>
              </a:ext>
            </a:extLst>
          </p:cNvPr>
          <p:cNvSpPr txBox="1"/>
          <p:nvPr/>
        </p:nvSpPr>
        <p:spPr>
          <a:xfrm>
            <a:off x="2731031" y="1820843"/>
            <a:ext cx="6720411" cy="4370427"/>
          </a:xfrm>
          <a:prstGeom prst="rect">
            <a:avLst/>
          </a:prstGeom>
          <a:noFill/>
        </p:spPr>
        <p:txBody>
          <a:bodyPr wrap="square" rtlCol="0" anchor="ctr">
            <a:spAutoFit/>
          </a:bodyPr>
          <a:lstStyle/>
          <a:p>
            <a:pPr algn="ctr"/>
            <a:r>
              <a:rPr lang="en-US" sz="2400" dirty="0">
                <a:latin typeface="Quicksand" panose="00000500000000000000" pitchFamily="2" charset="0"/>
              </a:rPr>
              <a:t>We have ~30% of indicators covered.</a:t>
            </a:r>
          </a:p>
          <a:p>
            <a:pPr algn="ctr"/>
            <a:endParaRPr lang="en-US" sz="2400" dirty="0">
              <a:latin typeface="Quicksand" panose="00000500000000000000" pitchFamily="2" charset="0"/>
            </a:endParaRPr>
          </a:p>
          <a:p>
            <a:pPr algn="ctr"/>
            <a:r>
              <a:rPr lang="en-US" sz="2400" dirty="0">
                <a:latin typeface="Quicksand" panose="00000500000000000000" pitchFamily="2" charset="0"/>
              </a:rPr>
              <a:t>Even then, we don’t have the historical data.</a:t>
            </a:r>
          </a:p>
          <a:p>
            <a:pPr algn="ctr"/>
            <a:endParaRPr lang="en-US" sz="2400" dirty="0">
              <a:latin typeface="Quicksand" panose="00000500000000000000" pitchFamily="2" charset="0"/>
            </a:endParaRPr>
          </a:p>
          <a:p>
            <a:pPr algn="ctr"/>
            <a:endParaRPr lang="en-US" dirty="0">
              <a:latin typeface="Quicksand" panose="00000500000000000000" pitchFamily="2" charset="0"/>
            </a:endParaRPr>
          </a:p>
          <a:p>
            <a:pPr algn="ctr"/>
            <a:endParaRPr lang="en-US" dirty="0">
              <a:latin typeface="Quicksand" panose="00000500000000000000" pitchFamily="2" charset="0"/>
            </a:endParaRPr>
          </a:p>
          <a:p>
            <a:pPr algn="ctr"/>
            <a:r>
              <a:rPr lang="en-US" b="1" dirty="0">
                <a:latin typeface="Quicksand" panose="00000500000000000000" pitchFamily="2" charset="0"/>
              </a:rPr>
              <a:t>Want to Contribute?</a:t>
            </a:r>
          </a:p>
          <a:p>
            <a:pPr algn="ctr"/>
            <a:endParaRPr lang="en-US" dirty="0">
              <a:latin typeface="Quicksand" panose="00000500000000000000" pitchFamily="2" charset="0"/>
            </a:endParaRPr>
          </a:p>
          <a:p>
            <a:pPr algn="ctr"/>
            <a:r>
              <a:rPr lang="en-US" dirty="0">
                <a:latin typeface="Quicksand" panose="00000500000000000000" pitchFamily="2" charset="0"/>
              </a:rPr>
              <a:t>Email: Jamison Crawford</a:t>
            </a:r>
          </a:p>
          <a:p>
            <a:pPr algn="ctr"/>
            <a:endParaRPr lang="en-US" sz="1000" dirty="0">
              <a:latin typeface="Quicksand" panose="00000500000000000000" pitchFamily="2" charset="0"/>
            </a:endParaRPr>
          </a:p>
          <a:p>
            <a:pPr algn="ctr"/>
            <a:r>
              <a:rPr lang="en-US" dirty="0">
                <a:latin typeface="Quicksand" panose="00000500000000000000" pitchFamily="2" charset="0"/>
                <a:hlinkClick r:id="rId3"/>
              </a:rPr>
              <a:t>jamisoncrawford@gmail.com</a:t>
            </a:r>
            <a:endParaRPr lang="en-US" dirty="0">
              <a:latin typeface="Quicksand" panose="00000500000000000000" pitchFamily="2" charset="0"/>
            </a:endParaRPr>
          </a:p>
          <a:p>
            <a:pPr algn="ctr"/>
            <a:endParaRPr lang="en-US" dirty="0">
              <a:latin typeface="Quicksand" panose="00000500000000000000" pitchFamily="2" charset="0"/>
            </a:endParaRPr>
          </a:p>
          <a:p>
            <a:pPr algn="ctr"/>
            <a:r>
              <a:rPr lang="en-US" dirty="0">
                <a:latin typeface="Quicksand" panose="00000500000000000000" pitchFamily="2" charset="0"/>
              </a:rPr>
              <a:t>Visit the Project GitHub: </a:t>
            </a:r>
          </a:p>
          <a:p>
            <a:pPr algn="ctr"/>
            <a:endParaRPr lang="en-US" sz="1000" dirty="0">
              <a:latin typeface="Quicksand" panose="00000500000000000000" pitchFamily="2" charset="0"/>
            </a:endParaRPr>
          </a:p>
          <a:p>
            <a:pPr algn="ctr"/>
            <a:r>
              <a:rPr lang="en-US" dirty="0">
                <a:latin typeface="Quicksand" panose="00000500000000000000" pitchFamily="2" charset="0"/>
                <a:hlinkClick r:id="rId4"/>
              </a:rPr>
              <a:t>github.com/jamisoncrawford/mtdi</a:t>
            </a:r>
            <a:r>
              <a:rPr lang="en-US" dirty="0">
                <a:latin typeface="Quicksand" panose="00000500000000000000" pitchFamily="2" charset="0"/>
              </a:rPr>
              <a:t> </a:t>
            </a:r>
          </a:p>
        </p:txBody>
      </p:sp>
    </p:spTree>
    <p:extLst>
      <p:ext uri="{BB962C8B-B14F-4D97-AF65-F5344CB8AC3E}">
        <p14:creationId xmlns:p14="http://schemas.microsoft.com/office/powerpoint/2010/main" val="1947904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sp>
        <p:nvSpPr>
          <p:cNvPr id="3" name="TextBox 2">
            <a:extLst>
              <a:ext uri="{FF2B5EF4-FFF2-40B4-BE49-F238E27FC236}">
                <a16:creationId xmlns:a16="http://schemas.microsoft.com/office/drawing/2014/main" id="{904BD2AC-D2C7-441C-AD4E-B940597BB17E}"/>
              </a:ext>
            </a:extLst>
          </p:cNvPr>
          <p:cNvSpPr txBox="1"/>
          <p:nvPr/>
        </p:nvSpPr>
        <p:spPr>
          <a:xfrm>
            <a:off x="2740557" y="2521059"/>
            <a:ext cx="6720411" cy="1815882"/>
          </a:xfrm>
          <a:prstGeom prst="rect">
            <a:avLst/>
          </a:prstGeom>
          <a:noFill/>
        </p:spPr>
        <p:txBody>
          <a:bodyPr wrap="square" rtlCol="0" anchor="ctr">
            <a:spAutoFit/>
          </a:bodyPr>
          <a:lstStyle/>
          <a:p>
            <a:pPr algn="ctr"/>
            <a:r>
              <a:rPr lang="en-US" sz="3000" b="1" dirty="0">
                <a:latin typeface="Quicksand" panose="00000500000000000000" pitchFamily="2" charset="0"/>
              </a:rPr>
              <a:t>Questions &amp; Thanks</a:t>
            </a:r>
          </a:p>
          <a:p>
            <a:pPr algn="ctr"/>
            <a:endParaRPr lang="en-US" dirty="0">
              <a:latin typeface="Quicksand" panose="00000500000000000000" pitchFamily="2" charset="0"/>
            </a:endParaRPr>
          </a:p>
          <a:p>
            <a:pPr algn="ctr"/>
            <a:endParaRPr lang="en-US" dirty="0">
              <a:latin typeface="Quicksand" panose="00000500000000000000" pitchFamily="2" charset="0"/>
            </a:endParaRPr>
          </a:p>
          <a:p>
            <a:pPr algn="ctr"/>
            <a:r>
              <a:rPr lang="en-US" dirty="0">
                <a:latin typeface="Quicksand" panose="00000500000000000000" pitchFamily="2" charset="0"/>
              </a:rPr>
              <a:t>Get the Presentation &amp; All Resources: </a:t>
            </a:r>
          </a:p>
          <a:p>
            <a:pPr algn="ctr"/>
            <a:endParaRPr lang="en-US" sz="1000" dirty="0">
              <a:latin typeface="Quicksand" panose="00000500000000000000" pitchFamily="2" charset="0"/>
            </a:endParaRPr>
          </a:p>
          <a:p>
            <a:pPr algn="ctr"/>
            <a:r>
              <a:rPr lang="en-US" dirty="0">
                <a:latin typeface="Quicksand" panose="00000500000000000000" pitchFamily="2" charset="0"/>
                <a:hlinkClick r:id="rId3"/>
              </a:rPr>
              <a:t>github.com/jamisoncrawford/mtdi</a:t>
            </a:r>
            <a:r>
              <a:rPr lang="en-US" dirty="0">
                <a:latin typeface="Quicksand" panose="00000500000000000000" pitchFamily="2" charset="0"/>
              </a:rPr>
              <a:t> </a:t>
            </a:r>
          </a:p>
        </p:txBody>
      </p:sp>
    </p:spTree>
    <p:extLst>
      <p:ext uri="{BB962C8B-B14F-4D97-AF65-F5344CB8AC3E}">
        <p14:creationId xmlns:p14="http://schemas.microsoft.com/office/powerpoint/2010/main" val="28085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854-8C93-4268-ACC2-FFC2D616576E}"/>
              </a:ext>
            </a:extLst>
          </p:cNvPr>
          <p:cNvSpPr>
            <a:spLocks noGrp="1"/>
          </p:cNvSpPr>
          <p:nvPr>
            <p:ph type="title"/>
          </p:nvPr>
        </p:nvSpPr>
        <p:spPr/>
        <p:txBody>
          <a:bodyPr/>
          <a:lstStyle/>
          <a:p>
            <a:pPr algn="r">
              <a:lnSpc>
                <a:spcPct val="100000"/>
              </a:lnSpc>
            </a:pPr>
            <a:r>
              <a:rPr lang="en-US" dirty="0">
                <a:latin typeface="Quicksand" panose="00000500000000000000" pitchFamily="2" charset="0"/>
              </a:rPr>
              <a:t>Preface</a:t>
            </a:r>
            <a:br>
              <a:rPr lang="en-US" sz="1200" dirty="0">
                <a:latin typeface="Quicksand" panose="00000500000000000000" pitchFamily="2" charset="0"/>
              </a:rPr>
            </a:br>
            <a:r>
              <a:rPr lang="en-US" sz="1200" dirty="0">
                <a:latin typeface="Quicksand" panose="00000500000000000000" pitchFamily="2" charset="0"/>
              </a:rPr>
              <a:t>2 / 2</a:t>
            </a:r>
            <a:endParaRPr lang="en-US" dirty="0">
              <a:latin typeface="Quicksand" panose="00000500000000000000" pitchFamily="2" charset="0"/>
            </a:endParaRPr>
          </a:p>
        </p:txBody>
      </p:sp>
      <p:sp>
        <p:nvSpPr>
          <p:cNvPr id="3" name="Content Placeholder 2">
            <a:extLst>
              <a:ext uri="{FF2B5EF4-FFF2-40B4-BE49-F238E27FC236}">
                <a16:creationId xmlns:a16="http://schemas.microsoft.com/office/drawing/2014/main" id="{2A8E48A9-03A8-4F20-9B7F-36A1035F86C8}"/>
              </a:ext>
            </a:extLst>
          </p:cNvPr>
          <p:cNvSpPr>
            <a:spLocks noGrp="1"/>
          </p:cNvSpPr>
          <p:nvPr>
            <p:ph idx="1"/>
          </p:nvPr>
        </p:nvSpPr>
        <p:spPr>
          <a:xfrm>
            <a:off x="1603131" y="1885950"/>
            <a:ext cx="8985738" cy="3086099"/>
          </a:xfrm>
        </p:spPr>
        <p:txBody>
          <a:bodyPr anchor="ctr">
            <a:normAutofit/>
          </a:bodyPr>
          <a:lstStyle/>
          <a:p>
            <a:pPr marL="0" indent="0" algn="just">
              <a:lnSpc>
                <a:spcPct val="160000"/>
              </a:lnSpc>
              <a:buNone/>
            </a:pPr>
            <a:r>
              <a:rPr lang="en-US" dirty="0">
                <a:latin typeface="Quicksand" panose="00000500000000000000" pitchFamily="2" charset="0"/>
              </a:rPr>
              <a:t>She stated that this was a historic moment for the use of community indicators.</a:t>
            </a:r>
          </a:p>
          <a:p>
            <a:pPr marL="0" indent="0" algn="just">
              <a:lnSpc>
                <a:spcPct val="160000"/>
              </a:lnSpc>
              <a:buNone/>
            </a:pPr>
            <a:r>
              <a:rPr lang="en-US" b="1" dirty="0">
                <a:latin typeface="Quicksand" panose="00000500000000000000" pitchFamily="2" charset="0"/>
              </a:rPr>
              <a:t>Listen as the activist of 40 years explains why.</a:t>
            </a:r>
          </a:p>
        </p:txBody>
      </p:sp>
    </p:spTree>
    <p:extLst>
      <p:ext uri="{BB962C8B-B14F-4D97-AF65-F5344CB8AC3E}">
        <p14:creationId xmlns:p14="http://schemas.microsoft.com/office/powerpoint/2010/main" val="154650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3D2D7E-DE65-496F-A996-4CF7E04A28A9}"/>
              </a:ext>
            </a:extLst>
          </p:cNvPr>
          <p:cNvSpPr txBox="1"/>
          <p:nvPr/>
        </p:nvSpPr>
        <p:spPr>
          <a:xfrm>
            <a:off x="4636305" y="3244334"/>
            <a:ext cx="2919389" cy="369332"/>
          </a:xfrm>
          <a:prstGeom prst="rect">
            <a:avLst/>
          </a:prstGeom>
          <a:noFill/>
        </p:spPr>
        <p:txBody>
          <a:bodyPr wrap="none" rtlCol="0">
            <a:spAutoFit/>
          </a:bodyPr>
          <a:lstStyle/>
          <a:p>
            <a:r>
              <a:rPr lang="en-US" dirty="0">
                <a:latin typeface="Quicksand" panose="00000500000000000000" pitchFamily="2" charset="0"/>
              </a:rPr>
              <a:t>Video removed for space.</a:t>
            </a:r>
          </a:p>
        </p:txBody>
      </p:sp>
    </p:spTree>
    <p:extLst>
      <p:ext uri="{BB962C8B-B14F-4D97-AF65-F5344CB8AC3E}">
        <p14:creationId xmlns:p14="http://schemas.microsoft.com/office/powerpoint/2010/main" val="119837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A078-B12C-4A16-B1AF-CD683E061AD9}"/>
              </a:ext>
            </a:extLst>
          </p:cNvPr>
          <p:cNvSpPr>
            <a:spLocks noGrp="1"/>
          </p:cNvSpPr>
          <p:nvPr>
            <p:ph type="title"/>
          </p:nvPr>
        </p:nvSpPr>
        <p:spPr/>
        <p:txBody>
          <a:bodyPr>
            <a:normAutofit/>
          </a:bodyPr>
          <a:lstStyle/>
          <a:p>
            <a:pPr algn="r">
              <a:lnSpc>
                <a:spcPct val="100000"/>
              </a:lnSpc>
            </a:pPr>
            <a:r>
              <a:rPr lang="en-US" dirty="0">
                <a:latin typeface="Quicksand" panose="00000500000000000000" pitchFamily="2" charset="0"/>
              </a:rPr>
              <a:t>Angela Glover Blackwell</a:t>
            </a:r>
            <a:br>
              <a:rPr lang="en-US" sz="1200" dirty="0">
                <a:latin typeface="Quicksand" panose="00000500000000000000" pitchFamily="2" charset="0"/>
              </a:rPr>
            </a:br>
            <a:r>
              <a:rPr lang="en-US" sz="1600" dirty="0">
                <a:latin typeface="Quicksand" panose="00000500000000000000" pitchFamily="2" charset="0"/>
              </a:rPr>
              <a:t>Keynote Address, 2020 Community Impact Summit</a:t>
            </a:r>
          </a:p>
        </p:txBody>
      </p:sp>
      <p:sp>
        <p:nvSpPr>
          <p:cNvPr id="3" name="Content Placeholder 2">
            <a:extLst>
              <a:ext uri="{FF2B5EF4-FFF2-40B4-BE49-F238E27FC236}">
                <a16:creationId xmlns:a16="http://schemas.microsoft.com/office/drawing/2014/main" id="{C3C3B7D1-E237-4839-8A08-F589EF1C54FF}"/>
              </a:ext>
            </a:extLst>
          </p:cNvPr>
          <p:cNvSpPr>
            <a:spLocks noGrp="1"/>
          </p:cNvSpPr>
          <p:nvPr>
            <p:ph idx="1"/>
          </p:nvPr>
        </p:nvSpPr>
        <p:spPr/>
        <p:txBody>
          <a:bodyPr anchor="ctr">
            <a:normAutofit/>
          </a:bodyPr>
          <a:lstStyle/>
          <a:p>
            <a:pPr marL="0" indent="0" algn="ctr">
              <a:buNone/>
            </a:pPr>
            <a:r>
              <a:rPr lang="en-US" dirty="0">
                <a:latin typeface="Quicksand" panose="00000500000000000000" pitchFamily="2" charset="0"/>
              </a:rPr>
              <a:t>“If you want change, you must use data to understand, </a:t>
            </a:r>
            <a:br>
              <a:rPr lang="en-US" dirty="0">
                <a:latin typeface="Quicksand" panose="00000500000000000000" pitchFamily="2" charset="0"/>
              </a:rPr>
            </a:br>
            <a:r>
              <a:rPr lang="en-US" dirty="0">
                <a:latin typeface="Quicksand" panose="00000500000000000000" pitchFamily="2" charset="0"/>
              </a:rPr>
              <a:t>to understand what change you need.</a:t>
            </a:r>
          </a:p>
          <a:p>
            <a:pPr marL="0" indent="0" algn="ctr">
              <a:buNone/>
            </a:pPr>
            <a:r>
              <a:rPr lang="en-US" dirty="0">
                <a:latin typeface="Quicksand" panose="00000500000000000000" pitchFamily="2" charset="0"/>
              </a:rPr>
              <a:t>…</a:t>
            </a:r>
          </a:p>
          <a:p>
            <a:pPr marL="0" indent="0" algn="ctr">
              <a:buNone/>
            </a:pPr>
            <a:r>
              <a:rPr lang="en-US" dirty="0">
                <a:latin typeface="Quicksand" panose="00000500000000000000" pitchFamily="2" charset="0"/>
              </a:rPr>
              <a:t>Change does not happen if we do not measure how we are doing.  We need to have a north star, and it needs to be a results-based north star.  </a:t>
            </a:r>
          </a:p>
        </p:txBody>
      </p:sp>
    </p:spTree>
    <p:extLst>
      <p:ext uri="{BB962C8B-B14F-4D97-AF65-F5344CB8AC3E}">
        <p14:creationId xmlns:p14="http://schemas.microsoft.com/office/powerpoint/2010/main" val="202781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00C8-97DE-4C85-AE97-0661A3F29BC0}"/>
              </a:ext>
            </a:extLst>
          </p:cNvPr>
          <p:cNvSpPr>
            <a:spLocks noGrp="1"/>
          </p:cNvSpPr>
          <p:nvPr>
            <p:ph type="title"/>
          </p:nvPr>
        </p:nvSpPr>
        <p:spPr/>
        <p:txBody>
          <a:bodyPr/>
          <a:lstStyle/>
          <a:p>
            <a:pPr algn="r">
              <a:lnSpc>
                <a:spcPct val="100000"/>
              </a:lnSpc>
            </a:pPr>
            <a:r>
              <a:rPr lang="en-US" dirty="0">
                <a:latin typeface="Quicksand" panose="00000500000000000000" pitchFamily="2" charset="0"/>
              </a:rPr>
              <a:t>Angela Glover Blackwell</a:t>
            </a:r>
            <a:br>
              <a:rPr lang="en-US" sz="1200" dirty="0">
                <a:latin typeface="Quicksand" panose="00000500000000000000" pitchFamily="2" charset="0"/>
              </a:rPr>
            </a:br>
            <a:r>
              <a:rPr lang="en-US" sz="1600" dirty="0">
                <a:latin typeface="Quicksand" panose="00000500000000000000" pitchFamily="2" charset="0"/>
              </a:rPr>
              <a:t>Keynote Address, 2020 Community Impact Summit</a:t>
            </a:r>
            <a:endParaRPr lang="en-US" sz="1600" dirty="0"/>
          </a:p>
        </p:txBody>
      </p:sp>
      <p:sp>
        <p:nvSpPr>
          <p:cNvPr id="3" name="Content Placeholder 2">
            <a:extLst>
              <a:ext uri="{FF2B5EF4-FFF2-40B4-BE49-F238E27FC236}">
                <a16:creationId xmlns:a16="http://schemas.microsoft.com/office/drawing/2014/main" id="{39A80101-911C-4B96-B08E-312F9496288E}"/>
              </a:ext>
            </a:extLst>
          </p:cNvPr>
          <p:cNvSpPr>
            <a:spLocks noGrp="1"/>
          </p:cNvSpPr>
          <p:nvPr>
            <p:ph idx="1"/>
          </p:nvPr>
        </p:nvSpPr>
        <p:spPr/>
        <p:txBody>
          <a:bodyPr anchor="ctr"/>
          <a:lstStyle/>
          <a:p>
            <a:pPr marL="0" indent="0" algn="ctr">
              <a:buNone/>
            </a:pPr>
            <a:r>
              <a:rPr lang="en-US" dirty="0">
                <a:latin typeface="Quicksand" panose="00000500000000000000" pitchFamily="2" charset="0"/>
              </a:rPr>
              <a:t>We need to know: Who?  How much?  How many?  How long?  How will we know when we get there?  </a:t>
            </a:r>
          </a:p>
          <a:p>
            <a:pPr marL="0" indent="0" algn="ctr">
              <a:buNone/>
            </a:pPr>
            <a:r>
              <a:rPr lang="en-US" dirty="0">
                <a:latin typeface="Quicksand" panose="00000500000000000000" pitchFamily="2" charset="0"/>
              </a:rPr>
              <a:t>...</a:t>
            </a:r>
          </a:p>
          <a:p>
            <a:pPr marL="0" indent="0" algn="ctr">
              <a:buNone/>
            </a:pPr>
            <a:r>
              <a:rPr lang="en-US" dirty="0">
                <a:latin typeface="Quicksand" panose="00000500000000000000" pitchFamily="2" charset="0"/>
              </a:rPr>
              <a:t>And when we know exactly what that is, we need to measure all along the way so that we can see and feel the indicators.  The indicators guide us to the north star.”</a:t>
            </a:r>
          </a:p>
        </p:txBody>
      </p:sp>
    </p:spTree>
    <p:extLst>
      <p:ext uri="{BB962C8B-B14F-4D97-AF65-F5344CB8AC3E}">
        <p14:creationId xmlns:p14="http://schemas.microsoft.com/office/powerpoint/2010/main" val="208038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00C8-97DE-4C85-AE97-0661A3F29BC0}"/>
              </a:ext>
            </a:extLst>
          </p:cNvPr>
          <p:cNvSpPr>
            <a:spLocks noGrp="1"/>
          </p:cNvSpPr>
          <p:nvPr>
            <p:ph type="title"/>
          </p:nvPr>
        </p:nvSpPr>
        <p:spPr/>
        <p:txBody>
          <a:bodyPr/>
          <a:lstStyle/>
          <a:p>
            <a:pPr algn="r">
              <a:lnSpc>
                <a:spcPct val="100000"/>
              </a:lnSpc>
            </a:pPr>
            <a:r>
              <a:rPr lang="en-US" dirty="0">
                <a:latin typeface="Quicksand" panose="00000500000000000000" pitchFamily="2" charset="0"/>
              </a:rPr>
              <a:t>Takeaways</a:t>
            </a:r>
            <a:br>
              <a:rPr lang="en-US" sz="1200" dirty="0">
                <a:latin typeface="Quicksand" panose="00000500000000000000" pitchFamily="2" charset="0"/>
              </a:rPr>
            </a:br>
            <a:r>
              <a:rPr lang="en-US" sz="1600" dirty="0">
                <a:latin typeface="Quicksand" panose="00000500000000000000" pitchFamily="2" charset="0"/>
              </a:rPr>
              <a:t>2020 Community Impact Summit</a:t>
            </a:r>
            <a:endParaRPr lang="en-US" sz="1600" dirty="0"/>
          </a:p>
        </p:txBody>
      </p:sp>
      <p:sp>
        <p:nvSpPr>
          <p:cNvPr id="3" name="Content Placeholder 2">
            <a:extLst>
              <a:ext uri="{FF2B5EF4-FFF2-40B4-BE49-F238E27FC236}">
                <a16:creationId xmlns:a16="http://schemas.microsoft.com/office/drawing/2014/main" id="{39A80101-911C-4B96-B08E-312F9496288E}"/>
              </a:ext>
            </a:extLst>
          </p:cNvPr>
          <p:cNvSpPr>
            <a:spLocks noGrp="1"/>
          </p:cNvSpPr>
          <p:nvPr>
            <p:ph idx="1"/>
          </p:nvPr>
        </p:nvSpPr>
        <p:spPr>
          <a:xfrm>
            <a:off x="838200" y="1690688"/>
            <a:ext cx="10515600" cy="4486275"/>
          </a:xfrm>
        </p:spPr>
        <p:txBody>
          <a:bodyPr anchor="ctr"/>
          <a:lstStyle/>
          <a:p>
            <a:pPr marL="0" indent="0">
              <a:lnSpc>
                <a:spcPct val="100000"/>
              </a:lnSpc>
              <a:spcBef>
                <a:spcPts val="600"/>
              </a:spcBef>
              <a:spcAft>
                <a:spcPts val="1200"/>
              </a:spcAft>
              <a:buNone/>
            </a:pPr>
            <a:r>
              <a:rPr lang="en-US" dirty="0">
                <a:latin typeface="Quicksand" panose="00000500000000000000" pitchFamily="2" charset="0"/>
              </a:rPr>
              <a:t>Community indicators guide us in change.</a:t>
            </a:r>
          </a:p>
          <a:p>
            <a:pPr lvl="1">
              <a:lnSpc>
                <a:spcPct val="100000"/>
              </a:lnSpc>
              <a:spcBef>
                <a:spcPts val="600"/>
              </a:spcBef>
              <a:spcAft>
                <a:spcPts val="1200"/>
              </a:spcAft>
            </a:pPr>
            <a:r>
              <a:rPr lang="en-US" dirty="0">
                <a:latin typeface="Quicksand" panose="00000500000000000000" pitchFamily="2" charset="0"/>
              </a:rPr>
              <a:t>Give direction and catalyze action</a:t>
            </a:r>
          </a:p>
          <a:p>
            <a:pPr lvl="1">
              <a:lnSpc>
                <a:spcPct val="100000"/>
              </a:lnSpc>
              <a:spcBef>
                <a:spcPts val="600"/>
              </a:spcBef>
              <a:spcAft>
                <a:spcPts val="1200"/>
              </a:spcAft>
            </a:pPr>
            <a:r>
              <a:rPr lang="en-US" dirty="0">
                <a:latin typeface="Quicksand" panose="00000500000000000000" pitchFamily="2" charset="0"/>
              </a:rPr>
              <a:t>They embolden the activist</a:t>
            </a:r>
          </a:p>
          <a:p>
            <a:pPr lvl="1">
              <a:lnSpc>
                <a:spcPct val="100000"/>
              </a:lnSpc>
              <a:spcBef>
                <a:spcPts val="600"/>
              </a:spcBef>
              <a:spcAft>
                <a:spcPts val="1200"/>
              </a:spcAft>
            </a:pPr>
            <a:r>
              <a:rPr lang="en-US" dirty="0">
                <a:latin typeface="Quicksand" panose="00000500000000000000" pitchFamily="2" charset="0"/>
              </a:rPr>
              <a:t>They awaken sympathies</a:t>
            </a:r>
          </a:p>
          <a:p>
            <a:pPr lvl="1">
              <a:lnSpc>
                <a:spcPct val="100000"/>
              </a:lnSpc>
              <a:spcBef>
                <a:spcPts val="600"/>
              </a:spcBef>
              <a:spcAft>
                <a:spcPts val="1200"/>
              </a:spcAft>
            </a:pPr>
            <a:r>
              <a:rPr lang="en-US" dirty="0">
                <a:latin typeface="Quicksand" panose="00000500000000000000" pitchFamily="2" charset="0"/>
              </a:rPr>
              <a:t>Push </a:t>
            </a:r>
            <a:r>
              <a:rPr lang="en-US" dirty="0" err="1">
                <a:latin typeface="Quicksand" panose="00000500000000000000" pitchFamily="2" charset="0"/>
              </a:rPr>
              <a:t>changeaphobes</a:t>
            </a:r>
            <a:r>
              <a:rPr lang="en-US" dirty="0">
                <a:latin typeface="Quicksand" panose="00000500000000000000" pitchFamily="2" charset="0"/>
              </a:rPr>
              <a:t> to the sidelines</a:t>
            </a:r>
          </a:p>
          <a:p>
            <a:pPr lvl="1">
              <a:lnSpc>
                <a:spcPct val="100000"/>
              </a:lnSpc>
              <a:spcBef>
                <a:spcPts val="600"/>
              </a:spcBef>
              <a:spcAft>
                <a:spcPts val="1200"/>
              </a:spcAft>
            </a:pPr>
            <a:r>
              <a:rPr lang="en-US" dirty="0">
                <a:latin typeface="Quicksand" panose="00000500000000000000" pitchFamily="2" charset="0"/>
              </a:rPr>
              <a:t>Offer public accountability on progress</a:t>
            </a:r>
          </a:p>
          <a:p>
            <a:pPr lvl="1">
              <a:lnSpc>
                <a:spcPct val="100000"/>
              </a:lnSpc>
              <a:spcBef>
                <a:spcPts val="600"/>
              </a:spcBef>
              <a:spcAft>
                <a:spcPts val="1200"/>
              </a:spcAft>
            </a:pPr>
            <a:r>
              <a:rPr lang="en-US" dirty="0">
                <a:latin typeface="Quicksand" panose="00000500000000000000" pitchFamily="2" charset="0"/>
              </a:rPr>
              <a:t>People can “see and feel the indicators”</a:t>
            </a:r>
          </a:p>
        </p:txBody>
      </p:sp>
    </p:spTree>
    <p:extLst>
      <p:ext uri="{BB962C8B-B14F-4D97-AF65-F5344CB8AC3E}">
        <p14:creationId xmlns:p14="http://schemas.microsoft.com/office/powerpoint/2010/main" val="96457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8392-5C22-4F7C-94E0-857E5043D53F}"/>
              </a:ext>
            </a:extLst>
          </p:cNvPr>
          <p:cNvSpPr>
            <a:spLocks noGrp="1"/>
          </p:cNvSpPr>
          <p:nvPr>
            <p:ph type="title"/>
          </p:nvPr>
        </p:nvSpPr>
        <p:spPr/>
        <p:txBody>
          <a:bodyPr/>
          <a:lstStyle/>
          <a:p>
            <a:pPr algn="r"/>
            <a:r>
              <a:rPr lang="en-US" dirty="0">
                <a:latin typeface="Quicksand" panose="00000500000000000000" pitchFamily="2" charset="0"/>
              </a:rPr>
              <a:t>National Equity Atlas</a:t>
            </a:r>
            <a:br>
              <a:rPr lang="en-US" dirty="0">
                <a:latin typeface="Quicksand" panose="00000500000000000000" pitchFamily="2" charset="0"/>
              </a:rPr>
            </a:br>
            <a:r>
              <a:rPr lang="en-US" sz="1600" dirty="0">
                <a:latin typeface="Quicksand" panose="00000500000000000000" pitchFamily="2" charset="0"/>
              </a:rPr>
              <a:t>The Nation’s Most Detailed Report Card on Racial Equity</a:t>
            </a:r>
          </a:p>
        </p:txBody>
      </p:sp>
      <p:pic>
        <p:nvPicPr>
          <p:cNvPr id="9" name="Picture 8">
            <a:extLst>
              <a:ext uri="{FF2B5EF4-FFF2-40B4-BE49-F238E27FC236}">
                <a16:creationId xmlns:a16="http://schemas.microsoft.com/office/drawing/2014/main" id="{3D20E534-1C4F-4AAA-9AE5-A44454E2F4AF}"/>
              </a:ext>
            </a:extLst>
          </p:cNvPr>
          <p:cNvPicPr>
            <a:picLocks noChangeAspect="1"/>
          </p:cNvPicPr>
          <p:nvPr/>
        </p:nvPicPr>
        <p:blipFill>
          <a:blip r:embed="rId2"/>
          <a:stretch>
            <a:fillRect/>
          </a:stretch>
        </p:blipFill>
        <p:spPr>
          <a:xfrm>
            <a:off x="6091237" y="3424237"/>
            <a:ext cx="9525" cy="9525"/>
          </a:xfrm>
          <a:prstGeom prst="rect">
            <a:avLst/>
          </a:prstGeom>
        </p:spPr>
      </p:pic>
      <p:pic>
        <p:nvPicPr>
          <p:cNvPr id="15" name="Picture 14">
            <a:extLst>
              <a:ext uri="{FF2B5EF4-FFF2-40B4-BE49-F238E27FC236}">
                <a16:creationId xmlns:a16="http://schemas.microsoft.com/office/drawing/2014/main" id="{A97B4212-3CBA-4CD2-B021-5E55D517E299}"/>
              </a:ext>
            </a:extLst>
          </p:cNvPr>
          <p:cNvPicPr>
            <a:picLocks noChangeAspect="1"/>
          </p:cNvPicPr>
          <p:nvPr/>
        </p:nvPicPr>
        <p:blipFill>
          <a:blip r:embed="rId3"/>
          <a:stretch>
            <a:fillRect/>
          </a:stretch>
        </p:blipFill>
        <p:spPr>
          <a:xfrm>
            <a:off x="491201" y="2164685"/>
            <a:ext cx="11219122" cy="3635751"/>
          </a:xfrm>
          <a:prstGeom prst="rect">
            <a:avLst/>
          </a:prstGeom>
        </p:spPr>
      </p:pic>
      <p:sp>
        <p:nvSpPr>
          <p:cNvPr id="16" name="TextBox 15">
            <a:extLst>
              <a:ext uri="{FF2B5EF4-FFF2-40B4-BE49-F238E27FC236}">
                <a16:creationId xmlns:a16="http://schemas.microsoft.com/office/drawing/2014/main" id="{2A1EBF2F-8620-483E-A18A-423D5F542B71}"/>
              </a:ext>
            </a:extLst>
          </p:cNvPr>
          <p:cNvSpPr txBox="1"/>
          <p:nvPr/>
        </p:nvSpPr>
        <p:spPr>
          <a:xfrm>
            <a:off x="1533236" y="5227782"/>
            <a:ext cx="2152073" cy="369332"/>
          </a:xfrm>
          <a:prstGeom prst="rect">
            <a:avLst/>
          </a:prstGeom>
          <a:noFill/>
        </p:spPr>
        <p:txBody>
          <a:bodyPr wrap="square" rtlCol="0">
            <a:spAutoFit/>
          </a:bodyPr>
          <a:lstStyle/>
          <a:p>
            <a:pPr algn="ctr"/>
            <a:r>
              <a:rPr lang="en-US" dirty="0">
                <a:latin typeface="Quicksand" panose="00000500000000000000" pitchFamily="2" charset="0"/>
                <a:hlinkClick r:id="rId4"/>
              </a:rPr>
              <a:t>Visit the Website</a:t>
            </a:r>
            <a:endParaRPr lang="en-US" dirty="0">
              <a:latin typeface="Quicksand" panose="00000500000000000000" pitchFamily="2" charset="0"/>
            </a:endParaRPr>
          </a:p>
        </p:txBody>
      </p:sp>
    </p:spTree>
    <p:extLst>
      <p:ext uri="{BB962C8B-B14F-4D97-AF65-F5344CB8AC3E}">
        <p14:creationId xmlns:p14="http://schemas.microsoft.com/office/powerpoint/2010/main" val="420334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549-95CA-4F90-82D1-122A1717741A}"/>
              </a:ext>
            </a:extLst>
          </p:cNvPr>
          <p:cNvSpPr>
            <a:spLocks noGrp="1"/>
          </p:cNvSpPr>
          <p:nvPr>
            <p:ph type="title"/>
          </p:nvPr>
        </p:nvSpPr>
        <p:spPr/>
        <p:txBody>
          <a:bodyPr/>
          <a:lstStyle/>
          <a:p>
            <a:pPr algn="r">
              <a:lnSpc>
                <a:spcPct val="100000"/>
              </a:lnSpc>
            </a:pPr>
            <a:r>
              <a:rPr lang="en-US" dirty="0">
                <a:latin typeface="Quicksand" panose="00000500000000000000" pitchFamily="2" charset="0"/>
              </a:rPr>
              <a:t>Measuring the Dream</a:t>
            </a:r>
            <a:br>
              <a:rPr lang="en-US" dirty="0">
                <a:latin typeface="Quicksand" panose="00000500000000000000" pitchFamily="2" charset="0"/>
              </a:rPr>
            </a:br>
            <a:r>
              <a:rPr lang="en-US" sz="1600" dirty="0">
                <a:latin typeface="Quicksand" panose="00000500000000000000" pitchFamily="2" charset="0"/>
              </a:rPr>
              <a:t>Visualizing the Index</a:t>
            </a:r>
          </a:p>
        </p:txBody>
      </p:sp>
      <p:pic>
        <p:nvPicPr>
          <p:cNvPr id="5" name="Content Placeholder 4">
            <a:extLst>
              <a:ext uri="{FF2B5EF4-FFF2-40B4-BE49-F238E27FC236}">
                <a16:creationId xmlns:a16="http://schemas.microsoft.com/office/drawing/2014/main" id="{5B7F7A57-0552-46F2-9BC9-F637951D636B}"/>
              </a:ext>
            </a:extLst>
          </p:cNvPr>
          <p:cNvPicPr>
            <a:picLocks noGrp="1" noChangeAspect="1"/>
          </p:cNvPicPr>
          <p:nvPr>
            <p:ph idx="1"/>
          </p:nvPr>
        </p:nvPicPr>
        <p:blipFill>
          <a:blip r:embed="rId2"/>
          <a:stretch>
            <a:fillRect/>
          </a:stretch>
        </p:blipFill>
        <p:spPr>
          <a:xfrm>
            <a:off x="6091237" y="3996531"/>
            <a:ext cx="9526" cy="9526"/>
          </a:xfrm>
        </p:spPr>
      </p:pic>
      <p:pic>
        <p:nvPicPr>
          <p:cNvPr id="7" name="Picture 6">
            <a:extLst>
              <a:ext uri="{FF2B5EF4-FFF2-40B4-BE49-F238E27FC236}">
                <a16:creationId xmlns:a16="http://schemas.microsoft.com/office/drawing/2014/main" id="{4942F826-F5A3-4FFD-B018-B2BA604F40B7}"/>
              </a:ext>
            </a:extLst>
          </p:cNvPr>
          <p:cNvPicPr>
            <a:picLocks noChangeAspect="1"/>
          </p:cNvPicPr>
          <p:nvPr/>
        </p:nvPicPr>
        <p:blipFill>
          <a:blip r:embed="rId3"/>
          <a:stretch>
            <a:fillRect/>
          </a:stretch>
        </p:blipFill>
        <p:spPr>
          <a:xfrm>
            <a:off x="1238433" y="1690688"/>
            <a:ext cx="6542760" cy="4540421"/>
          </a:xfrm>
          <a:prstGeom prst="rect">
            <a:avLst/>
          </a:prstGeom>
        </p:spPr>
      </p:pic>
      <p:sp>
        <p:nvSpPr>
          <p:cNvPr id="8" name="TextBox 7">
            <a:extLst>
              <a:ext uri="{FF2B5EF4-FFF2-40B4-BE49-F238E27FC236}">
                <a16:creationId xmlns:a16="http://schemas.microsoft.com/office/drawing/2014/main" id="{AF36C4C8-1B06-472C-B20F-2145DBC46A1E}"/>
              </a:ext>
            </a:extLst>
          </p:cNvPr>
          <p:cNvSpPr txBox="1"/>
          <p:nvPr/>
        </p:nvSpPr>
        <p:spPr>
          <a:xfrm>
            <a:off x="8181426" y="3313559"/>
            <a:ext cx="3368230" cy="1384995"/>
          </a:xfrm>
          <a:prstGeom prst="rect">
            <a:avLst/>
          </a:prstGeom>
          <a:noFill/>
        </p:spPr>
        <p:txBody>
          <a:bodyPr wrap="none" rtlCol="0">
            <a:spAutoFit/>
          </a:bodyPr>
          <a:lstStyle/>
          <a:p>
            <a:r>
              <a:rPr lang="en-US" sz="1400" b="1" dirty="0">
                <a:solidFill>
                  <a:schemeClr val="bg1">
                    <a:lumMod val="50000"/>
                  </a:schemeClr>
                </a:solidFill>
                <a:latin typeface="Quicksand" panose="00000500000000000000" pitchFamily="2" charset="0"/>
              </a:rPr>
              <a:t>O’Connell, Young, &amp; </a:t>
            </a:r>
            <a:r>
              <a:rPr lang="en-US" sz="1400" b="1" dirty="0" err="1">
                <a:solidFill>
                  <a:schemeClr val="bg1">
                    <a:lumMod val="50000"/>
                  </a:schemeClr>
                </a:solidFill>
                <a:latin typeface="Quicksand" panose="00000500000000000000" pitchFamily="2" charset="0"/>
              </a:rPr>
              <a:t>Botchwey</a:t>
            </a:r>
            <a:r>
              <a:rPr lang="en-US" sz="1400" b="1" dirty="0">
                <a:solidFill>
                  <a:schemeClr val="bg1">
                    <a:lumMod val="50000"/>
                  </a:schemeClr>
                </a:solidFill>
                <a:latin typeface="Quicksand" panose="00000500000000000000" pitchFamily="2" charset="0"/>
              </a:rPr>
              <a:t> (2020)</a:t>
            </a:r>
          </a:p>
          <a:p>
            <a:br>
              <a:rPr lang="en-US" sz="1400" dirty="0">
                <a:solidFill>
                  <a:schemeClr val="bg1">
                    <a:lumMod val="50000"/>
                  </a:schemeClr>
                </a:solidFill>
                <a:latin typeface="Quicksand" panose="00000500000000000000" pitchFamily="2" charset="0"/>
              </a:rPr>
            </a:br>
            <a:r>
              <a:rPr lang="en-US" sz="1400" dirty="0">
                <a:solidFill>
                  <a:schemeClr val="bg1">
                    <a:lumMod val="50000"/>
                  </a:schemeClr>
                </a:solidFill>
                <a:latin typeface="Quicksand" panose="00000500000000000000" pitchFamily="2" charset="0"/>
              </a:rPr>
              <a:t>Community Quality-of-Life Indicators</a:t>
            </a:r>
          </a:p>
          <a:p>
            <a:r>
              <a:rPr lang="en-US" sz="1400" dirty="0">
                <a:solidFill>
                  <a:schemeClr val="bg1">
                    <a:lumMod val="50000"/>
                  </a:schemeClr>
                </a:solidFill>
                <a:latin typeface="Quicksand" panose="00000500000000000000" pitchFamily="2" charset="0"/>
              </a:rPr>
              <a:t>Best Cases VIII</a:t>
            </a:r>
          </a:p>
          <a:p>
            <a:endParaRPr lang="en-US" sz="1400" dirty="0">
              <a:solidFill>
                <a:schemeClr val="bg1">
                  <a:lumMod val="50000"/>
                </a:schemeClr>
              </a:solidFill>
              <a:latin typeface="Quicksand" panose="00000500000000000000" pitchFamily="2" charset="0"/>
            </a:endParaRPr>
          </a:p>
          <a:p>
            <a:r>
              <a:rPr lang="en-US" sz="1400" dirty="0">
                <a:solidFill>
                  <a:schemeClr val="bg1">
                    <a:lumMod val="50000"/>
                  </a:schemeClr>
                </a:solidFill>
                <a:latin typeface="Quicksand" panose="00000500000000000000" pitchFamily="2" charset="0"/>
                <a:hlinkClick r:id="rId4"/>
              </a:rPr>
              <a:t>View the Publication</a:t>
            </a:r>
            <a:endParaRPr lang="en-US" sz="1400" dirty="0">
              <a:solidFill>
                <a:schemeClr val="bg1">
                  <a:lumMod val="50000"/>
                </a:schemeClr>
              </a:solidFill>
              <a:latin typeface="Quicksand" panose="00000500000000000000" pitchFamily="2" charset="0"/>
            </a:endParaRPr>
          </a:p>
        </p:txBody>
      </p:sp>
    </p:spTree>
    <p:extLst>
      <p:ext uri="{BB962C8B-B14F-4D97-AF65-F5344CB8AC3E}">
        <p14:creationId xmlns:p14="http://schemas.microsoft.com/office/powerpoint/2010/main" val="1469607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1049</Words>
  <Application>Microsoft Office PowerPoint</Application>
  <PresentationFormat>Widescreen</PresentationFormat>
  <Paragraphs>193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Arial</vt:lpstr>
      <vt:lpstr>Quicksand</vt:lpstr>
      <vt:lpstr>Calibri Light</vt:lpstr>
      <vt:lpstr>Office Theme</vt:lpstr>
      <vt:lpstr>Measuring the Dream Index Adaptations for a Local Context</vt:lpstr>
      <vt:lpstr>Preface 1 / 2</vt:lpstr>
      <vt:lpstr>Preface 2 / 2</vt:lpstr>
      <vt:lpstr>PowerPoint Presentation</vt:lpstr>
      <vt:lpstr>Angela Glover Blackwell Keynote Address, 2020 Community Impact Summit</vt:lpstr>
      <vt:lpstr>Angela Glover Blackwell Keynote Address, 2020 Community Impact Summit</vt:lpstr>
      <vt:lpstr>Takeaways 2020 Community Impact Summit</vt:lpstr>
      <vt:lpstr>National Equity Atlas The Nation’s Most Detailed Report Card on Racial Equity</vt:lpstr>
      <vt:lpstr>Measuring the Dream Visualizing the Index</vt:lpstr>
      <vt:lpstr>What Is the MTDI? A National Level Index for Racial Equity</vt:lpstr>
      <vt:lpstr>Dimensions &amp; Indicators Criminal Justice</vt:lpstr>
      <vt:lpstr>Dimensions &amp; Indicators Education</vt:lpstr>
      <vt:lpstr>Dimensions &amp; Indicators Health</vt:lpstr>
      <vt:lpstr>Dimensions &amp; Indicators Housing</vt:lpstr>
      <vt:lpstr>Dimensions &amp; Indicators Poverty</vt:lpstr>
      <vt:lpstr>Dimensions &amp; Indicators Rights</vt:lpstr>
      <vt:lpstr>Measuring the Dream Visualizing the Index</vt:lpstr>
      <vt:lpstr>Methodology Approach to Calculation</vt:lpstr>
      <vt:lpstr>Localizing the MTDI Slope Chart, 2017-2018</vt:lpstr>
      <vt:lpstr>Localizing the MTDI Linear Regression, 2013-2020</vt:lpstr>
      <vt:lpstr>Localizing the MTDI Time Series, 2013-2020</vt:lpstr>
      <vt:lpstr>Local MTDI Indicator Sources The Data We Have</vt:lpstr>
      <vt:lpstr>The Good News We’re All a Little Better Off (On Paper)</vt:lpstr>
      <vt:lpstr>We Want You To Point Us to Some Good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Dream Index Adaptations for a Local Context</dc:title>
  <dc:creator>Jamison Crawford</dc:creator>
  <cp:lastModifiedBy>Jamison Crawford</cp:lastModifiedBy>
  <cp:revision>1</cp:revision>
  <dcterms:created xsi:type="dcterms:W3CDTF">2020-12-17T23:28:57Z</dcterms:created>
  <dcterms:modified xsi:type="dcterms:W3CDTF">2020-12-18T03:47:18Z</dcterms:modified>
</cp:coreProperties>
</file>