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4" r:id="rId8"/>
    <p:sldId id="266" r:id="rId9"/>
    <p:sldId id="267" r:id="rId10"/>
    <p:sldId id="261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87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9" r:id="rId5"/>
    <p:sldLayoutId id="2147483853" r:id="rId6"/>
    <p:sldLayoutId id="2147483854" r:id="rId7"/>
    <p:sldLayoutId id="2147483855" r:id="rId8"/>
    <p:sldLayoutId id="2147483858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45">
            <a:extLst>
              <a:ext uri="{FF2B5EF4-FFF2-40B4-BE49-F238E27FC236}">
                <a16:creationId xmlns:a16="http://schemas.microsoft.com/office/drawing/2014/main" id="{69AAD1CE-BC75-47D5-B602-4E20FB3F8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" t="9091" r="32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E0F-63E2-42D9-8659-4781F259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Mask-it or Casket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98D3-ECB9-4010-8C42-AD21BD2C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By: Megan Zimerman, Ivan Pinedo, Jamison Unruh &amp; Karl Konzi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63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Key Findings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AEAA5A-C914-448B-A8C4-04B70A6B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States without mask mandates in place saw a significantly faster rise in cases compared to most states with mandates. </a:t>
            </a:r>
          </a:p>
          <a:p>
            <a:r>
              <a:rPr lang="en-US" sz="1800" dirty="0"/>
              <a:t>The sharpest increase in cases occurred at the start of the summer months when tourism generally picks up.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EA42E1-02D1-499C-88F5-09752ABA1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676139"/>
            <a:ext cx="5481509" cy="3734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77C2B1-A614-46C1-A328-2AF3A3379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676139"/>
            <a:ext cx="5523082" cy="3734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81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Conclusions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C803D6-86E5-4C6F-B92E-5355A789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74153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We feel the data supports our initial hypothesis. A nationally coordinated effort would have created a standardized guideline on how to safely reopen states and mandated mask measures to contain the spread of the virus.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 At a minimum states should have been directed to follow CDC guidelines for state closures and reopening’s to help mitigate infections.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FAE43-4591-488D-A3D2-53512548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5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Postmortem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DDF8-516B-41EE-BF3A-2E3CA01E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793"/>
            <a:ext cx="10168128" cy="4084082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States were chosen to target all areas of the United States with varying levels of population density in order to show a truer representation of virus outbreak. Only looking at states with highly populated cities could skew the data set in a negative light. </a:t>
            </a:r>
          </a:p>
          <a:p>
            <a:r>
              <a:rPr lang="en-US" sz="2200" dirty="0"/>
              <a:t>Mask mandates, while proven effective, are only good if most or all residents comply. Because it has become a politicized issue, many individuals were slow to adopt the policy. </a:t>
            </a:r>
          </a:p>
          <a:p>
            <a:r>
              <a:rPr lang="en-US" sz="2200" dirty="0"/>
              <a:t>Deaths and hospitalization numbers may not be entirely accurate because there was not a standardized way of reporting COVID as COD early in the pandemic. </a:t>
            </a:r>
          </a:p>
          <a:p>
            <a:pPr lvl="1"/>
            <a:r>
              <a:rPr lang="en-US" sz="1800" dirty="0"/>
              <a:t>Not all states were able to be analyzed for this information because not all states report hospitalization numbers (i.e., California)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495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45">
            <a:extLst>
              <a:ext uri="{FF2B5EF4-FFF2-40B4-BE49-F238E27FC236}">
                <a16:creationId xmlns:a16="http://schemas.microsoft.com/office/drawing/2014/main" id="{69AAD1CE-BC75-47D5-B602-4E20FB3F8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" t="9091" r="32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E0F-63E2-42D9-8659-4781F259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95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Hypothesis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DDF8-516B-41EE-BF3A-2E3CA01E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COVID-19 is a highly transmissible virus that quickly spread throughout the US in early 2020. We believe the lack of a nationally coordinated effort to contain the virus lead to a sharp rise in overall infections as states mapped out their own plans and timelines. </a:t>
            </a:r>
          </a:p>
          <a:p>
            <a:endParaRPr lang="en-US" sz="170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083457-8A50-494D-B1BE-6D0D0CDF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032175"/>
            <a:ext cx="6656832" cy="4693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33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Questions Asked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DDF8-516B-41EE-BF3A-2E3CA01E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793"/>
            <a:ext cx="10168128" cy="40840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Did lockdown dates and phased re-openings have an impact on the spread of the virus?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Was there a negative impact to states that took a delayed approach to lockdown compared to states that chose to lockdown early?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Did the summer months lead to a spike in infection rates?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Did state-wide mask mandates have an impact on curbing the spread of the virus?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11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DDF8-516B-41EE-BF3A-2E3CA01E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793"/>
            <a:ext cx="10168128" cy="4084082"/>
          </a:xfrm>
        </p:spPr>
        <p:txBody>
          <a:bodyPr>
            <a:normAutofit/>
          </a:bodyPr>
          <a:lstStyle/>
          <a:p>
            <a:r>
              <a:rPr lang="en-US" sz="2400" dirty="0"/>
              <a:t>We were interested in proving that the lack of coordination in the nation, specifically when it comes to lockdowns, re-openings, and mask mandates, has caused more cases in this country than it should have.</a:t>
            </a:r>
          </a:p>
          <a:p>
            <a:r>
              <a:rPr lang="en-US" sz="2400" dirty="0"/>
              <a:t>By comparing states in geographically diverse locations we want to show how important each of these were.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833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Data Needed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DDF8-516B-41EE-BF3A-2E3CA01E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793"/>
            <a:ext cx="10168128" cy="4084082"/>
          </a:xfrm>
        </p:spPr>
        <p:txBody>
          <a:bodyPr>
            <a:normAutofit/>
          </a:bodyPr>
          <a:lstStyle/>
          <a:p>
            <a:r>
              <a:rPr lang="en-US" sz="2400" dirty="0"/>
              <a:t>To prove our hypothesis we needed data on all 50 states from March till August!</a:t>
            </a:r>
          </a:p>
          <a:p>
            <a:r>
              <a:rPr lang="en-US" sz="2400" dirty="0"/>
              <a:t>We needed to know which day each state began its lockdown, when they re-opened, or when mask mandates began</a:t>
            </a:r>
          </a:p>
          <a:p>
            <a:r>
              <a:rPr lang="en-US" sz="2400" dirty="0"/>
              <a:t>We needed data that showed all positive cases in each state, all the hospitalizations, and deaths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117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8DB05-59DB-4C78-9A14-9FA95F75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57387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Data Found!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82A5BE-2542-4773-B3DA-FFB2EAB4A2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146" b="11146"/>
          <a:stretch/>
        </p:blipFill>
        <p:spPr>
          <a:xfrm>
            <a:off x="4864608" y="992547"/>
            <a:ext cx="6846363" cy="47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Key Findings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1E4479-D58F-4C1F-BD04-3DCFE663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/>
              <a:t>The data shows that most states in this data set reopened too quickly or did not stay locked down long enough to contain the spread of the virus. </a:t>
            </a:r>
          </a:p>
          <a:p>
            <a:r>
              <a:rPr lang="en-US" sz="1800" dirty="0"/>
              <a:t>Whether a state locked down quickly or late did not effect the spread of the virus so much as the reopening plans of each state.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8BB00-10B3-4EC3-BE2B-C3FB209B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24830"/>
            <a:ext cx="5481509" cy="3546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7A710-72D5-40BE-9271-DCB2954A9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724829"/>
            <a:ext cx="5523082" cy="3546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8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6268-8123-44FE-B9A2-6317158C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Key Findings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32BDB2B-4C68-4816-A217-7435466D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States with later lockdowns generally saw a higher increase of deaths and hospitalizations.</a:t>
            </a:r>
          </a:p>
          <a:p>
            <a:pPr lvl="1"/>
            <a:r>
              <a:rPr lang="en-US" sz="1600" dirty="0"/>
              <a:t>These states also typically had shorter periods of lockdown which increased the number of cases, hospitalizations and deaths.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6911F8-FF24-4BFA-95AB-3E07BE0A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30" y="2729396"/>
            <a:ext cx="4554032" cy="3905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327CF-DD6B-4E0F-8B4D-EB839037A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8" y="2729396"/>
            <a:ext cx="4554032" cy="3905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4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3D2C9-21C6-4F59-9D84-46747FEF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Key Findings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411807-3537-46CE-B152-C715FAE1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Cases saw a sharp rise at the start of summer due to increased travel to tourism hotspots. </a:t>
            </a:r>
          </a:p>
          <a:p>
            <a:r>
              <a:rPr lang="en-US" sz="1800" dirty="0"/>
              <a:t>Cases rose regardless of lockdown orders or state-wide mask mandates.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79C1F-547C-47B6-906A-10B3D50C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91" y="2734056"/>
            <a:ext cx="7263417" cy="3758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80718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Mask-it or Casket</vt:lpstr>
      <vt:lpstr>Hypothesis</vt:lpstr>
      <vt:lpstr>Questions Asked</vt:lpstr>
      <vt:lpstr>Why?</vt:lpstr>
      <vt:lpstr>Data Needed</vt:lpstr>
      <vt:lpstr>Data Found!</vt:lpstr>
      <vt:lpstr>Key Findings</vt:lpstr>
      <vt:lpstr>Key Findings</vt:lpstr>
      <vt:lpstr>Key Findings</vt:lpstr>
      <vt:lpstr>Key Findings</vt:lpstr>
      <vt:lpstr>Conclusions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Mask-it or Casket</dc:title>
  <dc:creator>Megan Zimerman</dc:creator>
  <cp:lastModifiedBy>Megan Zimerman</cp:lastModifiedBy>
  <cp:revision>1</cp:revision>
  <dcterms:created xsi:type="dcterms:W3CDTF">2020-09-03T02:03:45Z</dcterms:created>
  <dcterms:modified xsi:type="dcterms:W3CDTF">2020-09-03T02:08:27Z</dcterms:modified>
</cp:coreProperties>
</file>