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C7BB-A86E-4AC0-9E36-6F123D2F242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4AEE-2692-43C4-8FD4-108A679A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34" y="2868894"/>
            <a:ext cx="2069868" cy="1464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044" y="397565"/>
            <a:ext cx="73947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Workshop On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</a:b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Development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43" y="1941443"/>
            <a:ext cx="739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Theory for “Maze Runner”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28" y="140410"/>
            <a:ext cx="618275" cy="589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8073" y="3591280"/>
            <a:ext cx="2069868" cy="1464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285461" y="6626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817" y="3495212"/>
            <a:ext cx="739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Making a game isn’t about only graphics, programming and audio. It’s the underlying coherent mechanism that brings it to life.</a:t>
            </a:r>
          </a:p>
          <a:p>
            <a:pPr algn="ctr"/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Hideo Kojima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7530" y="233954"/>
            <a:ext cx="45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1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pic>
        <p:nvPicPr>
          <p:cNvPr id="1026" name="Picture 2" descr="http://www.ign.com/static/test/top100/images/top100_nes_screenshots/26_metalgea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8" y="4403104"/>
            <a:ext cx="24384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mos.cms.futurecdn.net/802b4a41275227f2dd9f5f65ef1416a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29" y="4397486"/>
            <a:ext cx="4073988" cy="22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2.77778E-6 -0.079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1.11111E-6 -0.164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5" grpId="1" build="allAtOnce"/>
      <p:bldP spid="7" grpId="0"/>
      <p:bldP spid="7" grpId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44" y="397565"/>
            <a:ext cx="73947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Workshop On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</a:b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Development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43" y="1941443"/>
            <a:ext cx="739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Theory for “Maze Runner”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28" y="140410"/>
            <a:ext cx="618275" cy="589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285461" y="6626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043" y="3293838"/>
            <a:ext cx="73947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Mechanic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A rule that governs the gameplay.</a:t>
            </a:r>
          </a:p>
          <a:p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Events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Any incident that player experiences while playing games.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Emotion: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The mental reaction of players towards these events.</a:t>
            </a:r>
            <a:b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</a:br>
            <a:b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</a:b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278" y="247206"/>
            <a:ext cx="45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7721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044" y="397565"/>
            <a:ext cx="73947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Workshop On</a:t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</a:b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Development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43" y="1941443"/>
            <a:ext cx="739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Game Theory for “Maze Runner”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828" y="140410"/>
            <a:ext cx="618275" cy="589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285461" y="6626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043" y="4115472"/>
            <a:ext cx="7394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Non repetitive game rules.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Rules are not that complex, yet offer deep strategy.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Events that triggers emotion in the players mind.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Efficient use of information and “insight”.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Player experiences unique gameplay every time.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There are some “redeeming values” in the game.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" panose="00000400000000000000" pitchFamily="2" charset="0"/>
              <a:ea typeface="Adobe Gothic Std B" panose="020B0800000000000000" pitchFamily="34" charset="-128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278" y="247206"/>
            <a:ext cx="45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043" y="3376855"/>
            <a:ext cx="4402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" panose="00000400000000000000" pitchFamily="2" charset="0"/>
                <a:ea typeface="Adobe Gothic Std B" panose="020B0800000000000000" pitchFamily="34" charset="-128"/>
                <a:cs typeface="DejaVu Sans Mono" panose="020B0609030804020204" pitchFamily="49" charset="0"/>
              </a:rPr>
              <a:t>What makes great game design?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2121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uiExpand="1" build="p"/>
      <p:bldP spid="11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143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DejaVu Sans Mono</vt:lpstr>
      <vt:lpstr>Ming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Jamius Siam</dc:creator>
  <cp:lastModifiedBy>Jamius Siam</cp:lastModifiedBy>
  <cp:revision>51</cp:revision>
  <dcterms:created xsi:type="dcterms:W3CDTF">2016-11-02T14:42:52Z</dcterms:created>
  <dcterms:modified xsi:type="dcterms:W3CDTF">2016-11-03T14:40:48Z</dcterms:modified>
</cp:coreProperties>
</file>