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5" r:id="rId2"/>
    <p:sldId id="257" r:id="rId3"/>
    <p:sldId id="258" r:id="rId4"/>
    <p:sldId id="259" r:id="rId5"/>
    <p:sldId id="286" r:id="rId6"/>
    <p:sldId id="298" r:id="rId7"/>
    <p:sldId id="289" r:id="rId8"/>
    <p:sldId id="290" r:id="rId9"/>
    <p:sldId id="291" r:id="rId10"/>
    <p:sldId id="265" r:id="rId11"/>
    <p:sldId id="266" r:id="rId12"/>
    <p:sldId id="268" r:id="rId13"/>
    <p:sldId id="271" r:id="rId14"/>
    <p:sldId id="269" r:id="rId15"/>
    <p:sldId id="278" r:id="rId16"/>
    <p:sldId id="279" r:id="rId17"/>
    <p:sldId id="280" r:id="rId18"/>
    <p:sldId id="285" r:id="rId19"/>
    <p:sldId id="299" r:id="rId20"/>
    <p:sldId id="282" r:id="rId21"/>
    <p:sldId id="284" r:id="rId22"/>
    <p:sldId id="283" r:id="rId23"/>
    <p:sldId id="293" r:id="rId24"/>
    <p:sldId id="294" r:id="rId25"/>
    <p:sldId id="295" r:id="rId26"/>
    <p:sldId id="270" r:id="rId27"/>
    <p:sldId id="26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549235B-5739-4B18-9CFF-65166F75488B}" type="datetimeFigureOut">
              <a:rPr lang="en-IN" smtClean="0"/>
              <a:pPr/>
              <a:t>07-04-2015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8D0B81-76AE-4301-9093-2572CE6D4A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35B-5739-4B18-9CFF-65166F75488B}" type="datetimeFigureOut">
              <a:rPr lang="en-IN" smtClean="0"/>
              <a:pPr/>
              <a:t>07-04-2015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B81-76AE-4301-9093-2572CE6D4A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549235B-5739-4B18-9CFF-65166F75488B}" type="datetimeFigureOut">
              <a:rPr lang="en-IN" smtClean="0"/>
              <a:pPr/>
              <a:t>07-04-2015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B8D0B81-76AE-4301-9093-2572CE6D4A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35B-5739-4B18-9CFF-65166F75488B}" type="datetimeFigureOut">
              <a:rPr lang="en-IN" smtClean="0"/>
              <a:pPr/>
              <a:t>07-04-2015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8D0B81-76AE-4301-9093-2572CE6D4A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35B-5739-4B18-9CFF-65166F75488B}" type="datetimeFigureOut">
              <a:rPr lang="en-IN" smtClean="0"/>
              <a:pPr/>
              <a:t>07-04-2015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8D0B81-76AE-4301-9093-2572CE6D4A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49235B-5739-4B18-9CFF-65166F75488B}" type="datetimeFigureOut">
              <a:rPr lang="en-IN" smtClean="0"/>
              <a:pPr/>
              <a:t>07-04-2015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8D0B81-76AE-4301-9093-2572CE6D4A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49235B-5739-4B18-9CFF-65166F75488B}" type="datetimeFigureOut">
              <a:rPr lang="en-IN" smtClean="0"/>
              <a:pPr/>
              <a:t>07-04-2015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8D0B81-76AE-4301-9093-2572CE6D4A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35B-5739-4B18-9CFF-65166F75488B}" type="datetimeFigureOut">
              <a:rPr lang="en-IN" smtClean="0"/>
              <a:pPr/>
              <a:t>07-04-2015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8D0B81-76AE-4301-9093-2572CE6D4A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35B-5739-4B18-9CFF-65166F75488B}" type="datetimeFigureOut">
              <a:rPr lang="en-IN" smtClean="0"/>
              <a:pPr/>
              <a:t>07-04-2015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8D0B81-76AE-4301-9093-2572CE6D4A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235B-5739-4B18-9CFF-65166F75488B}" type="datetimeFigureOut">
              <a:rPr lang="en-IN" smtClean="0"/>
              <a:pPr/>
              <a:t>07-04-2015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8D0B81-76AE-4301-9093-2572CE6D4A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549235B-5739-4B18-9CFF-65166F75488B}" type="datetimeFigureOut">
              <a:rPr lang="en-IN" smtClean="0"/>
              <a:pPr/>
              <a:t>07-04-2015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B8D0B81-76AE-4301-9093-2572CE6D4A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49235B-5739-4B18-9CFF-65166F75488B}" type="datetimeFigureOut">
              <a:rPr lang="en-IN" smtClean="0"/>
              <a:pPr/>
              <a:t>07-04-2015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8D0B81-76AE-4301-9093-2572CE6D4A3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28729" y="3500438"/>
            <a:ext cx="7715272" cy="3357562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Student Names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                      1.JEWEL JAMES (B.E-CSE)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                      (311011104036)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                       2.JEFFIN BEN (B.E-CSE)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                      (311011104035)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Project Guide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                         Mrs. DHANYA  ANAND. M.E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                         Assistant Professor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                    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1071546"/>
            <a:ext cx="7620000" cy="2071702"/>
          </a:xfrm>
        </p:spPr>
        <p:txBody>
          <a:bodyPr>
            <a:normAutofit/>
          </a:bodyPr>
          <a:lstStyle/>
          <a:p>
            <a:r>
              <a:rPr lang="en-IN" sz="3000" dirty="0" smtClean="0"/>
              <a:t>INTELLIGENT DEBUGGING EVALUATOR WITH  ADAPTIVE TEST ALGORITHM</a:t>
            </a:r>
            <a:endParaRPr lang="en-IN" sz="3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-428652"/>
            <a:ext cx="8194576" cy="2286016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COMPARISON BETWEEN AND EXISTING AND PROPOSED SYSTEM</a:t>
            </a:r>
            <a:endParaRPr lang="en-IN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9552" y="1772816"/>
          <a:ext cx="8153400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66106"/>
                <a:gridCol w="2010594"/>
                <a:gridCol w="2038350"/>
              </a:tblGrid>
              <a:tr h="1957582">
                <a:tc>
                  <a:txBody>
                    <a:bodyPr/>
                    <a:lstStyle/>
                    <a:p>
                      <a:endParaRPr lang="en-IN" sz="1800" b="1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EXISTING</a:t>
                      </a:r>
                      <a:r>
                        <a:rPr lang="en-IN" sz="1800" b="1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SYSTEM:</a:t>
                      </a:r>
                      <a:endParaRPr lang="en-IN" sz="1800" b="1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1" dirty="0" smtClean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b="1" dirty="0" smtClean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lang="en-IN" sz="1800" b="1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only has an online compiler</a:t>
                      </a:r>
                      <a:endParaRPr lang="en-IN" sz="1800" b="1" dirty="0" smtClean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dirty="0" smtClean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lang="en-IN" sz="1800" b="1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uses push and pull mode algorithms alternatively.</a:t>
                      </a:r>
                      <a:endParaRPr lang="en-IN" sz="1800" b="1" dirty="0" smtClean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dirty="0" smtClean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Both</a:t>
                      </a:r>
                      <a:r>
                        <a:rPr lang="en-IN" sz="1800" b="1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modules are not available together.</a:t>
                      </a:r>
                      <a:endParaRPr lang="en-IN" sz="1800" b="1" dirty="0" smtClean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  <a:tr h="2146874">
                <a:tc>
                  <a:txBody>
                    <a:bodyPr/>
                    <a:lstStyle/>
                    <a:p>
                      <a:endParaRPr lang="en-IN" sz="1800" b="1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b="1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PROPOSED</a:t>
                      </a:r>
                      <a:r>
                        <a:rPr lang="en-IN" sz="1800" b="1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SYSTEM:</a:t>
                      </a:r>
                      <a:endParaRPr lang="en-IN" sz="1800" b="1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1" dirty="0" smtClean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lang="en-IN" sz="1800" b="1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has an online compiler with a evaluator system with mark sheet and an adaptive test 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dirty="0" smtClean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lang="en-IN" sz="1800" b="1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uses only Push mode algorithm for proactive web service discovery.</a:t>
                      </a:r>
                      <a:endParaRPr lang="en-IN" sz="1800" b="1" dirty="0" smtClean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dirty="0" smtClean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  <a:r>
                        <a:rPr lang="en-IN" sz="1800" b="1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Debugging Evaluator is available with a web service discovery module.</a:t>
                      </a:r>
                      <a:endParaRPr lang="en-IN" sz="1800" b="1" dirty="0" smtClean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+mn-lt"/>
              </a:rPr>
              <a:t>REQUIREMENT ANALYSIS</a:t>
            </a:r>
            <a:endParaRPr lang="en-I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5257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REQUIREMENTS:</a:t>
            </a:r>
            <a:r>
              <a:rPr lang="en-US" dirty="0" smtClean="0"/>
              <a:t> </a:t>
            </a:r>
          </a:p>
          <a:p>
            <a:pPr lvl="0"/>
            <a:r>
              <a:rPr lang="en-US" sz="4200" dirty="0" smtClean="0"/>
              <a:t>Pentium 4 1.7Ghz Processor with 256mb RAM.</a:t>
            </a:r>
            <a:endParaRPr lang="en-IN" sz="4200" dirty="0" smtClean="0"/>
          </a:p>
          <a:p>
            <a:pPr lvl="0"/>
            <a:r>
              <a:rPr lang="en-US" sz="4200" dirty="0" smtClean="0"/>
              <a:t>Windows XP</a:t>
            </a:r>
            <a:endParaRPr lang="en-IN" sz="4200" dirty="0" smtClean="0"/>
          </a:p>
          <a:p>
            <a:pPr lvl="0"/>
            <a:r>
              <a:rPr lang="en-US" sz="4200" dirty="0" err="1" smtClean="0"/>
              <a:t>Xamp</a:t>
            </a:r>
            <a:r>
              <a:rPr lang="en-US" sz="4200" dirty="0" smtClean="0"/>
              <a:t> local host server</a:t>
            </a:r>
            <a:endParaRPr lang="en-IN" sz="4200" dirty="0" smtClean="0"/>
          </a:p>
          <a:p>
            <a:pPr lvl="0"/>
            <a:r>
              <a:rPr lang="en-US" sz="4200" dirty="0" smtClean="0"/>
              <a:t>LAN network or </a:t>
            </a:r>
            <a:r>
              <a:rPr lang="en-US" sz="4200" dirty="0" err="1" smtClean="0"/>
              <a:t>WiFi</a:t>
            </a:r>
            <a:endParaRPr lang="en-IN" sz="4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  <a:buNone/>
            </a:pPr>
            <a:r>
              <a:rPr lang="en-IN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TECHNOLOGIES USED: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4400" dirty="0" smtClean="0"/>
              <a:t>PHP</a:t>
            </a:r>
            <a:endParaRPr lang="en-IN" sz="4400" dirty="0" smtClean="0"/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4400" dirty="0" smtClean="0"/>
              <a:t>JAVASCRIPT</a:t>
            </a:r>
            <a:endParaRPr lang="en-IN" sz="4400" dirty="0" smtClean="0"/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4400" dirty="0" smtClean="0"/>
              <a:t>HTML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4400" dirty="0" smtClean="0"/>
              <a:t>C++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4400" dirty="0" err="1" smtClean="0"/>
              <a:t>Xamp</a:t>
            </a:r>
            <a:endParaRPr lang="en-IN" sz="4400" dirty="0" smtClean="0"/>
          </a:p>
          <a:p>
            <a:pPr>
              <a:lnSpc>
                <a:spcPct val="200000"/>
              </a:lnSpc>
              <a:buNone/>
            </a:pPr>
            <a:endParaRPr lang="en-IN" dirty="0" smtClean="0"/>
          </a:p>
          <a:p>
            <a:pPr>
              <a:lnSpc>
                <a:spcPct val="200000"/>
              </a:lnSpc>
              <a:buNone/>
            </a:pP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8153400" cy="990600"/>
          </a:xfrm>
        </p:spPr>
        <p:txBody>
          <a:bodyPr/>
          <a:lstStyle/>
          <a:p>
            <a:r>
              <a:rPr lang="en-IN" dirty="0" smtClean="0"/>
              <a:t>MODULE EXPLANATON</a:t>
            </a:r>
            <a:endParaRPr lang="en-IN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43050"/>
            <a:ext cx="81534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8123138" cy="100491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53578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The Major Design Modules available are:-</a:t>
            </a:r>
            <a:endParaRPr lang="en-IN" sz="1800" dirty="0" smtClean="0"/>
          </a:p>
          <a:p>
            <a:pPr lvl="0">
              <a:buNone/>
            </a:pPr>
            <a:r>
              <a:rPr lang="en-US" sz="1800" dirty="0" smtClean="0"/>
              <a:t>        </a:t>
            </a:r>
          </a:p>
          <a:p>
            <a:pPr lvl="0">
              <a:buNone/>
            </a:pPr>
            <a:r>
              <a:rPr lang="en-US" sz="1800" dirty="0" smtClean="0"/>
              <a:t>        1)   web page design</a:t>
            </a:r>
          </a:p>
          <a:p>
            <a:pPr lvl="0">
              <a:buNone/>
            </a:pPr>
            <a:r>
              <a:rPr lang="en-US" sz="1800" dirty="0" smtClean="0"/>
              <a:t>         2)  Compiler – Turbo C</a:t>
            </a:r>
            <a:endParaRPr lang="en-IN" sz="1800" dirty="0" smtClean="0"/>
          </a:p>
          <a:p>
            <a:pPr lvl="0">
              <a:buNone/>
            </a:pPr>
            <a:r>
              <a:rPr lang="en-IN" sz="1800" dirty="0" smtClean="0"/>
              <a:t>         3)   </a:t>
            </a:r>
            <a:r>
              <a:rPr lang="en-US" sz="1800" dirty="0" smtClean="0"/>
              <a:t>Debugger -</a:t>
            </a:r>
            <a:r>
              <a:rPr lang="en-US" sz="1800" b="1" dirty="0" smtClean="0"/>
              <a:t> compile the programs </a:t>
            </a:r>
            <a:r>
              <a:rPr lang="en-US" sz="1800" dirty="0" smtClean="0"/>
              <a:t>and </a:t>
            </a:r>
            <a:r>
              <a:rPr lang="en-US" sz="1800" b="1" dirty="0" smtClean="0"/>
              <a:t>detect the number of errors </a:t>
            </a:r>
            <a:r>
              <a:rPr lang="en-US" sz="1800" dirty="0" smtClean="0"/>
              <a:t>available </a:t>
            </a:r>
            <a:endParaRPr lang="en-IN" sz="1800" dirty="0" smtClean="0"/>
          </a:p>
          <a:p>
            <a:pPr lvl="0">
              <a:buNone/>
            </a:pPr>
            <a:r>
              <a:rPr lang="en-US" sz="1800" dirty="0" smtClean="0"/>
              <a:t>         4) Evaluator -</a:t>
            </a:r>
            <a:r>
              <a:rPr lang="en-US" sz="1800" b="1" dirty="0" smtClean="0"/>
              <a:t> calculates the marks scored by the participant</a:t>
            </a:r>
            <a:endParaRPr lang="en-IN" sz="1800" dirty="0" smtClean="0"/>
          </a:p>
          <a:p>
            <a:pPr lvl="0">
              <a:buNone/>
            </a:pPr>
            <a:r>
              <a:rPr lang="en-US" sz="1800" dirty="0" smtClean="0"/>
              <a:t>        5)   Program - programs that are needed for compilation are arranged based on parameters</a:t>
            </a:r>
            <a:endParaRPr lang="en-IN" sz="1800" dirty="0" smtClean="0"/>
          </a:p>
          <a:p>
            <a:pPr lvl="0">
              <a:buNone/>
            </a:pPr>
            <a:r>
              <a:rPr lang="en-US" sz="1800" dirty="0" smtClean="0"/>
              <a:t>          6)  Adaptive Function -</a:t>
            </a:r>
            <a:r>
              <a:rPr lang="en-US" sz="1800" b="1" dirty="0" smtClean="0"/>
              <a:t> categorize the programs </a:t>
            </a:r>
            <a:r>
              <a:rPr lang="en-US" sz="1800" dirty="0" smtClean="0"/>
              <a:t>as per the user and then changes the programs in run time based on the user performance in the previous tests</a:t>
            </a:r>
            <a:endParaRPr lang="en-IN" sz="1800" dirty="0" smtClean="0"/>
          </a:p>
          <a:p>
            <a:pPr lvl="0">
              <a:buNone/>
            </a:pPr>
            <a:r>
              <a:rPr lang="en-US" sz="1800" dirty="0" smtClean="0"/>
              <a:t>          7)  Random Function – provide random order</a:t>
            </a:r>
            <a:endParaRPr lang="en-IN" sz="1800" dirty="0" smtClean="0"/>
          </a:p>
          <a:p>
            <a:pPr>
              <a:buNone/>
            </a:pPr>
            <a:r>
              <a:rPr lang="en-US" sz="1800" b="1" u="sng" dirty="0" smtClean="0"/>
              <a:t> </a:t>
            </a:r>
            <a:endParaRPr lang="en-IN" sz="900" dirty="0" smtClean="0"/>
          </a:p>
          <a:p>
            <a:endParaRPr lang="en-IN" sz="9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Use Case Diagram</a:t>
            </a:r>
            <a:endParaRPr lang="en-IN" b="1" dirty="0"/>
          </a:p>
        </p:txBody>
      </p:sp>
      <p:pic>
        <p:nvPicPr>
          <p:cNvPr id="6" name="Content Placeholder 5" descr="F:\grandin\GRANDIN\final year project\Usecase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6408711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1026" name="Picture 2" descr="C:\Users\Shibin\Desktop\dataflow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60848"/>
            <a:ext cx="8064896" cy="499715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Content Placeholder 4" descr="E:\jewel\actjewel.jpe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00200"/>
            <a:ext cx="6552728" cy="49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Content Placeholder 4" descr="E:\jewel\sequence diagram.jpe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72208"/>
            <a:ext cx="6840760" cy="49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Test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064896" cy="56612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r>
              <a:rPr lang="en-US" dirty="0" smtClean="0"/>
              <a:t> Step 1: The user input for Beginner, intermediate and expert is taken in a drop down menu.</a:t>
            </a:r>
            <a:endParaRPr lang="en-IN" dirty="0" smtClean="0"/>
          </a:p>
          <a:p>
            <a:r>
              <a:rPr lang="en-US" dirty="0" smtClean="0"/>
              <a:t>Step 2: The conditions for sorting the programs based on the user criteria is taken.</a:t>
            </a:r>
            <a:endParaRPr lang="en-IN" dirty="0" smtClean="0"/>
          </a:p>
          <a:p>
            <a:r>
              <a:rPr lang="en-US" dirty="0" smtClean="0"/>
              <a:t>Step 3: Now all the programs available for the test module is compiled once and made ready for adaptive function.</a:t>
            </a:r>
            <a:endParaRPr lang="en-IN" dirty="0" smtClean="0"/>
          </a:p>
          <a:p>
            <a:r>
              <a:rPr lang="en-US" dirty="0" smtClean="0"/>
              <a:t>Step 4: The programs are categorized based on their </a:t>
            </a:r>
            <a:r>
              <a:rPr lang="en-US" b="1" dirty="0" smtClean="0"/>
              <a:t>number of lines, no of errors, and the number of functions, loops, variables, pointers, arrays and header files used.</a:t>
            </a:r>
            <a:endParaRPr lang="en-IN" b="1" dirty="0" smtClean="0"/>
          </a:p>
          <a:p>
            <a:r>
              <a:rPr lang="en-US" dirty="0" smtClean="0"/>
              <a:t>Step 5: Now the Adaptive function will separate the programs based on these criteria and then the programs will b segregated into EASY, MEDIUM and HARD Destinations.</a:t>
            </a: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Pg </a:t>
            </a:r>
            <a:r>
              <a:rPr lang="en-US" sz="2400" dirty="0" err="1" smtClean="0"/>
              <a:t>Weigt</a:t>
            </a:r>
            <a:r>
              <a:rPr lang="en-US" sz="2400" dirty="0" smtClean="0"/>
              <a:t>. =(</a:t>
            </a:r>
            <a:r>
              <a:rPr lang="en-US" sz="2400" u="sng" dirty="0" smtClean="0"/>
              <a:t> ( no. of Fn * 3) + (no. of loops * 2) + (no. of </a:t>
            </a:r>
            <a:r>
              <a:rPr lang="en-US" sz="2400" u="sng" dirty="0" err="1" smtClean="0"/>
              <a:t>ptr</a:t>
            </a:r>
            <a:r>
              <a:rPr lang="en-US" sz="2400" u="sng" dirty="0" smtClean="0"/>
              <a:t> * 1) + (no. of </a:t>
            </a:r>
            <a:r>
              <a:rPr lang="en-US" sz="2400" u="sng" dirty="0" err="1" smtClean="0"/>
              <a:t>arr</a:t>
            </a:r>
            <a:r>
              <a:rPr lang="en-US" sz="2400" u="sng" dirty="0" smtClean="0"/>
              <a:t> * 1)+(no. of </a:t>
            </a:r>
            <a:r>
              <a:rPr lang="en-US" sz="2400" u="sng" dirty="0" err="1" smtClean="0"/>
              <a:t>var</a:t>
            </a:r>
            <a:r>
              <a:rPr lang="en-US" sz="2400" u="sng" dirty="0" smtClean="0"/>
              <a:t>*0.5))/</a:t>
            </a:r>
            <a:r>
              <a:rPr lang="en-US" sz="2400" dirty="0" smtClean="0"/>
              <a:t>5</a:t>
            </a:r>
          </a:p>
          <a:p>
            <a:pPr>
              <a:buNone/>
            </a:pPr>
            <a:r>
              <a:rPr lang="en-US" sz="2400" dirty="0" smtClean="0"/>
              <a:t>        Total weight = No. of errors + no. of lines + pg Weight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Step 6: Now the test module will send one normal level program.</a:t>
            </a:r>
            <a:endParaRPr lang="en-IN" sz="2400" dirty="0" smtClean="0"/>
          </a:p>
          <a:p>
            <a:r>
              <a:rPr lang="en-US" sz="2400" dirty="0" smtClean="0"/>
              <a:t>Step 7: Based on the user’s performance in the previous programs the adaptive function will decide whether to send easy program or hard program.</a:t>
            </a:r>
            <a:endParaRPr lang="en-IN" sz="2400" dirty="0" smtClean="0"/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052736"/>
          </a:xfrm>
        </p:spPr>
        <p:txBody>
          <a:bodyPr/>
          <a:lstStyle/>
          <a:p>
            <a:pPr marL="2773363" indent="-2428875"/>
            <a:r>
              <a:rPr lang="en-IN" b="1" u="sng" dirty="0" smtClean="0"/>
              <a:t>OBJECTIVE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964488" cy="5257800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200000"/>
              </a:lnSpc>
              <a:buNone/>
            </a:pPr>
            <a:r>
              <a:rPr lang="en-IN" sz="3400" dirty="0" smtClean="0">
                <a:cs typeface="Aharoni" panose="02010803020104030203" pitchFamily="2" charset="-79"/>
              </a:rPr>
              <a:t>1.  To develop a standard tool for evaluating skill of programmer in debugging.</a:t>
            </a:r>
          </a:p>
          <a:p>
            <a:pPr lvl="0">
              <a:lnSpc>
                <a:spcPct val="200000"/>
              </a:lnSpc>
              <a:buNone/>
            </a:pPr>
            <a:r>
              <a:rPr lang="en-IN" sz="3400" dirty="0" smtClean="0">
                <a:cs typeface="Aharoni" panose="02010803020104030203" pitchFamily="2" charset="-79"/>
              </a:rPr>
              <a:t>2. To meet the emerging need for such a tool in conducting technical events and online exams.</a:t>
            </a:r>
          </a:p>
          <a:p>
            <a:pPr lvl="0">
              <a:lnSpc>
                <a:spcPct val="200000"/>
              </a:lnSpc>
              <a:buNone/>
            </a:pPr>
            <a:r>
              <a:rPr lang="en-IN" sz="3400" dirty="0" smtClean="0">
                <a:cs typeface="Aharoni" panose="02010803020104030203" pitchFamily="2" charset="-79"/>
              </a:rPr>
              <a:t>3. To help students to develop their own programming skills by doing a self  test.</a:t>
            </a:r>
          </a:p>
          <a:p>
            <a:pPr lvl="0">
              <a:lnSpc>
                <a:spcPct val="200000"/>
              </a:lnSpc>
              <a:buNone/>
            </a:pPr>
            <a:r>
              <a:rPr lang="en-IN" sz="3400" dirty="0" smtClean="0">
                <a:cs typeface="Aharoni" panose="02010803020104030203" pitchFamily="2" charset="-79"/>
              </a:rPr>
              <a:t>4. To help the software firms to test the programming level of trainees during their training period.</a:t>
            </a:r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Shots- </a:t>
            </a:r>
            <a:r>
              <a:rPr lang="en-US" dirty="0" err="1" smtClean="0"/>
              <a:t>Xamp</a:t>
            </a:r>
            <a:r>
              <a:rPr lang="en-US" dirty="0" smtClean="0"/>
              <a:t> Control Panel</a:t>
            </a:r>
            <a:endParaRPr lang="en-US" dirty="0"/>
          </a:p>
        </p:txBody>
      </p:sp>
      <p:pic>
        <p:nvPicPr>
          <p:cNvPr id="6" name="Content Placeholder 5" descr="C:\Users\Benny\Desktop\1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00200"/>
            <a:ext cx="7166135" cy="47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Shots- Login</a:t>
            </a:r>
            <a:endParaRPr lang="en-US" dirty="0"/>
          </a:p>
        </p:txBody>
      </p:sp>
      <p:pic>
        <p:nvPicPr>
          <p:cNvPr id="6" name="Content Placeholder 5" descr="C:\Users\Benny\Downloads\login page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059" y="1600200"/>
            <a:ext cx="767283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 – Test page1</a:t>
            </a:r>
            <a:endParaRPr lang="en-US" dirty="0"/>
          </a:p>
        </p:txBody>
      </p:sp>
      <p:pic>
        <p:nvPicPr>
          <p:cNvPr id="6" name="Content Placeholder 5" descr="C:\Users\Benny\Desktop\2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059" y="1600200"/>
            <a:ext cx="767283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 Shots- Report page</a:t>
            </a:r>
            <a:endParaRPr lang="en-IN" dirty="0"/>
          </a:p>
        </p:txBody>
      </p:sp>
      <p:pic>
        <p:nvPicPr>
          <p:cNvPr id="4" name="Content Placeholder 3" descr="C:\Users\Benny\Downloads\page5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059" y="1600200"/>
            <a:ext cx="767283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Screen Shots- Result of the participants</a:t>
            </a:r>
            <a:endParaRPr lang="en-IN" dirty="0"/>
          </a:p>
        </p:txBody>
      </p:sp>
      <p:pic>
        <p:nvPicPr>
          <p:cNvPr id="4" name="Content Placeholder 3" descr="C:\Users\Benny\Desktop\8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059" y="1600200"/>
            <a:ext cx="767283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 shot- Final Report Page</a:t>
            </a:r>
            <a:endParaRPr lang="en-IN" dirty="0"/>
          </a:p>
        </p:txBody>
      </p:sp>
      <p:pic>
        <p:nvPicPr>
          <p:cNvPr id="4" name="Content Placeholder 3" descr="C:\Users\Benny\Desktop\9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059" y="1600200"/>
            <a:ext cx="767283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772816"/>
            <a:ext cx="8586536" cy="53285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meet the technical needs of so many software firms and engineering colleges, this website can be improved with the capacity to improve more programming languages.</a:t>
            </a:r>
          </a:p>
          <a:p>
            <a:pPr algn="just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helps the students to know his own ability in the field of programming skills.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newly designed system is only a prototype of online debugging system.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has to be improved and the number of programming languages available for debugging should also be improved to make this system more effective. 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712968" cy="544522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IN" dirty="0" smtClean="0"/>
          </a:p>
          <a:p>
            <a:pPr lvl="0"/>
            <a:r>
              <a:rPr lang="en-US" dirty="0" err="1" smtClean="0"/>
              <a:t>Armen</a:t>
            </a:r>
            <a:r>
              <a:rPr lang="en-US" dirty="0" smtClean="0"/>
              <a:t> C., and </a:t>
            </a:r>
            <a:r>
              <a:rPr lang="en-US" dirty="0" err="1" smtClean="0"/>
              <a:t>Morelli</a:t>
            </a:r>
            <a:r>
              <a:rPr lang="en-US" dirty="0" smtClean="0"/>
              <a:t>, R. (2005) ‘Computer science: Teaching about the risk of electronic technology’, ACM </a:t>
            </a:r>
            <a:r>
              <a:rPr lang="en-US" dirty="0" err="1" smtClean="0"/>
              <a:t>ITiCSE</a:t>
            </a:r>
            <a:r>
              <a:rPr lang="en-US" dirty="0" smtClean="0"/>
              <a:t>.</a:t>
            </a:r>
            <a:endParaRPr lang="en-IN" dirty="0" smtClean="0"/>
          </a:p>
          <a:p>
            <a:pPr lvl="0"/>
            <a:r>
              <a:rPr lang="en-US" dirty="0" smtClean="0"/>
              <a:t>Andrea </a:t>
            </a:r>
            <a:r>
              <a:rPr lang="en-US" dirty="0" err="1" smtClean="0"/>
              <a:t>Zisman</a:t>
            </a:r>
            <a:r>
              <a:rPr lang="en-US" dirty="0" smtClean="0"/>
              <a:t>, George </a:t>
            </a:r>
            <a:r>
              <a:rPr lang="en-US" dirty="0" err="1" smtClean="0"/>
              <a:t>Spanoudakis</a:t>
            </a:r>
            <a:r>
              <a:rPr lang="en-US" dirty="0" smtClean="0"/>
              <a:t>, James Dooley and Igor </a:t>
            </a:r>
            <a:r>
              <a:rPr lang="en-US" dirty="0" err="1" smtClean="0"/>
              <a:t>Siveroni</a:t>
            </a:r>
            <a:r>
              <a:rPr lang="en-US" dirty="0" smtClean="0"/>
              <a:t>. (2009) ‘Proactive and reactive Runtime Service Discovery: A Framework and its Evaluation’, IEEE.</a:t>
            </a:r>
            <a:endParaRPr lang="en-IN" dirty="0" smtClean="0"/>
          </a:p>
          <a:p>
            <a:pPr lvl="0"/>
            <a:r>
              <a:rPr lang="en-US" dirty="0" err="1" smtClean="0"/>
              <a:t>Mahbub</a:t>
            </a:r>
            <a:r>
              <a:rPr lang="en-US" dirty="0" smtClean="0"/>
              <a:t>, K., </a:t>
            </a:r>
            <a:r>
              <a:rPr lang="en-US" dirty="0" err="1" smtClean="0"/>
              <a:t>Spanoudakis</a:t>
            </a:r>
            <a:r>
              <a:rPr lang="en-US" dirty="0" smtClean="0"/>
              <a:t>, G. and </a:t>
            </a:r>
            <a:r>
              <a:rPr lang="en-US" dirty="0" err="1" smtClean="0"/>
              <a:t>Zisman</a:t>
            </a:r>
            <a:r>
              <a:rPr lang="en-US" dirty="0" smtClean="0"/>
              <a:t>, A. (2011) ‘Runtime service discovery’, Automated Software Engineering. </a:t>
            </a:r>
            <a:endParaRPr lang="en-IN" dirty="0" smtClean="0"/>
          </a:p>
          <a:p>
            <a:pPr lvl="0"/>
            <a:r>
              <a:rPr lang="en-US" dirty="0" smtClean="0"/>
              <a:t>May Chan, K.S. (2011) ‘Self-healing cycle for web service composition’.</a:t>
            </a:r>
            <a:endParaRPr lang="en-IN" dirty="0" smtClean="0"/>
          </a:p>
          <a:p>
            <a:pPr lvl="0"/>
            <a:r>
              <a:rPr lang="en-US" dirty="0" err="1" smtClean="0"/>
              <a:t>Rebhi</a:t>
            </a:r>
            <a:r>
              <a:rPr lang="en-US" dirty="0" smtClean="0"/>
              <a:t> Baraka</a:t>
            </a:r>
            <a:r>
              <a:rPr lang="en-US" i="1" dirty="0" smtClean="0"/>
              <a:t>∗</a:t>
            </a:r>
            <a:r>
              <a:rPr lang="en-US" dirty="0" smtClean="0"/>
              <a:t>, Olga </a:t>
            </a:r>
            <a:r>
              <a:rPr lang="en-US" dirty="0" err="1" smtClean="0"/>
              <a:t>Caprotti</a:t>
            </a:r>
            <a:r>
              <a:rPr lang="en-US" dirty="0" smtClean="0"/>
              <a:t>, and Wolfgang Schreiner,(2014) ' A Web Registry for Publishing and Discovering Mathematical Services’.</a:t>
            </a:r>
            <a:endParaRPr lang="en-IN" dirty="0" smtClean="0"/>
          </a:p>
          <a:p>
            <a:pPr lvl="0"/>
            <a:r>
              <a:rPr lang="en-US" dirty="0" err="1" smtClean="0"/>
              <a:t>Sheng</a:t>
            </a:r>
            <a:r>
              <a:rPr lang="en-US" dirty="0" smtClean="0"/>
              <a:t>, Q.Z., </a:t>
            </a:r>
            <a:r>
              <a:rPr lang="en-US" dirty="0" err="1" smtClean="0"/>
              <a:t>Benatallah</a:t>
            </a:r>
            <a:r>
              <a:rPr lang="en-US" dirty="0" smtClean="0"/>
              <a:t>, B., </a:t>
            </a:r>
            <a:r>
              <a:rPr lang="en-US" dirty="0" err="1" smtClean="0"/>
              <a:t>Maamar</a:t>
            </a:r>
            <a:r>
              <a:rPr lang="en-US" dirty="0" smtClean="0"/>
              <a:t>, Z. and </a:t>
            </a:r>
            <a:r>
              <a:rPr lang="en-US" dirty="0" err="1" smtClean="0"/>
              <a:t>Ngu</a:t>
            </a:r>
            <a:r>
              <a:rPr lang="en-US" dirty="0" smtClean="0"/>
              <a:t>, A.H.H. (2007) ‘Configurable composition and adaptive provisioning of web services’, IEEE.</a:t>
            </a:r>
            <a:endParaRPr lang="en-IN" dirty="0" smtClean="0"/>
          </a:p>
          <a:p>
            <a:pPr lvl="0"/>
            <a:r>
              <a:rPr lang="en-US" dirty="0" smtClean="0"/>
              <a:t>Stallings W. (2003) ‘Network security, principles and practice’, Third edition, pp.67-68 and 317-375, Prentice Hall.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990600"/>
          </a:xfrm>
        </p:spPr>
        <p:txBody>
          <a:bodyPr/>
          <a:lstStyle/>
          <a:p>
            <a:r>
              <a:rPr lang="en-IN" dirty="0" smtClean="0"/>
              <a:t>  </a:t>
            </a:r>
            <a:r>
              <a:rPr lang="en-IN" b="1" u="sng" dirty="0" smtClean="0"/>
              <a:t>ABSTRACT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40768"/>
            <a:ext cx="9144000" cy="5949216"/>
          </a:xfrm>
        </p:spPr>
        <p:txBody>
          <a:bodyPr>
            <a:normAutofit fontScale="47500" lnSpcReduction="20000"/>
          </a:bodyPr>
          <a:lstStyle/>
          <a:p>
            <a:pPr marL="457200" indent="-457200" algn="just">
              <a:lnSpc>
                <a:spcPct val="200000"/>
              </a:lnSpc>
              <a:buNone/>
            </a:pPr>
            <a:r>
              <a:rPr lang="en-IN" sz="4400" dirty="0" smtClean="0">
                <a:cs typeface="Aharoni" pitchFamily="2" charset="-79"/>
              </a:rPr>
              <a:t>1) The online Debugging Evaluator is a web service.</a:t>
            </a:r>
          </a:p>
          <a:p>
            <a:pPr marL="457200" indent="-457200" algn="just">
              <a:lnSpc>
                <a:spcPct val="200000"/>
              </a:lnSpc>
              <a:buNone/>
            </a:pPr>
            <a:r>
              <a:rPr lang="en-IN" sz="4400" dirty="0" smtClean="0">
                <a:cs typeface="Aharoni" pitchFamily="2" charset="-79"/>
              </a:rPr>
              <a:t>2) It can compile C and C++ programs in the web browser.</a:t>
            </a:r>
          </a:p>
          <a:p>
            <a:pPr marL="457200" indent="-457200" algn="just">
              <a:lnSpc>
                <a:spcPct val="200000"/>
              </a:lnSpc>
              <a:buNone/>
            </a:pPr>
            <a:r>
              <a:rPr lang="en-IN" sz="4400" dirty="0" smtClean="0">
                <a:cs typeface="Aharoni" pitchFamily="2" charset="-79"/>
              </a:rPr>
              <a:t>3) This is also an online evaluator tool that is capable of evaluating the marks secured from the debugging test and display the result in the web browser itself.</a:t>
            </a:r>
          </a:p>
          <a:p>
            <a:pPr marL="457200" indent="-457200" algn="just">
              <a:lnSpc>
                <a:spcPct val="200000"/>
              </a:lnSpc>
              <a:buNone/>
            </a:pPr>
            <a:r>
              <a:rPr lang="en-US" sz="4400" dirty="0" smtClean="0">
                <a:cs typeface="Aharoni" pitchFamily="2" charset="-79"/>
              </a:rPr>
              <a:t>4) This algorithm segregates the available programs in the database in to Easy, Hard and Medium based on the </a:t>
            </a:r>
            <a:r>
              <a:rPr lang="en-US" sz="4400" b="1" dirty="0" smtClean="0">
                <a:cs typeface="Aharoni" pitchFamily="2" charset="-79"/>
              </a:rPr>
              <a:t>no. of errors, no. of characters, no. of functions used, no. of loops used, no. of variables used and no. of statements used.</a:t>
            </a:r>
            <a:endParaRPr lang="en-IN" sz="4400" b="1" dirty="0" smtClean="0">
              <a:cs typeface="Aharoni" pitchFamily="2" charset="-79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IN" dirty="0" smtClean="0">
              <a:latin typeface="Aharoni" pitchFamily="2" charset="-79"/>
              <a:cs typeface="Aharoni" pitchFamily="2" charset="-79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MOTIVATION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85860"/>
            <a:ext cx="9144000" cy="557214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100" dirty="0" smtClean="0"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r>
              <a:rPr lang="en-US" sz="2400" dirty="0" smtClean="0">
                <a:cs typeface="Aharoni" pitchFamily="2" charset="-79"/>
              </a:rPr>
              <a:t>The main purposes of the project are mentioned below</a:t>
            </a:r>
            <a:endParaRPr lang="en-IN" sz="2400" dirty="0" smtClean="0">
              <a:cs typeface="Aharoni" pitchFamily="2" charset="-79"/>
            </a:endParaRPr>
          </a:p>
          <a:p>
            <a:pPr lvl="0">
              <a:buNone/>
            </a:pPr>
            <a:r>
              <a:rPr lang="en-IN" sz="2400" dirty="0" smtClean="0">
                <a:cs typeface="Aharoni" pitchFamily="2" charset="-79"/>
              </a:rPr>
              <a:t>  1)There are so many symposiums and technical events conducted in various engineering colleges which require an online debugging evaluator</a:t>
            </a:r>
          </a:p>
          <a:p>
            <a:pPr lvl="0">
              <a:buNone/>
            </a:pPr>
            <a:r>
              <a:rPr lang="en-IN" sz="2400" dirty="0" smtClean="0">
                <a:cs typeface="Aharoni" pitchFamily="2" charset="-79"/>
              </a:rPr>
              <a:t>  2)In software companies also there is a huge opportunity for online debugging system for trainees.</a:t>
            </a:r>
          </a:p>
          <a:p>
            <a:pPr lvl="0">
              <a:buNone/>
            </a:pPr>
            <a:r>
              <a:rPr lang="en-IN" sz="2400" dirty="0" smtClean="0">
                <a:cs typeface="Aharoni" pitchFamily="2" charset="-79"/>
              </a:rPr>
              <a:t>  3)So to meet the technical needs of so many software firms and engineering colleges, we are trying to develop this online software tool.</a:t>
            </a:r>
          </a:p>
          <a:p>
            <a:pPr>
              <a:buNone/>
            </a:pPr>
            <a:r>
              <a:rPr lang="en-IN" sz="2400" dirty="0" smtClean="0">
                <a:cs typeface="Aharoni" pitchFamily="2" charset="-79"/>
              </a:rPr>
              <a:t>Hence this project module will be a Corporate or university level</a:t>
            </a:r>
          </a:p>
          <a:p>
            <a:pPr>
              <a:buNone/>
            </a:pPr>
            <a:r>
              <a:rPr lang="en-US" sz="2400" dirty="0" smtClean="0">
                <a:cs typeface="Aharoni" pitchFamily="2" charset="-79"/>
              </a:rPr>
              <a:t>Training tool for programmers.</a:t>
            </a:r>
            <a:r>
              <a:rPr lang="en-US" sz="2400" b="1" dirty="0" smtClean="0">
                <a:cs typeface="Aharoni" pitchFamily="2" charset="-79"/>
              </a:rPr>
              <a:t>                    </a:t>
            </a:r>
            <a:endParaRPr lang="en-IN" sz="2400" dirty="0" smtClean="0">
              <a:cs typeface="Aharoni" pitchFamily="2" charset="-79"/>
            </a:endParaRPr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14528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A Web Registry for Publishing and Discovering Mathematical Services</a:t>
            </a:r>
            <a:r>
              <a:rPr lang="en-IN" dirty="0" smtClean="0"/>
              <a:t> </a:t>
            </a:r>
            <a:r>
              <a:rPr lang="en-US" b="1" dirty="0" err="1" smtClean="0"/>
              <a:t>Rebhi</a:t>
            </a:r>
            <a:r>
              <a:rPr lang="en-US" b="1" dirty="0" smtClean="0"/>
              <a:t> Baraka, Olga </a:t>
            </a:r>
            <a:r>
              <a:rPr lang="en-US" b="1" dirty="0" err="1" smtClean="0"/>
              <a:t>Caprotti</a:t>
            </a:r>
            <a:r>
              <a:rPr lang="en-US" b="1" dirty="0" smtClean="0"/>
              <a:t>, and Wolfgang Schreiner</a:t>
            </a:r>
            <a:r>
              <a:rPr lang="en-IN" dirty="0" smtClean="0"/>
              <a:t> </a:t>
            </a:r>
            <a:r>
              <a:rPr lang="en-US" b="1" dirty="0" smtClean="0"/>
              <a:t>Research Institute for Symbolic Computation (RISC-Linz)</a:t>
            </a:r>
            <a:r>
              <a:rPr lang="en-IN" dirty="0" smtClean="0"/>
              <a:t> </a:t>
            </a:r>
            <a:r>
              <a:rPr lang="en-US" b="1" dirty="0" smtClean="0"/>
              <a:t>Johannes </a:t>
            </a:r>
            <a:r>
              <a:rPr lang="en-US" b="1" dirty="0" err="1" smtClean="0"/>
              <a:t>Kepler</a:t>
            </a:r>
            <a:r>
              <a:rPr lang="en-US" b="1" dirty="0" smtClean="0"/>
              <a:t> University, Linz, Austria</a:t>
            </a:r>
          </a:p>
          <a:p>
            <a:pPr>
              <a:buNone/>
            </a:pPr>
            <a:r>
              <a:rPr lang="en-US" sz="2800" dirty="0" smtClean="0">
                <a:cs typeface="Aharoni" pitchFamily="2" charset="-79"/>
              </a:rPr>
              <a:t>The existing Systems that are available for online debugging are also websites. These websites are capable of only </a:t>
            </a:r>
            <a:r>
              <a:rPr lang="en-US" sz="2800" b="1" dirty="0" smtClean="0">
                <a:cs typeface="Aharoni" pitchFamily="2" charset="-79"/>
              </a:rPr>
              <a:t>executing a string comparator mechanism</a:t>
            </a:r>
            <a:r>
              <a:rPr lang="en-US" sz="2800" dirty="0" smtClean="0">
                <a:cs typeface="Aharoni" pitchFamily="2" charset="-79"/>
              </a:rPr>
              <a:t>. This mechanism is not effective when the system results of the debugging are considered. Few best examples of online compiler available are:-</a:t>
            </a:r>
          </a:p>
          <a:p>
            <a:pPr>
              <a:buNone/>
            </a:pPr>
            <a:r>
              <a:rPr lang="en-US" sz="2800" dirty="0" smtClean="0">
                <a:cs typeface="Aharoni" pitchFamily="2" charset="-79"/>
              </a:rPr>
              <a:t>            COMPILEONLINE.COM</a:t>
            </a:r>
          </a:p>
          <a:p>
            <a:pPr>
              <a:buNone/>
            </a:pPr>
            <a:r>
              <a:rPr lang="en-US" sz="2800" dirty="0" smtClean="0">
                <a:cs typeface="Aharoni" pitchFamily="2" charset="-79"/>
              </a:rPr>
              <a:t>            </a:t>
            </a:r>
            <a:r>
              <a:rPr lang="en-IN" sz="2800" dirty="0" smtClean="0">
                <a:cs typeface="Aharoni" pitchFamily="2" charset="-79"/>
              </a:rPr>
              <a:t>IDEONE.COM</a:t>
            </a:r>
          </a:p>
          <a:p>
            <a:pPr>
              <a:buNone/>
            </a:pPr>
            <a:r>
              <a:rPr lang="en-IN" sz="2800" dirty="0" smtClean="0">
                <a:cs typeface="Aharoni" pitchFamily="2" charset="-79"/>
              </a:rPr>
              <a:t>            W3SCHOOLS.COM</a:t>
            </a:r>
          </a:p>
          <a:p>
            <a:pPr>
              <a:buNone/>
            </a:pPr>
            <a:endParaRPr lang="en-IN" sz="2800" dirty="0" smtClean="0">
              <a:solidFill>
                <a:srgbClr val="C00000"/>
              </a:solidFill>
              <a:cs typeface="Aharoni" panose="02010803020104030203" pitchFamily="2" charset="-79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Base Paper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12775" y="1906633"/>
            <a:ext cx="8153400" cy="388293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3600" b="1" dirty="0" smtClean="0"/>
              <a:t>Proactive and Reactive Runtime Service</a:t>
            </a:r>
            <a:r>
              <a:rPr lang="en-IN" sz="3600" dirty="0" smtClean="0"/>
              <a:t> </a:t>
            </a:r>
            <a:r>
              <a:rPr lang="en-IN" sz="3600" b="1" dirty="0" smtClean="0"/>
              <a:t>Discovery: A Framework and Its Evaluation</a:t>
            </a:r>
            <a:r>
              <a:rPr lang="en-IN" sz="3600" dirty="0" smtClean="0"/>
              <a:t> Andrea </a:t>
            </a:r>
            <a:r>
              <a:rPr lang="en-IN" sz="3600" dirty="0" err="1" smtClean="0"/>
              <a:t>Zisman</a:t>
            </a:r>
            <a:r>
              <a:rPr lang="en-IN" sz="3600" dirty="0" smtClean="0"/>
              <a:t>, George </a:t>
            </a:r>
            <a:r>
              <a:rPr lang="en-IN" sz="3600" dirty="0" err="1" smtClean="0"/>
              <a:t>Spanoudakis</a:t>
            </a:r>
            <a:r>
              <a:rPr lang="en-IN" sz="3600" dirty="0" smtClean="0"/>
              <a:t>, Member, </a:t>
            </a:r>
            <a:r>
              <a:rPr lang="en-IN" sz="3600" dirty="0" err="1" smtClean="0"/>
              <a:t>IEEE,James</a:t>
            </a:r>
            <a:r>
              <a:rPr lang="en-IN" sz="3600" dirty="0" smtClean="0"/>
              <a:t> Dooley, Member, IEEE, and Igor </a:t>
            </a:r>
            <a:r>
              <a:rPr lang="en-IN" sz="3600" dirty="0" err="1" smtClean="0"/>
              <a:t>Siveroni</a:t>
            </a:r>
            <a:endParaRPr lang="en-IN" sz="3600" dirty="0" smtClean="0"/>
          </a:p>
          <a:p>
            <a:endParaRPr lang="en-IN" sz="3600" dirty="0" smtClean="0"/>
          </a:p>
          <a:p>
            <a:r>
              <a:rPr lang="en-IN" sz="3600" dirty="0" smtClean="0"/>
              <a:t>The Push Mode Algorithm. This algorithm is used to Proactively discover a Web Service using the Discovery Module simultaneously during the run time of the web service.</a:t>
            </a:r>
          </a:p>
          <a:p>
            <a:endParaRPr lang="en-IN" sz="3600" dirty="0" smtClean="0"/>
          </a:p>
          <a:p>
            <a:r>
              <a:rPr lang="en-IN" sz="3600" dirty="0" smtClean="0"/>
              <a:t>A proactive web service discovery module that will simultaneously run the discovery and shows all the related web service during run time.</a:t>
            </a:r>
          </a:p>
          <a:p>
            <a:r>
              <a:rPr lang="en-IN" sz="3800" dirty="0" smtClean="0"/>
              <a:t>no proper linking between proactive and reactive discovery</a:t>
            </a:r>
            <a:endParaRPr lang="en-IN" sz="3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2800" dirty="0" smtClean="0">
                <a:cs typeface="Aharoni" panose="02010803020104030203" pitchFamily="2" charset="-79"/>
              </a:rPr>
              <a:t>These Online compilers </a:t>
            </a:r>
            <a:r>
              <a:rPr lang="en-IN" sz="2800" b="1" dirty="0" smtClean="0">
                <a:cs typeface="Aharoni" panose="02010803020104030203" pitchFamily="2" charset="-79"/>
              </a:rPr>
              <a:t>are only a compiler system </a:t>
            </a:r>
            <a:r>
              <a:rPr lang="en-IN" sz="2800" dirty="0" smtClean="0">
                <a:cs typeface="Aharoni" panose="02010803020104030203" pitchFamily="2" charset="-79"/>
              </a:rPr>
              <a:t>and they do not have an online evaluating system.</a:t>
            </a: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These Online compilers are only a compiler system and they </a:t>
            </a:r>
            <a:r>
              <a:rPr lang="en-IN" b="1" dirty="0" smtClean="0"/>
              <a:t>do not have an online evaluating system.</a:t>
            </a:r>
            <a:r>
              <a:rPr lang="en-IN" dirty="0" smtClean="0"/>
              <a:t> And these online compilers lack the following features</a:t>
            </a:r>
          </a:p>
          <a:p>
            <a:pPr>
              <a:buNone/>
            </a:pPr>
            <a:r>
              <a:rPr lang="en-IN" dirty="0" smtClean="0"/>
              <a:t>             1.A dedicated Evaluator </a:t>
            </a:r>
          </a:p>
          <a:p>
            <a:pPr>
              <a:buNone/>
            </a:pPr>
            <a:r>
              <a:rPr lang="en-IN" dirty="0" smtClean="0"/>
              <a:t>              2. Adaptive test algorithm</a:t>
            </a:r>
          </a:p>
          <a:p>
            <a:pPr>
              <a:buNone/>
            </a:pPr>
            <a:r>
              <a:rPr lang="en-IN" dirty="0" smtClean="0"/>
              <a:t>              3. results are not accurate</a:t>
            </a:r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proposed </a:t>
            </a:r>
            <a:r>
              <a:rPr lang="en-IN" sz="2800" dirty="0" smtClean="0"/>
              <a:t>INTELLIGENT DEBUGGING EVALUATOR </a:t>
            </a:r>
            <a:r>
              <a:rPr lang="en-IN" dirty="0" smtClean="0"/>
              <a:t>contains the following modules</a:t>
            </a:r>
          </a:p>
          <a:p>
            <a:pPr lvl="0">
              <a:buNone/>
            </a:pPr>
            <a:r>
              <a:rPr lang="en-IN" dirty="0" smtClean="0"/>
              <a:t>                      1. Online Compiler,</a:t>
            </a:r>
          </a:p>
          <a:p>
            <a:pPr>
              <a:buNone/>
            </a:pPr>
            <a:r>
              <a:rPr lang="en-IN" dirty="0" smtClean="0"/>
              <a:t>                      2. Online Examination Module </a:t>
            </a:r>
          </a:p>
          <a:p>
            <a:pPr>
              <a:buNone/>
            </a:pPr>
            <a:r>
              <a:rPr lang="en-IN" dirty="0" smtClean="0"/>
              <a:t>                      3. Online Evaluator with Mark sheet.</a:t>
            </a:r>
          </a:p>
          <a:p>
            <a:r>
              <a:rPr lang="en-IN" dirty="0" smtClean="0"/>
              <a:t>This system also has higher end features which will increase the effectiveness of the test module and then increase the efficiency of the programmers. These features are</a:t>
            </a:r>
          </a:p>
          <a:p>
            <a:pPr>
              <a:buNone/>
            </a:pPr>
            <a:r>
              <a:rPr lang="en-IN" dirty="0" smtClean="0"/>
              <a:t>                      1. Adaptive Test Algorithm</a:t>
            </a:r>
          </a:p>
          <a:p>
            <a:pPr lvl="0">
              <a:buNone/>
            </a:pPr>
            <a:r>
              <a:rPr lang="en-IN" dirty="0" smtClean="0"/>
              <a:t>                      2. Random Function</a:t>
            </a:r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851</TotalTime>
  <Words>1286</Words>
  <Application>Microsoft Office PowerPoint</Application>
  <PresentationFormat>On-screen Show (4:3)</PresentationFormat>
  <Paragraphs>137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Median</vt:lpstr>
      <vt:lpstr>INTELLIGENT DEBUGGING EVALUATOR WITH  ADAPTIVE TEST ALGORITHM</vt:lpstr>
      <vt:lpstr>OBJECTIVE</vt:lpstr>
      <vt:lpstr>  ABSTRACT</vt:lpstr>
      <vt:lpstr>MOTIVATION</vt:lpstr>
      <vt:lpstr>LITERATURE SURVEY</vt:lpstr>
      <vt:lpstr>Base Paper Architecture</vt:lpstr>
      <vt:lpstr>Slide 7</vt:lpstr>
      <vt:lpstr>PROBLEM DEFINITION</vt:lpstr>
      <vt:lpstr>PROPOSED SOLUTION</vt:lpstr>
      <vt:lpstr>COMPARISON BETWEEN AND EXISTING AND PROPOSED SYSTEM</vt:lpstr>
      <vt:lpstr>REQUIREMENT ANALYSIS</vt:lpstr>
      <vt:lpstr>MODULE EXPLANATON</vt:lpstr>
      <vt:lpstr>Slide 13</vt:lpstr>
      <vt:lpstr>Use Case Diagram</vt:lpstr>
      <vt:lpstr>Data Flow Diagram</vt:lpstr>
      <vt:lpstr>Activity Diagram</vt:lpstr>
      <vt:lpstr>Sequence Diagram</vt:lpstr>
      <vt:lpstr>Adaptive Test Algorithm</vt:lpstr>
      <vt:lpstr>Slide 19</vt:lpstr>
      <vt:lpstr>Screen Shots- Xamp Control Panel</vt:lpstr>
      <vt:lpstr>Screen Shots- Login</vt:lpstr>
      <vt:lpstr>Screen Shots – Test page1</vt:lpstr>
      <vt:lpstr>Screen Shots- Report page</vt:lpstr>
      <vt:lpstr>Screen Shots- Result of the participants</vt:lpstr>
      <vt:lpstr>Screen shot- Final Report Page</vt:lpstr>
      <vt:lpstr>Conclusion</vt:lpstr>
      <vt:lpstr>REFERENCES: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 K SAHU</dc:creator>
  <cp:lastModifiedBy>Benny</cp:lastModifiedBy>
  <cp:revision>96</cp:revision>
  <dcterms:created xsi:type="dcterms:W3CDTF">2015-02-15T19:10:17Z</dcterms:created>
  <dcterms:modified xsi:type="dcterms:W3CDTF">2015-04-07T03:26:03Z</dcterms:modified>
</cp:coreProperties>
</file>