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B650-DEDC-4931-AEC7-4900B869C7DB}" v="530" dt="2024-01-23T16:50:0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5" cy="2665509"/>
          </a:xfrm>
        </p:spPr>
        <p:txBody>
          <a:bodyPr>
            <a:normAutofit/>
          </a:bodyPr>
          <a:lstStyle/>
          <a:p>
            <a:pPr algn="r"/>
            <a:r>
              <a:rPr lang="ru-RU" sz="7200" dirty="0">
                <a:solidFill>
                  <a:schemeClr val="bg1"/>
                </a:solidFill>
              </a:rPr>
              <a:t>Tower Defense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1300" dirty="0">
                <a:solidFill>
                  <a:schemeClr val="bg1"/>
                </a:solidFill>
              </a:rPr>
              <a:t>By</a:t>
            </a:r>
          </a:p>
          <a:p>
            <a:pPr algn="r"/>
            <a:r>
              <a:rPr lang="ru-RU" sz="1300" dirty="0">
                <a:solidFill>
                  <a:schemeClr val="bg1"/>
                </a:solidFill>
              </a:rPr>
              <a:t>Андрей  </a:t>
            </a:r>
            <a:r>
              <a:rPr lang="ru-RU" sz="1300" dirty="0" err="1">
                <a:solidFill>
                  <a:schemeClr val="bg1"/>
                </a:solidFill>
              </a:rPr>
              <a:t>Лампетов</a:t>
            </a:r>
            <a:endParaRPr lang="ru-RU" sz="1300" dirty="0">
              <a:solidFill>
                <a:schemeClr val="bg1"/>
              </a:solidFill>
            </a:endParaRPr>
          </a:p>
          <a:p>
            <a:pPr algn="r"/>
            <a:r>
              <a:rPr lang="ru-RU" sz="1300" dirty="0">
                <a:solidFill>
                  <a:schemeClr val="bg1"/>
                </a:solidFill>
              </a:rPr>
              <a:t>Александр </a:t>
            </a:r>
            <a:r>
              <a:rPr lang="ru-RU" sz="1300" dirty="0" err="1">
                <a:solidFill>
                  <a:schemeClr val="bg1"/>
                </a:solidFill>
              </a:rPr>
              <a:t>Екшов</a:t>
            </a:r>
            <a:endParaRPr lang="ru-RU" sz="1300">
              <a:solidFill>
                <a:schemeClr val="bg1"/>
              </a:solidFill>
            </a:endParaRPr>
          </a:p>
          <a:p>
            <a:pPr algn="r"/>
            <a:endParaRPr lang="ru-RU" sz="130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8" name="Рисунок 7" descr="Изображение выглядит как мультфильм, графическая вставка, Графика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A336DCD6-423A-96ED-3A90-2FEF9ADA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018338"/>
            <a:ext cx="2663825" cy="34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99226-2F27-66B4-6207-2202C732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B48040-5651-FDC5-39A5-F1B1EB8BF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" r="3" b="7127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2E43F7A-F7A8-3519-92B0-F3FE15502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490" r="8835" b="-3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Графика, графический дизайн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B1C91C07-256B-AEFD-CC61-32076BE08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83" r="1" b="16234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6890F24-0692-E83A-0B88-9A194312B4D5}"/>
              </a:ext>
            </a:extLst>
          </p:cNvPr>
          <p:cNvSpPr txBox="1">
            <a:spLocks/>
          </p:cNvSpPr>
          <p:nvPr/>
        </p:nvSpPr>
        <p:spPr>
          <a:xfrm>
            <a:off x="990600" y="12676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000">
                <a:solidFill>
                  <a:schemeClr val="bg1"/>
                </a:solidFill>
              </a:rPr>
              <a:t>Какие библиотеки использовались?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F11FAFD-54EF-860E-2275-8219999A5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нимок экрана,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D7D5D107-1519-21D9-C9AB-6A96C028F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18" r="-1" b="1216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F5112-D11E-6177-ED3F-52332F8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Вкратце о проекте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7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C3056-4F3B-C1DB-6C77-23ED6BAAD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01ADB5-399D-A5D8-CE1D-AD311BB1E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нимок экрана,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7D53C8D-355E-E8E3-651C-8070E2115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18" r="-1" b="1216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6EE628-6674-8A67-83D9-A0602AA6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ECCC-1204-E0A8-4EB0-E0D940C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7" y="1115219"/>
            <a:ext cx="60401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Основные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механики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DA6D76-585E-9E28-F4E7-52B322EC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3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FD494-2426-9B92-C179-DFA562D5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811C98-7F18-EB6D-C8D5-90A60622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нимок экрана,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1AF49FE4-0552-740D-F7F2-469ACB9A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18" r="-1" b="1216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A61B966-319D-4F7C-12FD-0D229F44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372D3-557B-5D9F-A38F-FA83DBAC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Виды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мобов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299AA-604C-CA7B-5618-8885979FD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2034A-A448-DCD6-293C-2427CF3E4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13FBB718-ABA1-4C2B-937D-649235DE8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 descr="Изображение выглядит как мультфильм, графическая вставка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31745BE0-6727-70AC-D233-4A4A2015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1" r="-1" b="21865"/>
          <a:stretch/>
        </p:blipFill>
        <p:spPr>
          <a:xfrm>
            <a:off x="4496630" y="10"/>
            <a:ext cx="3836600" cy="342899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ческая вставка, мультфильм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2324A393-8FD7-BB2A-3C5E-893E9244F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250" r="1" b="22159"/>
          <a:stretch/>
        </p:blipFill>
        <p:spPr>
          <a:xfrm>
            <a:off x="8333231" y="10"/>
            <a:ext cx="3858768" cy="342899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пиксель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88D4ACC3-7489-C556-5420-DCA8371A04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83" r="-1" b="27134"/>
          <a:stretch/>
        </p:blipFill>
        <p:spPr>
          <a:xfrm>
            <a:off x="4502633" y="3429000"/>
            <a:ext cx="3842717" cy="3429000"/>
          </a:xfrm>
          <a:prstGeom prst="rect">
            <a:avLst/>
          </a:prstGeom>
        </p:spPr>
      </p:pic>
      <p:pic>
        <p:nvPicPr>
          <p:cNvPr id="3" name="Рисунок 2" descr="Изображение выглядит как мультфильм, графическая вставка, Графика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1A37FE4E-0C3F-8230-A64C-FFAFD9CB3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76" r="-1" b="21591"/>
          <a:stretch/>
        </p:blipFill>
        <p:spPr>
          <a:xfrm>
            <a:off x="8352019" y="3429000"/>
            <a:ext cx="3839981" cy="342900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0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C6F4C-6DC2-F036-69F2-5CE52921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363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Виды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башен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429000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5BFBA8-9922-49E0-A96F-DF225157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39901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13926-1037-6570-1F25-739DC5FB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BFEF8F-992C-5FFB-BB64-1F0F08CF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нимок экрана,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F945C8DE-AAB4-561E-2B69-97B0E6EE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18" r="-1" b="1216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DF53EEA-4C37-E86A-B428-FBEA3FC31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9C50-9091-EAA9-EDC4-27C6C5B9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Скрытые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механики</a:t>
            </a:r>
            <a:endParaRPr lang="ru-RU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E9270C-4D82-6721-4997-73B8266BC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9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034FB-BAA1-BFE4-A258-3BCB8DE36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4A9A70D-C687-EA66-78D6-99A9F770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C6ED4D-68C8-2A3F-A12B-97C838C47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E92C9-348E-E1E0-9CE6-CF7A5206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242" y="125955"/>
            <a:ext cx="5505449" cy="7165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Трудности</a:t>
            </a:r>
            <a:endParaRPr lang="ru-RU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303F11-8404-A96B-BAA1-3A03FBB31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Gianbortion Cat Sticker - Gianbortion Cat Dance Stickers">
            <a:extLst>
              <a:ext uri="{FF2B5EF4-FFF2-40B4-BE49-F238E27FC236}">
                <a16:creationId xmlns:a16="http://schemas.microsoft.com/office/drawing/2014/main" id="{F83CE17D-C369-C23C-F1E9-0B52694E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227" y="1612232"/>
            <a:ext cx="5281863" cy="5652168"/>
          </a:xfrm>
          <a:prstGeom prst="rect">
            <a:avLst/>
          </a:prstGeom>
        </p:spPr>
      </p:pic>
      <p:pic>
        <p:nvPicPr>
          <p:cNvPr id="4" name="Рисунок 3" descr="Screaming Cat Sticker - Screaming Cat Stickers">
            <a:extLst>
              <a:ext uri="{FF2B5EF4-FFF2-40B4-BE49-F238E27FC236}">
                <a16:creationId xmlns:a16="http://schemas.microsoft.com/office/drawing/2014/main" id="{D25241AC-2443-2DF6-F49C-6779B143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9" y="3318711"/>
            <a:ext cx="3241842" cy="3241843"/>
          </a:xfrm>
          <a:prstGeom prst="rect">
            <a:avLst/>
          </a:prstGeom>
        </p:spPr>
      </p:pic>
      <p:pic>
        <p:nvPicPr>
          <p:cNvPr id="5" name="Рисунок 4" descr="Screaming Cat Sticker - Screaming Cat Stickers">
            <a:extLst>
              <a:ext uri="{FF2B5EF4-FFF2-40B4-BE49-F238E27FC236}">
                <a16:creationId xmlns:a16="http://schemas.microsoft.com/office/drawing/2014/main" id="{CA64B9ED-0070-C963-06C6-515E636E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89" y="3144921"/>
            <a:ext cx="3241842" cy="3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4979B-2D3F-4411-D60B-BCDBC7A7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0275CA-FE98-C5F6-33AA-73EC3FC3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63044C-7573-D1BE-90FF-0555970EF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337C3-30F6-2FC7-DB2E-68AB00F3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242" y="125955"/>
            <a:ext cx="5505449" cy="361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Спасибо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за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внимание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0DFDB0-4E8D-0EE9-0ED8-A2CFE45B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4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Tower Defense</vt:lpstr>
      <vt:lpstr>Презентация PowerPoint</vt:lpstr>
      <vt:lpstr>Вкратце о проекте</vt:lpstr>
      <vt:lpstr>Основные механики</vt:lpstr>
      <vt:lpstr>Виды мобов</vt:lpstr>
      <vt:lpstr>Виды башен</vt:lpstr>
      <vt:lpstr>Скрытые механики</vt:lpstr>
      <vt:lpstr>Трудности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</dc:title>
  <dc:creator/>
  <cp:lastModifiedBy/>
  <cp:revision>163</cp:revision>
  <dcterms:created xsi:type="dcterms:W3CDTF">2024-01-23T16:15:37Z</dcterms:created>
  <dcterms:modified xsi:type="dcterms:W3CDTF">2024-01-23T16:50:10Z</dcterms:modified>
</cp:coreProperties>
</file>