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1F64-058C-49DC-86E9-87D55D43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1190-3D03-45AC-9428-30C334DC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B9CF-8EDC-4D51-B836-32DD1F4F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7CC1-732E-4636-99CA-E543A78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C904-FA72-4AC2-AD7F-83367374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3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7082-4D85-44C7-94F2-BE6328AB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43E9-F42F-43A2-9068-0781AAD8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DB71-DC38-484C-B23C-833A4636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7EEF-444C-431C-AA44-BC21432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54B4-699D-48EC-8B57-6F48CBD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4FE54-52CD-4DD3-AC87-525CB6CFB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5E167-ECF2-462C-BFE8-44E486FC9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4281-DB9B-45C1-B3BD-622B6B7F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32FA-BF48-454A-8EBA-2ACCFEC5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5C72-0022-4C78-A06A-292F87D3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BA38-7B3A-490C-942F-0F141FAE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4960-4161-4CBA-878E-80C79415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2FF2-701A-47B9-9D2F-108DCF1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5AF0-2727-4B3C-BD65-76EFFC48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4175-1E19-45A0-B0FB-AFC03825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5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961-8BAB-44B9-8BAB-946F94DC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1962-9A43-4DE0-B690-28294521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865F-FE5B-4A5E-95C6-D1CD1CE2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A215-ED01-4BC3-B13A-D728080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C6DF-56D7-440C-8E98-348D73AB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1F99-3BCF-4418-836C-AFB75105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A05E-1322-4470-BCC1-B2DFBEC94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4202E-1612-45B7-A439-749C927D7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4362-0C70-4714-BE36-3E714BA9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95C0D-7D10-45EB-A561-0F81601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60F2-8017-42B4-BA45-15E75960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1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851E-7FEB-4040-8832-715FEDC6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0F9B-A8C1-41C7-9351-53B32806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F8B42-AA22-4715-ADDD-003E6066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2B3F2-C997-4F8D-9CA0-9FE6D1F1C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D591-D01F-4A93-A226-47FB8C68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FBF11-2F59-4E3B-9C6A-B8E366C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50FF3-76BD-4A1F-89CA-A53D5EF1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95366-295B-413B-A81A-879D190F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6FE-FCB7-45E8-9B33-9CB0828F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46A66-6AB3-4DA5-BFDA-6362F359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5C19F-341F-4083-821E-CE4827F7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F27B2-9583-4552-A7ED-F94E2072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D1EC2-3C06-4398-9190-C6E5D9EE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5AA2-6DBB-4718-AD00-241D08D4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3C74-CCC2-46FB-8EDE-14F4A58C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3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911-CE0C-460E-8C1A-8798E774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9185-A0E4-40DD-9A42-3A85B539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06C3-39DA-4F62-83B6-88DD373E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B0365-0D55-4913-B11E-137750A2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00AF-B36B-4EF5-883D-37C2B432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BDCFB-D64A-44CC-AC53-13A637A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2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E3A0-A3B3-48EC-8EFD-7097613C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87FD7-E739-4F02-B089-86A6BD321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C0859-7295-410B-BF16-1A955FFC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E92D1-398E-46D8-B3FB-EDB22D3B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2246-7518-4780-9B15-318AB09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A0A2-6BD4-4783-A748-2949730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76DE-8FD5-4425-8494-FCB7614D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EA90-9AE0-42F3-BF3F-ABC57FC6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3C59-C3FA-438A-9B72-FE045B2DF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18BF-8F3A-49ED-B8C0-B301ECB5618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BB49-606A-43F1-8FB9-C0F86E39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0AB3-B7C5-4B09-9CC0-B41CBD5C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3E0C-8A34-417F-821F-BEFE8616ED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53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47C723E-DF8D-42CF-9BFE-D8E7ED64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04556"/>
              </p:ext>
            </p:extLst>
          </p:nvPr>
        </p:nvGraphicFramePr>
        <p:xfrm>
          <a:off x="417944" y="302340"/>
          <a:ext cx="11339643" cy="630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7240">
                  <a:extLst>
                    <a:ext uri="{9D8B030D-6E8A-4147-A177-3AD203B41FA5}">
                      <a16:colId xmlns:a16="http://schemas.microsoft.com/office/drawing/2014/main" val="2345354210"/>
                    </a:ext>
                  </a:extLst>
                </a:gridCol>
                <a:gridCol w="5663406">
                  <a:extLst>
                    <a:ext uri="{9D8B030D-6E8A-4147-A177-3AD203B41FA5}">
                      <a16:colId xmlns:a16="http://schemas.microsoft.com/office/drawing/2014/main" val="4059476209"/>
                    </a:ext>
                  </a:extLst>
                </a:gridCol>
                <a:gridCol w="2728997">
                  <a:extLst>
                    <a:ext uri="{9D8B030D-6E8A-4147-A177-3AD203B41FA5}">
                      <a16:colId xmlns:a16="http://schemas.microsoft.com/office/drawing/2014/main" val="4168297209"/>
                    </a:ext>
                  </a:extLst>
                </a:gridCol>
              </a:tblGrid>
              <a:tr h="336402">
                <a:tc>
                  <a:txBody>
                    <a:bodyPr/>
                    <a:lstStyle/>
                    <a:p>
                      <a:endParaRPr lang="de-DE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95210"/>
                  </a:ext>
                </a:extLst>
              </a:tr>
              <a:tr h="33640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Weather Station Architecture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89090"/>
                  </a:ext>
                </a:extLst>
              </a:tr>
              <a:tr h="520714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534686"/>
                  </a:ext>
                </a:extLst>
              </a:tr>
              <a:tr h="354607"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Things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Insights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044095"/>
                  </a:ext>
                </a:extLst>
              </a:tr>
            </a:tbl>
          </a:graphicData>
        </a:graphic>
      </p:graphicFrame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45317D6-867C-4CC8-AF18-BFD5B96D38A7}"/>
              </a:ext>
            </a:extLst>
          </p:cNvPr>
          <p:cNvSpPr/>
          <p:nvPr/>
        </p:nvSpPr>
        <p:spPr>
          <a:xfrm>
            <a:off x="651071" y="311644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IoT Devices</a:t>
            </a:r>
            <a:br>
              <a:rPr lang="en-US" sz="1200"/>
            </a:br>
            <a:r>
              <a:rPr lang="en-US" sz="1200"/>
              <a:t>(MX Chip – Weather Station)</a:t>
            </a:r>
            <a:endParaRPr lang="en-US" sz="12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2C5C4E8-7271-4DD1-A6B0-AF5A8F4BB901}"/>
              </a:ext>
            </a:extLst>
          </p:cNvPr>
          <p:cNvSpPr/>
          <p:nvPr/>
        </p:nvSpPr>
        <p:spPr>
          <a:xfrm>
            <a:off x="2658904" y="311644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Cloud Gateway</a:t>
            </a:r>
            <a:br>
              <a:rPr lang="en-US" sz="1200"/>
            </a:br>
            <a:r>
              <a:rPr lang="en-US" sz="1200"/>
              <a:t>(Azure IoT Hub)</a:t>
            </a:r>
            <a:endParaRPr lang="en-US" sz="12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B76DF75-4133-468C-9D0F-257BF72A62A8}"/>
              </a:ext>
            </a:extLst>
          </p:cNvPr>
          <p:cNvSpPr/>
          <p:nvPr/>
        </p:nvSpPr>
        <p:spPr>
          <a:xfrm>
            <a:off x="5451434" y="311644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Stream Processing</a:t>
            </a:r>
            <a:br>
              <a:rPr lang="en-US" sz="1200"/>
            </a:br>
            <a:r>
              <a:rPr lang="en-US" sz="1200"/>
              <a:t>(Azure Stream Analytics)</a:t>
            </a:r>
            <a:endParaRPr lang="en-US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11511B7-78AF-4E1C-A351-B8643B38E26E}"/>
              </a:ext>
            </a:extLst>
          </p:cNvPr>
          <p:cNvSpPr/>
          <p:nvPr/>
        </p:nvSpPr>
        <p:spPr>
          <a:xfrm>
            <a:off x="9533096" y="5064711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Data Lake Analytics</a:t>
            </a:r>
            <a:endParaRPr lang="en-US" sz="1200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9854A4D7-4A4E-4740-B95A-31B6975C9134}"/>
              </a:ext>
            </a:extLst>
          </p:cNvPr>
          <p:cNvSpPr/>
          <p:nvPr/>
        </p:nvSpPr>
        <p:spPr>
          <a:xfrm>
            <a:off x="5639508" y="4326702"/>
            <a:ext cx="1171852" cy="1748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Cold Path Store</a:t>
            </a:r>
            <a:br>
              <a:rPr lang="de-DE" sz="1200"/>
            </a:br>
            <a:r>
              <a:rPr lang="de-DE" sz="1200"/>
              <a:t>(Data Lake Storage)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1728A8C-8BE3-47C5-BE7A-D91DF9E3929A}"/>
              </a:ext>
            </a:extLst>
          </p:cNvPr>
          <p:cNvSpPr/>
          <p:nvPr/>
        </p:nvSpPr>
        <p:spPr>
          <a:xfrm>
            <a:off x="9533096" y="3120899"/>
            <a:ext cx="1548000" cy="79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Business Integration</a:t>
            </a:r>
            <a:br>
              <a:rPr lang="en-US" sz="1200"/>
            </a:br>
            <a:r>
              <a:rPr lang="en-US" sz="1200"/>
              <a:t>(Azure Functions)</a:t>
            </a:r>
            <a:endParaRPr lang="en-US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8CC7491-DDBF-4E50-B234-5DA0DEC01ED4}"/>
              </a:ext>
            </a:extLst>
          </p:cNvPr>
          <p:cNvCxnSpPr>
            <a:cxnSpLocks/>
          </p:cNvCxnSpPr>
          <p:nvPr/>
        </p:nvCxnSpPr>
        <p:spPr>
          <a:xfrm flipV="1">
            <a:off x="2199071" y="3492906"/>
            <a:ext cx="4598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FF425A-7556-44DB-BEDB-E4211FB6853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206904" y="3512449"/>
            <a:ext cx="124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52E5F-0B32-4BD6-B2C4-579DF9AAC26D}"/>
              </a:ext>
            </a:extLst>
          </p:cNvPr>
          <p:cNvCxnSpPr>
            <a:endCxn id="20" idx="1"/>
          </p:cNvCxnSpPr>
          <p:nvPr/>
        </p:nvCxnSpPr>
        <p:spPr>
          <a:xfrm>
            <a:off x="6225434" y="3908449"/>
            <a:ext cx="0" cy="41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61295-D8CD-4692-A64D-AE32030C8C61}"/>
              </a:ext>
            </a:extLst>
          </p:cNvPr>
          <p:cNvCxnSpPr>
            <a:endCxn id="19" idx="1"/>
          </p:cNvCxnSpPr>
          <p:nvPr/>
        </p:nvCxnSpPr>
        <p:spPr>
          <a:xfrm>
            <a:off x="6811360" y="5201152"/>
            <a:ext cx="2721736" cy="25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8546D-2BB4-4982-A097-7D81813DCFF3}"/>
              </a:ext>
            </a:extLst>
          </p:cNvPr>
          <p:cNvCxnSpPr/>
          <p:nvPr/>
        </p:nvCxnSpPr>
        <p:spPr>
          <a:xfrm>
            <a:off x="6999434" y="3512449"/>
            <a:ext cx="253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324287C-CA0D-42FC-A476-A35FE3280031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 flipH="1">
            <a:off x="6863550" y="469354"/>
            <a:ext cx="23421" cy="6863670"/>
          </a:xfrm>
          <a:prstGeom prst="bentConnector4">
            <a:avLst>
              <a:gd name="adj1" fmla="val -1008322"/>
              <a:gd name="adj2" fmla="val 100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540EA-54F1-47A6-8D64-6BA625BA98ED}"/>
              </a:ext>
            </a:extLst>
          </p:cNvPr>
          <p:cNvSpPr txBox="1"/>
          <p:nvPr/>
        </p:nvSpPr>
        <p:spPr>
          <a:xfrm>
            <a:off x="362736" y="377851"/>
            <a:ext cx="113582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System and Sub System Description:</a:t>
            </a:r>
          </a:p>
          <a:p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Weather Station (MX Device): Generates and sends telemetry data (temperature, pressure, windspeed, winddirection, humidity)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IoT Hub: Receives telemetry data, send/receive devices twin updates, device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Stream Analytics: Processing and routing of telemetry data to azure function, data lake</a:t>
            </a:r>
          </a:p>
          <a:p>
            <a:endParaRPr lang="de-DE" sz="2400"/>
          </a:p>
          <a:p>
            <a:r>
              <a:rPr lang="de-DE" sz="2800" b="1"/>
              <a:t>Sub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Azure Function: Serverless evaluation of telemetry data, updates device twin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Data Lake Storage: Cold storage for data with the ability to perform data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Data Lake Analytics: OnDemand calculation of the average wind speed and temperature, creates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180718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Jaksch</dc:creator>
  <cp:lastModifiedBy>Michael Jaksch</cp:lastModifiedBy>
  <cp:revision>18</cp:revision>
  <dcterms:created xsi:type="dcterms:W3CDTF">2019-11-15T09:46:10Z</dcterms:created>
  <dcterms:modified xsi:type="dcterms:W3CDTF">2019-11-30T22:09:17Z</dcterms:modified>
</cp:coreProperties>
</file>