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2" autoAdjust="0"/>
    <p:restoredTop sz="94660"/>
  </p:normalViewPr>
  <p:slideViewPr>
    <p:cSldViewPr snapToGrid="0">
      <p:cViewPr>
        <p:scale>
          <a:sx n="75" d="100"/>
          <a:sy n="75" d="100"/>
        </p:scale>
        <p:origin x="-1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72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170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6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13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996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5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6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74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126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07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3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5CBB-0330-4F1B-9CAB-C99E24BBC773}" type="datetimeFigureOut">
              <a:rPr lang="bg-BG" smtClean="0"/>
              <a:t>20.3.2018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E20A-DB8B-4565-88C6-4757914AB0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55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4815" y="968189"/>
            <a:ext cx="2877671" cy="9950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</a:rPr>
              <a:t>Inputs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Find starting point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Find teleport points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74815" y="5768715"/>
            <a:ext cx="2877671" cy="9950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checkNext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if next cell is valid (not a #, X)</a:t>
            </a:r>
            <a:endParaRPr lang="bg-BG" dirty="0"/>
          </a:p>
        </p:txBody>
      </p:sp>
      <p:sp>
        <p:nvSpPr>
          <p:cNvPr id="7" name="Rounded Rectangle 6"/>
          <p:cNvSpPr/>
          <p:nvPr/>
        </p:nvSpPr>
        <p:spPr>
          <a:xfrm>
            <a:off x="174816" y="3198981"/>
            <a:ext cx="2877671" cy="9950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</a:rPr>
              <a:t>setPriority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(if next cell is unavailable, what’s next direction to check)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>
          <a:xfrm>
            <a:off x="174816" y="4530240"/>
            <a:ext cx="2877671" cy="9950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FF00"/>
                </a:solidFill>
              </a:rPr>
              <a:t>p</a:t>
            </a:r>
            <a:r>
              <a:rPr lang="en-US" b="1" dirty="0" err="1" smtClean="0">
                <a:solidFill>
                  <a:srgbClr val="FFFF00"/>
                </a:solidFill>
              </a:rPr>
              <a:t>riorityChecks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(check if </a:t>
            </a:r>
            <a:r>
              <a:rPr lang="en-US" dirty="0" err="1" smtClean="0"/>
              <a:t>dir</a:t>
            </a:r>
            <a:r>
              <a:rPr lang="en-US" dirty="0" smtClean="0"/>
              <a:t> is equal to priority and push it to path)</a:t>
            </a:r>
            <a:endParaRPr lang="bg-BG" dirty="0"/>
          </a:p>
        </p:txBody>
      </p:sp>
      <p:sp>
        <p:nvSpPr>
          <p:cNvPr id="9" name="Rounded Rectangle 8"/>
          <p:cNvSpPr/>
          <p:nvPr/>
        </p:nvSpPr>
        <p:spPr>
          <a:xfrm>
            <a:off x="5178241" y="796368"/>
            <a:ext cx="3792072" cy="4905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gameOn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/starts at @/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Check for $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Check for Loops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Remove X if </a:t>
            </a:r>
            <a:r>
              <a:rPr lang="en-US" dirty="0" err="1" smtClean="0"/>
              <a:t>beerMode</a:t>
            </a:r>
            <a:r>
              <a:rPr lang="en-US" dirty="0" smtClean="0"/>
              <a:t> on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Check for Teleports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Check for Inverse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Ch. Direct modifiers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Ch. </a:t>
            </a:r>
            <a:r>
              <a:rPr lang="en-US" dirty="0" err="1" smtClean="0"/>
              <a:t>BeerMode</a:t>
            </a:r>
            <a:endParaRPr lang="en-US" dirty="0" smtClean="0"/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en-US" dirty="0" smtClean="0"/>
              <a:t>See priorities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-    Use the priorities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9919446" y="1031689"/>
            <a:ext cx="2151529" cy="6185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</a:rPr>
              <a:t>EXIT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(print path)</a:t>
            </a:r>
            <a:endParaRPr lang="bg-BG" dirty="0"/>
          </a:p>
        </p:txBody>
      </p:sp>
      <p:sp>
        <p:nvSpPr>
          <p:cNvPr id="11" name="Rounded Rectangle 10"/>
          <p:cNvSpPr/>
          <p:nvPr/>
        </p:nvSpPr>
        <p:spPr>
          <a:xfrm>
            <a:off x="9919445" y="1940863"/>
            <a:ext cx="2151529" cy="61856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</a:rPr>
              <a:t>EXIT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(print loop)</a:t>
            </a:r>
            <a:endParaRPr lang="bg-BG" dirty="0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3052486" y="1465730"/>
            <a:ext cx="2125755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1220" y="942490"/>
            <a:ext cx="68400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27900" y="2145558"/>
            <a:ext cx="2438400" cy="4631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896100" y="1586753"/>
            <a:ext cx="2870200" cy="635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73600" y="3886200"/>
            <a:ext cx="6840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81220" y="924560"/>
            <a:ext cx="0" cy="29692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>
          <a:xfrm flipH="1" flipV="1">
            <a:off x="3052487" y="3696522"/>
            <a:ext cx="2312733" cy="10333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34987" y="4213899"/>
            <a:ext cx="0" cy="31634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52486" y="5174130"/>
            <a:ext cx="2125755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57187" y="5525322"/>
            <a:ext cx="0" cy="31634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734987" y="5525322"/>
            <a:ext cx="0" cy="31634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82254" y="4637946"/>
            <a:ext cx="975346" cy="44429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82253" y="1031689"/>
            <a:ext cx="0" cy="360625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82253" y="1034379"/>
            <a:ext cx="975347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648489" y="2384463"/>
            <a:ext cx="1467529" cy="6185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</a:rPr>
              <a:t>Modify path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010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Kamen Boev</dc:creator>
  <cp:lastModifiedBy>Kamen Boev</cp:lastModifiedBy>
  <cp:revision>12</cp:revision>
  <dcterms:created xsi:type="dcterms:W3CDTF">2018-03-20T13:36:14Z</dcterms:created>
  <dcterms:modified xsi:type="dcterms:W3CDTF">2018-03-20T14:54:26Z</dcterms:modified>
</cp:coreProperties>
</file>