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4A2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93760" autoAdjust="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932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46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049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95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0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3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782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518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0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1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994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E245-E8A7-4747-8A3D-026F1FDBCAA9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E5A7-F1D5-4C78-8A16-6316A204A1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058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51291"/>
            <a:ext cx="6120000" cy="589184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Rounded Rectangle 4"/>
          <p:cNvSpPr/>
          <p:nvPr/>
        </p:nvSpPr>
        <p:spPr>
          <a:xfrm>
            <a:off x="3004457" y="348343"/>
            <a:ext cx="6110514" cy="5921828"/>
          </a:xfrm>
          <a:prstGeom prst="roundRect">
            <a:avLst/>
          </a:prstGeom>
          <a:solidFill>
            <a:schemeClr val="tx1">
              <a:lumMod val="85000"/>
              <a:lumOff val="15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281714" y="667657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Welcome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0117" y="5653318"/>
            <a:ext cx="319314" cy="319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5914575" y="5667832"/>
            <a:ext cx="288000" cy="288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6347719" y="5667832"/>
            <a:ext cx="288000" cy="288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4281714" y="3031648"/>
            <a:ext cx="3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is </a:t>
            </a:r>
            <a:r>
              <a:rPr lang="en-US" dirty="0" err="1" smtClean="0">
                <a:solidFill>
                  <a:schemeClr val="bg1"/>
                </a:solidFill>
              </a:rPr>
              <a:t>desctiption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Lorem ipsum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1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85" y="644412"/>
            <a:ext cx="1133954" cy="1109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47" y="674894"/>
            <a:ext cx="1109568" cy="1079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791" y="674894"/>
            <a:ext cx="1109568" cy="1079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335" y="674894"/>
            <a:ext cx="1164437" cy="1079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123" y="674894"/>
            <a:ext cx="1133954" cy="1109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964" y="674894"/>
            <a:ext cx="1140051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51291"/>
            <a:ext cx="6120000" cy="589184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Rounded Rectangle 4"/>
          <p:cNvSpPr/>
          <p:nvPr/>
        </p:nvSpPr>
        <p:spPr>
          <a:xfrm>
            <a:off x="3004457" y="348343"/>
            <a:ext cx="6110514" cy="5921828"/>
          </a:xfrm>
          <a:prstGeom prst="roundRect">
            <a:avLst/>
          </a:prstGeom>
          <a:solidFill>
            <a:srgbClr val="005DA2">
              <a:alpha val="8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281714" y="667657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Projects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46992" y="5660572"/>
            <a:ext cx="319314" cy="319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5513848" y="5675086"/>
            <a:ext cx="288000" cy="288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6384001" y="5675086"/>
            <a:ext cx="288000" cy="288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409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51291"/>
            <a:ext cx="6120000" cy="589184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Rounded Rectangle 4"/>
          <p:cNvSpPr/>
          <p:nvPr/>
        </p:nvSpPr>
        <p:spPr>
          <a:xfrm>
            <a:off x="3004457" y="348343"/>
            <a:ext cx="6110514" cy="5921828"/>
          </a:xfrm>
          <a:prstGeom prst="roundRect">
            <a:avLst/>
          </a:prstGeom>
          <a:solidFill>
            <a:schemeClr val="accent1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6396233" y="5660572"/>
            <a:ext cx="319314" cy="3193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529945" y="5675086"/>
            <a:ext cx="288000" cy="288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5963089" y="5675086"/>
            <a:ext cx="288000" cy="2880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281714" y="667657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Contacts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0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696" y="432486"/>
            <a:ext cx="6030097" cy="12974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You </a:t>
            </a:r>
            <a:r>
              <a:rPr lang="en-US" sz="2800" dirty="0">
                <a:solidFill>
                  <a:schemeClr val="bg1"/>
                </a:solidFill>
              </a:rPr>
              <a:t>are not you when you are </a:t>
            </a:r>
            <a:r>
              <a:rPr lang="en-US" sz="2800" dirty="0" smtClean="0">
                <a:solidFill>
                  <a:schemeClr val="accent4"/>
                </a:solidFill>
              </a:rPr>
              <a:t>NaN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bg-BG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6" y="2087740"/>
            <a:ext cx="6029467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8162" y="1466686"/>
            <a:ext cx="72000" cy="108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ounded Rectangle 7"/>
          <p:cNvSpPr/>
          <p:nvPr/>
        </p:nvSpPr>
        <p:spPr>
          <a:xfrm>
            <a:off x="2096695" y="1722834"/>
            <a:ext cx="72000" cy="108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ounded Rectangle 8"/>
          <p:cNvSpPr/>
          <p:nvPr/>
        </p:nvSpPr>
        <p:spPr>
          <a:xfrm rot="2700000">
            <a:off x="1844320" y="1743670"/>
            <a:ext cx="72000" cy="54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ounded Rectangle 10"/>
          <p:cNvSpPr/>
          <p:nvPr/>
        </p:nvSpPr>
        <p:spPr>
          <a:xfrm rot="-2700000">
            <a:off x="1844320" y="2064834"/>
            <a:ext cx="72000" cy="54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Donut 11"/>
          <p:cNvSpPr/>
          <p:nvPr/>
        </p:nvSpPr>
        <p:spPr>
          <a:xfrm>
            <a:off x="2126345" y="2334834"/>
            <a:ext cx="468000" cy="468000"/>
          </a:xfrm>
          <a:prstGeom prst="donut">
            <a:avLst>
              <a:gd name="adj" fmla="val 1107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2540056" y="2595184"/>
            <a:ext cx="468000" cy="468000"/>
          </a:xfrm>
          <a:prstGeom prst="donut">
            <a:avLst>
              <a:gd name="adj" fmla="val 1107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19" y="1799587"/>
            <a:ext cx="1341236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9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8162" y="1499736"/>
            <a:ext cx="72000" cy="108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ounded Rectangle 7"/>
          <p:cNvSpPr/>
          <p:nvPr/>
        </p:nvSpPr>
        <p:spPr>
          <a:xfrm>
            <a:off x="2058595" y="1722834"/>
            <a:ext cx="72000" cy="108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ounded Rectangle 8"/>
          <p:cNvSpPr/>
          <p:nvPr/>
        </p:nvSpPr>
        <p:spPr>
          <a:xfrm rot="3000000">
            <a:off x="1790205" y="2072356"/>
            <a:ext cx="72000" cy="36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ounded Rectangle 10"/>
          <p:cNvSpPr/>
          <p:nvPr/>
        </p:nvSpPr>
        <p:spPr>
          <a:xfrm rot="-3000000">
            <a:off x="1791792" y="2242167"/>
            <a:ext cx="72000" cy="36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Donut 11"/>
          <p:cNvSpPr/>
          <p:nvPr/>
        </p:nvSpPr>
        <p:spPr>
          <a:xfrm>
            <a:off x="2088245" y="2334834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2494843" y="2560692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99" y="2700465"/>
            <a:ext cx="1225402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8162" y="2010834"/>
            <a:ext cx="36000" cy="792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ounded Rectangle 7"/>
          <p:cNvSpPr/>
          <p:nvPr/>
        </p:nvSpPr>
        <p:spPr>
          <a:xfrm>
            <a:off x="2007652" y="1722834"/>
            <a:ext cx="36000" cy="108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ounded Rectangle 8"/>
          <p:cNvSpPr/>
          <p:nvPr/>
        </p:nvSpPr>
        <p:spPr>
          <a:xfrm rot="3000000">
            <a:off x="1796636" y="2308541"/>
            <a:ext cx="36000" cy="36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ounded Rectangle 10"/>
          <p:cNvSpPr/>
          <p:nvPr/>
        </p:nvSpPr>
        <p:spPr>
          <a:xfrm rot="-3000000">
            <a:off x="1798222" y="2479399"/>
            <a:ext cx="36000" cy="36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Donut 11"/>
          <p:cNvSpPr/>
          <p:nvPr/>
        </p:nvSpPr>
        <p:spPr>
          <a:xfrm>
            <a:off x="2022062" y="2392890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2449123" y="2392890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40" y="2889457"/>
            <a:ext cx="1194920" cy="1079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00" y="2858977"/>
            <a:ext cx="1194920" cy="107908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097280" y="1650444"/>
            <a:ext cx="457200" cy="144780"/>
          </a:xfrm>
          <a:prstGeom prst="wedgeRectCallout">
            <a:avLst>
              <a:gd name="adj1" fmla="val 66667"/>
              <a:gd name="adj2" fmla="val 17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2.2</a:t>
            </a:r>
            <a:endParaRPr lang="bg-BG" sz="11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27660" y="1964840"/>
            <a:ext cx="660830" cy="428050"/>
          </a:xfrm>
          <a:prstGeom prst="wedgeRectCallout">
            <a:avLst>
              <a:gd name="adj1" fmla="val 176211"/>
              <a:gd name="adj2" fmla="val 54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 x 50deg </a:t>
            </a:r>
            <a:endParaRPr lang="bg-BG" sz="1100" dirty="0"/>
          </a:p>
        </p:txBody>
      </p:sp>
      <p:sp>
        <p:nvSpPr>
          <p:cNvPr id="16" name="Rectangular Callout 15"/>
          <p:cNvSpPr/>
          <p:nvPr/>
        </p:nvSpPr>
        <p:spPr>
          <a:xfrm>
            <a:off x="76200" y="2360840"/>
            <a:ext cx="912290" cy="428050"/>
          </a:xfrm>
          <a:prstGeom prst="wedgeRectCallout">
            <a:avLst>
              <a:gd name="adj1" fmla="val 137353"/>
              <a:gd name="adj2" fmla="val 27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 x -50deg </a:t>
            </a:r>
            <a:endParaRPr lang="bg-BG" sz="1100" dirty="0"/>
          </a:p>
        </p:txBody>
      </p:sp>
      <p:sp>
        <p:nvSpPr>
          <p:cNvPr id="18" name="Rectangular Callout 17"/>
          <p:cNvSpPr/>
          <p:nvPr/>
        </p:nvSpPr>
        <p:spPr>
          <a:xfrm>
            <a:off x="1436577" y="1331556"/>
            <a:ext cx="457200" cy="144780"/>
          </a:xfrm>
          <a:prstGeom prst="wedgeRectCallout">
            <a:avLst>
              <a:gd name="adj1" fmla="val 66667"/>
              <a:gd name="adj2" fmla="val 17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bg-BG" sz="11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189462" y="1719738"/>
            <a:ext cx="1132858" cy="383382"/>
          </a:xfrm>
          <a:prstGeom prst="wedgeRectCallout">
            <a:avLst>
              <a:gd name="adj1" fmla="val -9102"/>
              <a:gd name="adj2" fmla="val 122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1.1d</a:t>
            </a:r>
          </a:p>
          <a:p>
            <a:pPr algn="ctr"/>
            <a:r>
              <a:rPr lang="en-US" sz="1100" dirty="0" smtClean="0"/>
              <a:t>(0.5r + 0.1line)</a:t>
            </a:r>
            <a:endParaRPr lang="bg-BG" sz="11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436577" y="2587552"/>
            <a:ext cx="180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 rot="5400000">
            <a:off x="2436580" y="2398979"/>
            <a:ext cx="10800" cy="792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ular Callout 22"/>
          <p:cNvSpPr/>
          <p:nvPr/>
        </p:nvSpPr>
        <p:spPr>
          <a:xfrm>
            <a:off x="3500326" y="2971800"/>
            <a:ext cx="652573" cy="142836"/>
          </a:xfrm>
          <a:prstGeom prst="wedgeRectCallout">
            <a:avLst>
              <a:gd name="adj1" fmla="val -190277"/>
              <a:gd name="adj2" fmla="val -163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~0.3</a:t>
            </a:r>
            <a:endParaRPr lang="bg-BG" sz="1000" dirty="0"/>
          </a:p>
        </p:txBody>
      </p:sp>
    </p:spTree>
    <p:extLst>
      <p:ext uri="{BB962C8B-B14F-4D97-AF65-F5344CB8AC3E}">
        <p14:creationId xmlns:p14="http://schemas.microsoft.com/office/powerpoint/2010/main" val="111390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8162" y="2010834"/>
            <a:ext cx="36000" cy="792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ounded Rectangle 7"/>
          <p:cNvSpPr/>
          <p:nvPr/>
        </p:nvSpPr>
        <p:spPr>
          <a:xfrm>
            <a:off x="2007652" y="1722834"/>
            <a:ext cx="36000" cy="108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ounded Rectangle 8"/>
          <p:cNvSpPr/>
          <p:nvPr/>
        </p:nvSpPr>
        <p:spPr>
          <a:xfrm rot="3000000">
            <a:off x="1796636" y="2308541"/>
            <a:ext cx="36000" cy="36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ounded Rectangle 10"/>
          <p:cNvSpPr/>
          <p:nvPr/>
        </p:nvSpPr>
        <p:spPr>
          <a:xfrm rot="-3000000">
            <a:off x="1798222" y="2479399"/>
            <a:ext cx="36000" cy="3600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Donut 11"/>
          <p:cNvSpPr/>
          <p:nvPr/>
        </p:nvSpPr>
        <p:spPr>
          <a:xfrm>
            <a:off x="2022062" y="2392890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2449123" y="2392890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40" y="2889457"/>
            <a:ext cx="1194920" cy="1079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00" y="2858977"/>
            <a:ext cx="1194920" cy="10790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791" y="1511804"/>
            <a:ext cx="1182727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3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737" y="2010834"/>
            <a:ext cx="36000" cy="792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ounded Rectangle 7"/>
          <p:cNvSpPr/>
          <p:nvPr/>
        </p:nvSpPr>
        <p:spPr>
          <a:xfrm>
            <a:off x="2007652" y="1722834"/>
            <a:ext cx="36000" cy="108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ounded Rectangle 8"/>
          <p:cNvSpPr/>
          <p:nvPr/>
        </p:nvSpPr>
        <p:spPr>
          <a:xfrm rot="3000000">
            <a:off x="1825211" y="2308541"/>
            <a:ext cx="36000" cy="36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ounded Rectangle 10"/>
          <p:cNvSpPr/>
          <p:nvPr/>
        </p:nvSpPr>
        <p:spPr>
          <a:xfrm rot="-3000000">
            <a:off x="1826797" y="2479399"/>
            <a:ext cx="36000" cy="36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Donut 11"/>
          <p:cNvSpPr/>
          <p:nvPr/>
        </p:nvSpPr>
        <p:spPr>
          <a:xfrm>
            <a:off x="2007548" y="2392890"/>
            <a:ext cx="396000" cy="396000"/>
          </a:xfrm>
          <a:prstGeom prst="donut">
            <a:avLst>
              <a:gd name="adj" fmla="val 11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2406034" y="2392890"/>
            <a:ext cx="396000" cy="396000"/>
          </a:xfrm>
          <a:prstGeom prst="donut">
            <a:avLst>
              <a:gd name="adj" fmla="val 110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89935" y="4006548"/>
            <a:ext cx="36000" cy="79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ounded Rectangle 14"/>
          <p:cNvSpPr/>
          <p:nvPr/>
        </p:nvSpPr>
        <p:spPr>
          <a:xfrm>
            <a:off x="2029425" y="3718548"/>
            <a:ext cx="360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ounded Rectangle 15"/>
          <p:cNvSpPr/>
          <p:nvPr/>
        </p:nvSpPr>
        <p:spPr>
          <a:xfrm rot="3000000">
            <a:off x="1818409" y="4304255"/>
            <a:ext cx="36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ounded Rectangle 16"/>
          <p:cNvSpPr/>
          <p:nvPr/>
        </p:nvSpPr>
        <p:spPr>
          <a:xfrm rot="-3000000">
            <a:off x="1819995" y="4475113"/>
            <a:ext cx="36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Donut 17"/>
          <p:cNvSpPr/>
          <p:nvPr/>
        </p:nvSpPr>
        <p:spPr>
          <a:xfrm>
            <a:off x="2029321" y="4388604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2456382" y="4388604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06" y="1084148"/>
            <a:ext cx="1182727" cy="10790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404" y="1084148"/>
            <a:ext cx="1182727" cy="1079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421" y="1608309"/>
            <a:ext cx="1164437" cy="1079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421" y="2831852"/>
            <a:ext cx="1164437" cy="10790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237" y="60948"/>
            <a:ext cx="1164437" cy="10790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421" y="2852187"/>
            <a:ext cx="1164437" cy="10790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406" y="2817908"/>
            <a:ext cx="1109568" cy="107908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3650164" y="1628778"/>
            <a:ext cx="36000" cy="79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ounded Rectangle 42"/>
          <p:cNvSpPr/>
          <p:nvPr/>
        </p:nvSpPr>
        <p:spPr>
          <a:xfrm>
            <a:off x="3961079" y="1340778"/>
            <a:ext cx="360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ounded Rectangle 43"/>
          <p:cNvSpPr/>
          <p:nvPr/>
        </p:nvSpPr>
        <p:spPr>
          <a:xfrm rot="3000000">
            <a:off x="3778638" y="1926485"/>
            <a:ext cx="36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ounded Rectangle 44"/>
          <p:cNvSpPr/>
          <p:nvPr/>
        </p:nvSpPr>
        <p:spPr>
          <a:xfrm rot="-3000000">
            <a:off x="3780224" y="2097343"/>
            <a:ext cx="36000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Donut 45"/>
          <p:cNvSpPr/>
          <p:nvPr/>
        </p:nvSpPr>
        <p:spPr>
          <a:xfrm>
            <a:off x="3960975" y="2010834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47" name="Donut 46"/>
          <p:cNvSpPr/>
          <p:nvPr/>
        </p:nvSpPr>
        <p:spPr>
          <a:xfrm>
            <a:off x="4359461" y="2010834"/>
            <a:ext cx="396000" cy="396000"/>
          </a:xfrm>
          <a:prstGeom prst="donut">
            <a:avLst>
              <a:gd name="adj" fmla="val 1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406" y="2823612"/>
            <a:ext cx="1109568" cy="1079086"/>
          </a:xfrm>
          <a:prstGeom prst="rect">
            <a:avLst/>
          </a:prstGeom>
        </p:spPr>
      </p:pic>
      <p:sp>
        <p:nvSpPr>
          <p:cNvPr id="56" name="Freeform 55"/>
          <p:cNvSpPr/>
          <p:nvPr/>
        </p:nvSpPr>
        <p:spPr>
          <a:xfrm>
            <a:off x="3452164" y="3138492"/>
            <a:ext cx="295065" cy="792000"/>
          </a:xfrm>
          <a:custGeom>
            <a:avLst/>
            <a:gdLst>
              <a:gd name="connsiteX0" fmla="*/ 6000 w 295065"/>
              <a:gd name="connsiteY0" fmla="*/ 0 h 792000"/>
              <a:gd name="connsiteX1" fmla="*/ 30000 w 295065"/>
              <a:gd name="connsiteY1" fmla="*/ 0 h 792000"/>
              <a:gd name="connsiteX2" fmla="*/ 36000 w 295065"/>
              <a:gd name="connsiteY2" fmla="*/ 6000 h 792000"/>
              <a:gd name="connsiteX3" fmla="*/ 36000 w 295065"/>
              <a:gd name="connsiteY3" fmla="*/ 531038 h 792000"/>
              <a:gd name="connsiteX4" fmla="*/ 45457 w 295065"/>
              <a:gd name="connsiteY4" fmla="*/ 538973 h 792000"/>
              <a:gd name="connsiteX5" fmla="*/ 268196 w 295065"/>
              <a:gd name="connsiteY5" fmla="*/ 352073 h 792000"/>
              <a:gd name="connsiteX6" fmla="*/ 276649 w 295065"/>
              <a:gd name="connsiteY6" fmla="*/ 352813 h 792000"/>
              <a:gd name="connsiteX7" fmla="*/ 292076 w 295065"/>
              <a:gd name="connsiteY7" fmla="*/ 371198 h 792000"/>
              <a:gd name="connsiteX8" fmla="*/ 291336 w 295065"/>
              <a:gd name="connsiteY8" fmla="*/ 379651 h 792000"/>
              <a:gd name="connsiteX9" fmla="*/ 73460 w 295065"/>
              <a:gd name="connsiteY9" fmla="*/ 562471 h 792000"/>
              <a:gd name="connsiteX10" fmla="*/ 292922 w 295065"/>
              <a:gd name="connsiteY10" fmla="*/ 746621 h 792000"/>
              <a:gd name="connsiteX11" fmla="*/ 293662 w 295065"/>
              <a:gd name="connsiteY11" fmla="*/ 755074 h 792000"/>
              <a:gd name="connsiteX12" fmla="*/ 278235 w 295065"/>
              <a:gd name="connsiteY12" fmla="*/ 773459 h 792000"/>
              <a:gd name="connsiteX13" fmla="*/ 269782 w 295065"/>
              <a:gd name="connsiteY13" fmla="*/ 774199 h 792000"/>
              <a:gd name="connsiteX14" fmla="*/ 45457 w 295065"/>
              <a:gd name="connsiteY14" fmla="*/ 585968 h 792000"/>
              <a:gd name="connsiteX15" fmla="*/ 36000 w 295065"/>
              <a:gd name="connsiteY15" fmla="*/ 593903 h 792000"/>
              <a:gd name="connsiteX16" fmla="*/ 36000 w 295065"/>
              <a:gd name="connsiteY16" fmla="*/ 786000 h 792000"/>
              <a:gd name="connsiteX17" fmla="*/ 30000 w 295065"/>
              <a:gd name="connsiteY17" fmla="*/ 792000 h 792000"/>
              <a:gd name="connsiteX18" fmla="*/ 6000 w 295065"/>
              <a:gd name="connsiteY18" fmla="*/ 792000 h 792000"/>
              <a:gd name="connsiteX19" fmla="*/ 0 w 295065"/>
              <a:gd name="connsiteY19" fmla="*/ 786000 h 792000"/>
              <a:gd name="connsiteX20" fmla="*/ 0 w 295065"/>
              <a:gd name="connsiteY20" fmla="*/ 6000 h 792000"/>
              <a:gd name="connsiteX21" fmla="*/ 6000 w 295065"/>
              <a:gd name="connsiteY21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5065" h="792000">
                <a:moveTo>
                  <a:pt x="6000" y="0"/>
                </a:moveTo>
                <a:lnTo>
                  <a:pt x="30000" y="0"/>
                </a:lnTo>
                <a:cubicBezTo>
                  <a:pt x="33314" y="0"/>
                  <a:pt x="36000" y="2686"/>
                  <a:pt x="36000" y="6000"/>
                </a:cubicBezTo>
                <a:lnTo>
                  <a:pt x="36000" y="531038"/>
                </a:lnTo>
                <a:lnTo>
                  <a:pt x="45457" y="538973"/>
                </a:lnTo>
                <a:lnTo>
                  <a:pt x="268196" y="352073"/>
                </a:lnTo>
                <a:cubicBezTo>
                  <a:pt x="270734" y="349943"/>
                  <a:pt x="274518" y="350274"/>
                  <a:pt x="276649" y="352813"/>
                </a:cubicBezTo>
                <a:lnTo>
                  <a:pt x="292076" y="371198"/>
                </a:lnTo>
                <a:cubicBezTo>
                  <a:pt x="294206" y="373737"/>
                  <a:pt x="293875" y="377521"/>
                  <a:pt x="291336" y="379651"/>
                </a:cubicBezTo>
                <a:lnTo>
                  <a:pt x="73460" y="562471"/>
                </a:lnTo>
                <a:lnTo>
                  <a:pt x="292922" y="746621"/>
                </a:lnTo>
                <a:cubicBezTo>
                  <a:pt x="295461" y="748752"/>
                  <a:pt x="295792" y="752536"/>
                  <a:pt x="293662" y="755074"/>
                </a:cubicBezTo>
                <a:lnTo>
                  <a:pt x="278235" y="773459"/>
                </a:lnTo>
                <a:cubicBezTo>
                  <a:pt x="276104" y="775998"/>
                  <a:pt x="272320" y="776329"/>
                  <a:pt x="269782" y="774199"/>
                </a:cubicBezTo>
                <a:lnTo>
                  <a:pt x="45457" y="585968"/>
                </a:lnTo>
                <a:lnTo>
                  <a:pt x="36000" y="593903"/>
                </a:lnTo>
                <a:lnTo>
                  <a:pt x="36000" y="786000"/>
                </a:lnTo>
                <a:cubicBezTo>
                  <a:pt x="36000" y="789314"/>
                  <a:pt x="33314" y="792000"/>
                  <a:pt x="30000" y="792000"/>
                </a:cubicBezTo>
                <a:lnTo>
                  <a:pt x="6000" y="792000"/>
                </a:lnTo>
                <a:cubicBezTo>
                  <a:pt x="2686" y="792000"/>
                  <a:pt x="0" y="789314"/>
                  <a:pt x="0" y="786000"/>
                </a:cubicBezTo>
                <a:lnTo>
                  <a:pt x="0" y="6000"/>
                </a:lnTo>
                <a:cubicBezTo>
                  <a:pt x="0" y="2686"/>
                  <a:pt x="2686" y="0"/>
                  <a:pt x="600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Freeform 56"/>
          <p:cNvSpPr/>
          <p:nvPr/>
        </p:nvSpPr>
        <p:spPr>
          <a:xfrm>
            <a:off x="3762975" y="2850492"/>
            <a:ext cx="396000" cy="1080000"/>
          </a:xfrm>
          <a:custGeom>
            <a:avLst/>
            <a:gdLst>
              <a:gd name="connsiteX0" fmla="*/ 198000 w 396000"/>
              <a:gd name="connsiteY0" fmla="*/ 713901 h 1080000"/>
              <a:gd name="connsiteX1" fmla="*/ 43845 w 396000"/>
              <a:gd name="connsiteY1" fmla="*/ 868056 h 1080000"/>
              <a:gd name="connsiteX2" fmla="*/ 198000 w 396000"/>
              <a:gd name="connsiteY2" fmla="*/ 1022211 h 1080000"/>
              <a:gd name="connsiteX3" fmla="*/ 352155 w 396000"/>
              <a:gd name="connsiteY3" fmla="*/ 868056 h 1080000"/>
              <a:gd name="connsiteX4" fmla="*/ 198000 w 396000"/>
              <a:gd name="connsiteY4" fmla="*/ 713901 h 1080000"/>
              <a:gd name="connsiteX5" fmla="*/ 6104 w 396000"/>
              <a:gd name="connsiteY5" fmla="*/ 0 h 1080000"/>
              <a:gd name="connsiteX6" fmla="*/ 30104 w 396000"/>
              <a:gd name="connsiteY6" fmla="*/ 0 h 1080000"/>
              <a:gd name="connsiteX7" fmla="*/ 36104 w 396000"/>
              <a:gd name="connsiteY7" fmla="*/ 6000 h 1080000"/>
              <a:gd name="connsiteX8" fmla="*/ 36104 w 396000"/>
              <a:gd name="connsiteY8" fmla="*/ 760515 h 1080000"/>
              <a:gd name="connsiteX9" fmla="*/ 57993 w 396000"/>
              <a:gd name="connsiteY9" fmla="*/ 728049 h 1080000"/>
              <a:gd name="connsiteX10" fmla="*/ 198000 w 396000"/>
              <a:gd name="connsiteY10" fmla="*/ 670056 h 1080000"/>
              <a:gd name="connsiteX11" fmla="*/ 396000 w 396000"/>
              <a:gd name="connsiteY11" fmla="*/ 868056 h 1080000"/>
              <a:gd name="connsiteX12" fmla="*/ 198000 w 396000"/>
              <a:gd name="connsiteY12" fmla="*/ 1066056 h 1080000"/>
              <a:gd name="connsiteX13" fmla="*/ 57993 w 396000"/>
              <a:gd name="connsiteY13" fmla="*/ 1008063 h 1080000"/>
              <a:gd name="connsiteX14" fmla="*/ 36104 w 396000"/>
              <a:gd name="connsiteY14" fmla="*/ 975597 h 1080000"/>
              <a:gd name="connsiteX15" fmla="*/ 36104 w 396000"/>
              <a:gd name="connsiteY15" fmla="*/ 1074000 h 1080000"/>
              <a:gd name="connsiteX16" fmla="*/ 30104 w 396000"/>
              <a:gd name="connsiteY16" fmla="*/ 1080000 h 1080000"/>
              <a:gd name="connsiteX17" fmla="*/ 6104 w 396000"/>
              <a:gd name="connsiteY17" fmla="*/ 1080000 h 1080000"/>
              <a:gd name="connsiteX18" fmla="*/ 104 w 396000"/>
              <a:gd name="connsiteY18" fmla="*/ 1074000 h 1080000"/>
              <a:gd name="connsiteX19" fmla="*/ 104 w 396000"/>
              <a:gd name="connsiteY19" fmla="*/ 869088 h 1080000"/>
              <a:gd name="connsiteX20" fmla="*/ 0 w 396000"/>
              <a:gd name="connsiteY20" fmla="*/ 868056 h 1080000"/>
              <a:gd name="connsiteX21" fmla="*/ 104 w 396000"/>
              <a:gd name="connsiteY21" fmla="*/ 867024 h 1080000"/>
              <a:gd name="connsiteX22" fmla="*/ 104 w 396000"/>
              <a:gd name="connsiteY22" fmla="*/ 6000 h 1080000"/>
              <a:gd name="connsiteX23" fmla="*/ 6104 w 396000"/>
              <a:gd name="connsiteY2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6000" h="1080000">
                <a:moveTo>
                  <a:pt x="198000" y="713901"/>
                </a:moveTo>
                <a:cubicBezTo>
                  <a:pt x="112863" y="713901"/>
                  <a:pt x="43845" y="782919"/>
                  <a:pt x="43845" y="868056"/>
                </a:cubicBezTo>
                <a:cubicBezTo>
                  <a:pt x="43845" y="953193"/>
                  <a:pt x="112863" y="1022211"/>
                  <a:pt x="198000" y="1022211"/>
                </a:cubicBezTo>
                <a:cubicBezTo>
                  <a:pt x="283137" y="1022211"/>
                  <a:pt x="352155" y="953193"/>
                  <a:pt x="352155" y="868056"/>
                </a:cubicBezTo>
                <a:cubicBezTo>
                  <a:pt x="352155" y="782919"/>
                  <a:pt x="283137" y="713901"/>
                  <a:pt x="198000" y="713901"/>
                </a:cubicBezTo>
                <a:close/>
                <a:moveTo>
                  <a:pt x="6104" y="0"/>
                </a:moveTo>
                <a:lnTo>
                  <a:pt x="30104" y="0"/>
                </a:lnTo>
                <a:cubicBezTo>
                  <a:pt x="33418" y="0"/>
                  <a:pt x="36104" y="2686"/>
                  <a:pt x="36104" y="6000"/>
                </a:cubicBezTo>
                <a:lnTo>
                  <a:pt x="36104" y="760515"/>
                </a:lnTo>
                <a:lnTo>
                  <a:pt x="57993" y="728049"/>
                </a:lnTo>
                <a:cubicBezTo>
                  <a:pt x="93824" y="692218"/>
                  <a:pt x="143324" y="670056"/>
                  <a:pt x="198000" y="670056"/>
                </a:cubicBezTo>
                <a:cubicBezTo>
                  <a:pt x="307352" y="670056"/>
                  <a:pt x="396000" y="758704"/>
                  <a:pt x="396000" y="868056"/>
                </a:cubicBezTo>
                <a:cubicBezTo>
                  <a:pt x="396000" y="977408"/>
                  <a:pt x="307352" y="1066056"/>
                  <a:pt x="198000" y="1066056"/>
                </a:cubicBezTo>
                <a:cubicBezTo>
                  <a:pt x="143324" y="1066056"/>
                  <a:pt x="93824" y="1043894"/>
                  <a:pt x="57993" y="1008063"/>
                </a:cubicBezTo>
                <a:lnTo>
                  <a:pt x="36104" y="975597"/>
                </a:lnTo>
                <a:lnTo>
                  <a:pt x="36104" y="1074000"/>
                </a:lnTo>
                <a:cubicBezTo>
                  <a:pt x="36104" y="1077314"/>
                  <a:pt x="33418" y="1080000"/>
                  <a:pt x="30104" y="1080000"/>
                </a:cubicBezTo>
                <a:lnTo>
                  <a:pt x="6104" y="1080000"/>
                </a:lnTo>
                <a:cubicBezTo>
                  <a:pt x="2790" y="1080000"/>
                  <a:pt x="104" y="1077314"/>
                  <a:pt x="104" y="1074000"/>
                </a:cubicBezTo>
                <a:lnTo>
                  <a:pt x="104" y="869088"/>
                </a:lnTo>
                <a:lnTo>
                  <a:pt x="0" y="868056"/>
                </a:lnTo>
                <a:lnTo>
                  <a:pt x="104" y="867024"/>
                </a:lnTo>
                <a:lnTo>
                  <a:pt x="104" y="6000"/>
                </a:lnTo>
                <a:cubicBezTo>
                  <a:pt x="104" y="2686"/>
                  <a:pt x="2790" y="0"/>
                  <a:pt x="610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54" name="Donut 53"/>
          <p:cNvSpPr/>
          <p:nvPr/>
        </p:nvSpPr>
        <p:spPr>
          <a:xfrm>
            <a:off x="4161461" y="3520548"/>
            <a:ext cx="396000" cy="396000"/>
          </a:xfrm>
          <a:prstGeom prst="donut">
            <a:avLst>
              <a:gd name="adj" fmla="val 11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3544035" y="4388604"/>
            <a:ext cx="295065" cy="792000"/>
          </a:xfrm>
          <a:custGeom>
            <a:avLst/>
            <a:gdLst>
              <a:gd name="connsiteX0" fmla="*/ 6000 w 295065"/>
              <a:gd name="connsiteY0" fmla="*/ 0 h 792000"/>
              <a:gd name="connsiteX1" fmla="*/ 30000 w 295065"/>
              <a:gd name="connsiteY1" fmla="*/ 0 h 792000"/>
              <a:gd name="connsiteX2" fmla="*/ 36000 w 295065"/>
              <a:gd name="connsiteY2" fmla="*/ 6000 h 792000"/>
              <a:gd name="connsiteX3" fmla="*/ 36000 w 295065"/>
              <a:gd name="connsiteY3" fmla="*/ 531038 h 792000"/>
              <a:gd name="connsiteX4" fmla="*/ 45457 w 295065"/>
              <a:gd name="connsiteY4" fmla="*/ 538973 h 792000"/>
              <a:gd name="connsiteX5" fmla="*/ 268196 w 295065"/>
              <a:gd name="connsiteY5" fmla="*/ 352073 h 792000"/>
              <a:gd name="connsiteX6" fmla="*/ 276649 w 295065"/>
              <a:gd name="connsiteY6" fmla="*/ 352813 h 792000"/>
              <a:gd name="connsiteX7" fmla="*/ 292076 w 295065"/>
              <a:gd name="connsiteY7" fmla="*/ 371198 h 792000"/>
              <a:gd name="connsiteX8" fmla="*/ 291336 w 295065"/>
              <a:gd name="connsiteY8" fmla="*/ 379651 h 792000"/>
              <a:gd name="connsiteX9" fmla="*/ 73460 w 295065"/>
              <a:gd name="connsiteY9" fmla="*/ 562471 h 792000"/>
              <a:gd name="connsiteX10" fmla="*/ 292922 w 295065"/>
              <a:gd name="connsiteY10" fmla="*/ 746621 h 792000"/>
              <a:gd name="connsiteX11" fmla="*/ 293662 w 295065"/>
              <a:gd name="connsiteY11" fmla="*/ 755074 h 792000"/>
              <a:gd name="connsiteX12" fmla="*/ 278235 w 295065"/>
              <a:gd name="connsiteY12" fmla="*/ 773459 h 792000"/>
              <a:gd name="connsiteX13" fmla="*/ 269782 w 295065"/>
              <a:gd name="connsiteY13" fmla="*/ 774199 h 792000"/>
              <a:gd name="connsiteX14" fmla="*/ 45457 w 295065"/>
              <a:gd name="connsiteY14" fmla="*/ 585968 h 792000"/>
              <a:gd name="connsiteX15" fmla="*/ 36000 w 295065"/>
              <a:gd name="connsiteY15" fmla="*/ 593903 h 792000"/>
              <a:gd name="connsiteX16" fmla="*/ 36000 w 295065"/>
              <a:gd name="connsiteY16" fmla="*/ 786000 h 792000"/>
              <a:gd name="connsiteX17" fmla="*/ 30000 w 295065"/>
              <a:gd name="connsiteY17" fmla="*/ 792000 h 792000"/>
              <a:gd name="connsiteX18" fmla="*/ 6000 w 295065"/>
              <a:gd name="connsiteY18" fmla="*/ 792000 h 792000"/>
              <a:gd name="connsiteX19" fmla="*/ 0 w 295065"/>
              <a:gd name="connsiteY19" fmla="*/ 786000 h 792000"/>
              <a:gd name="connsiteX20" fmla="*/ 0 w 295065"/>
              <a:gd name="connsiteY20" fmla="*/ 6000 h 792000"/>
              <a:gd name="connsiteX21" fmla="*/ 6000 w 295065"/>
              <a:gd name="connsiteY21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5065" h="792000">
                <a:moveTo>
                  <a:pt x="6000" y="0"/>
                </a:moveTo>
                <a:lnTo>
                  <a:pt x="30000" y="0"/>
                </a:lnTo>
                <a:cubicBezTo>
                  <a:pt x="33314" y="0"/>
                  <a:pt x="36000" y="2686"/>
                  <a:pt x="36000" y="6000"/>
                </a:cubicBezTo>
                <a:lnTo>
                  <a:pt x="36000" y="531038"/>
                </a:lnTo>
                <a:lnTo>
                  <a:pt x="45457" y="538973"/>
                </a:lnTo>
                <a:lnTo>
                  <a:pt x="268196" y="352073"/>
                </a:lnTo>
                <a:cubicBezTo>
                  <a:pt x="270734" y="349943"/>
                  <a:pt x="274518" y="350274"/>
                  <a:pt x="276649" y="352813"/>
                </a:cubicBezTo>
                <a:lnTo>
                  <a:pt x="292076" y="371198"/>
                </a:lnTo>
                <a:cubicBezTo>
                  <a:pt x="294206" y="373737"/>
                  <a:pt x="293875" y="377521"/>
                  <a:pt x="291336" y="379651"/>
                </a:cubicBezTo>
                <a:lnTo>
                  <a:pt x="73460" y="562471"/>
                </a:lnTo>
                <a:lnTo>
                  <a:pt x="292922" y="746621"/>
                </a:lnTo>
                <a:cubicBezTo>
                  <a:pt x="295461" y="748752"/>
                  <a:pt x="295792" y="752536"/>
                  <a:pt x="293662" y="755074"/>
                </a:cubicBezTo>
                <a:lnTo>
                  <a:pt x="278235" y="773459"/>
                </a:lnTo>
                <a:cubicBezTo>
                  <a:pt x="276104" y="775998"/>
                  <a:pt x="272320" y="776329"/>
                  <a:pt x="269782" y="774199"/>
                </a:cubicBezTo>
                <a:lnTo>
                  <a:pt x="45457" y="585968"/>
                </a:lnTo>
                <a:lnTo>
                  <a:pt x="36000" y="593903"/>
                </a:lnTo>
                <a:lnTo>
                  <a:pt x="36000" y="786000"/>
                </a:lnTo>
                <a:cubicBezTo>
                  <a:pt x="36000" y="789314"/>
                  <a:pt x="33314" y="792000"/>
                  <a:pt x="30000" y="792000"/>
                </a:cubicBezTo>
                <a:lnTo>
                  <a:pt x="6000" y="792000"/>
                </a:lnTo>
                <a:cubicBezTo>
                  <a:pt x="2686" y="792000"/>
                  <a:pt x="0" y="789314"/>
                  <a:pt x="0" y="786000"/>
                </a:cubicBezTo>
                <a:lnTo>
                  <a:pt x="0" y="6000"/>
                </a:lnTo>
                <a:cubicBezTo>
                  <a:pt x="0" y="2686"/>
                  <a:pt x="2686" y="0"/>
                  <a:pt x="600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 extrusionH="19050"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Freeform 58"/>
          <p:cNvSpPr/>
          <p:nvPr/>
        </p:nvSpPr>
        <p:spPr>
          <a:xfrm>
            <a:off x="3854846" y="4100604"/>
            <a:ext cx="396000" cy="1080000"/>
          </a:xfrm>
          <a:custGeom>
            <a:avLst/>
            <a:gdLst>
              <a:gd name="connsiteX0" fmla="*/ 198000 w 396000"/>
              <a:gd name="connsiteY0" fmla="*/ 713901 h 1080000"/>
              <a:gd name="connsiteX1" fmla="*/ 43845 w 396000"/>
              <a:gd name="connsiteY1" fmla="*/ 868056 h 1080000"/>
              <a:gd name="connsiteX2" fmla="*/ 198000 w 396000"/>
              <a:gd name="connsiteY2" fmla="*/ 1022211 h 1080000"/>
              <a:gd name="connsiteX3" fmla="*/ 352155 w 396000"/>
              <a:gd name="connsiteY3" fmla="*/ 868056 h 1080000"/>
              <a:gd name="connsiteX4" fmla="*/ 198000 w 396000"/>
              <a:gd name="connsiteY4" fmla="*/ 713901 h 1080000"/>
              <a:gd name="connsiteX5" fmla="*/ 6104 w 396000"/>
              <a:gd name="connsiteY5" fmla="*/ 0 h 1080000"/>
              <a:gd name="connsiteX6" fmla="*/ 30104 w 396000"/>
              <a:gd name="connsiteY6" fmla="*/ 0 h 1080000"/>
              <a:gd name="connsiteX7" fmla="*/ 36104 w 396000"/>
              <a:gd name="connsiteY7" fmla="*/ 6000 h 1080000"/>
              <a:gd name="connsiteX8" fmla="*/ 36104 w 396000"/>
              <a:gd name="connsiteY8" fmla="*/ 760515 h 1080000"/>
              <a:gd name="connsiteX9" fmla="*/ 57993 w 396000"/>
              <a:gd name="connsiteY9" fmla="*/ 728049 h 1080000"/>
              <a:gd name="connsiteX10" fmla="*/ 198000 w 396000"/>
              <a:gd name="connsiteY10" fmla="*/ 670056 h 1080000"/>
              <a:gd name="connsiteX11" fmla="*/ 396000 w 396000"/>
              <a:gd name="connsiteY11" fmla="*/ 868056 h 1080000"/>
              <a:gd name="connsiteX12" fmla="*/ 198000 w 396000"/>
              <a:gd name="connsiteY12" fmla="*/ 1066056 h 1080000"/>
              <a:gd name="connsiteX13" fmla="*/ 57993 w 396000"/>
              <a:gd name="connsiteY13" fmla="*/ 1008063 h 1080000"/>
              <a:gd name="connsiteX14" fmla="*/ 36104 w 396000"/>
              <a:gd name="connsiteY14" fmla="*/ 975597 h 1080000"/>
              <a:gd name="connsiteX15" fmla="*/ 36104 w 396000"/>
              <a:gd name="connsiteY15" fmla="*/ 1074000 h 1080000"/>
              <a:gd name="connsiteX16" fmla="*/ 30104 w 396000"/>
              <a:gd name="connsiteY16" fmla="*/ 1080000 h 1080000"/>
              <a:gd name="connsiteX17" fmla="*/ 6104 w 396000"/>
              <a:gd name="connsiteY17" fmla="*/ 1080000 h 1080000"/>
              <a:gd name="connsiteX18" fmla="*/ 104 w 396000"/>
              <a:gd name="connsiteY18" fmla="*/ 1074000 h 1080000"/>
              <a:gd name="connsiteX19" fmla="*/ 104 w 396000"/>
              <a:gd name="connsiteY19" fmla="*/ 869088 h 1080000"/>
              <a:gd name="connsiteX20" fmla="*/ 0 w 396000"/>
              <a:gd name="connsiteY20" fmla="*/ 868056 h 1080000"/>
              <a:gd name="connsiteX21" fmla="*/ 104 w 396000"/>
              <a:gd name="connsiteY21" fmla="*/ 867024 h 1080000"/>
              <a:gd name="connsiteX22" fmla="*/ 104 w 396000"/>
              <a:gd name="connsiteY22" fmla="*/ 6000 h 1080000"/>
              <a:gd name="connsiteX23" fmla="*/ 6104 w 396000"/>
              <a:gd name="connsiteY2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6000" h="1080000">
                <a:moveTo>
                  <a:pt x="198000" y="713901"/>
                </a:moveTo>
                <a:cubicBezTo>
                  <a:pt x="112863" y="713901"/>
                  <a:pt x="43845" y="782919"/>
                  <a:pt x="43845" y="868056"/>
                </a:cubicBezTo>
                <a:cubicBezTo>
                  <a:pt x="43845" y="953193"/>
                  <a:pt x="112863" y="1022211"/>
                  <a:pt x="198000" y="1022211"/>
                </a:cubicBezTo>
                <a:cubicBezTo>
                  <a:pt x="283137" y="1022211"/>
                  <a:pt x="352155" y="953193"/>
                  <a:pt x="352155" y="868056"/>
                </a:cubicBezTo>
                <a:cubicBezTo>
                  <a:pt x="352155" y="782919"/>
                  <a:pt x="283137" y="713901"/>
                  <a:pt x="198000" y="713901"/>
                </a:cubicBezTo>
                <a:close/>
                <a:moveTo>
                  <a:pt x="6104" y="0"/>
                </a:moveTo>
                <a:lnTo>
                  <a:pt x="30104" y="0"/>
                </a:lnTo>
                <a:cubicBezTo>
                  <a:pt x="33418" y="0"/>
                  <a:pt x="36104" y="2686"/>
                  <a:pt x="36104" y="6000"/>
                </a:cubicBezTo>
                <a:lnTo>
                  <a:pt x="36104" y="760515"/>
                </a:lnTo>
                <a:lnTo>
                  <a:pt x="57993" y="728049"/>
                </a:lnTo>
                <a:cubicBezTo>
                  <a:pt x="93824" y="692218"/>
                  <a:pt x="143324" y="670056"/>
                  <a:pt x="198000" y="670056"/>
                </a:cubicBezTo>
                <a:cubicBezTo>
                  <a:pt x="307352" y="670056"/>
                  <a:pt x="396000" y="758704"/>
                  <a:pt x="396000" y="868056"/>
                </a:cubicBezTo>
                <a:cubicBezTo>
                  <a:pt x="396000" y="977408"/>
                  <a:pt x="307352" y="1066056"/>
                  <a:pt x="198000" y="1066056"/>
                </a:cubicBezTo>
                <a:cubicBezTo>
                  <a:pt x="143324" y="1066056"/>
                  <a:pt x="93824" y="1043894"/>
                  <a:pt x="57993" y="1008063"/>
                </a:cubicBezTo>
                <a:lnTo>
                  <a:pt x="36104" y="975597"/>
                </a:lnTo>
                <a:lnTo>
                  <a:pt x="36104" y="1074000"/>
                </a:lnTo>
                <a:cubicBezTo>
                  <a:pt x="36104" y="1077314"/>
                  <a:pt x="33418" y="1080000"/>
                  <a:pt x="30104" y="1080000"/>
                </a:cubicBezTo>
                <a:lnTo>
                  <a:pt x="6104" y="1080000"/>
                </a:lnTo>
                <a:cubicBezTo>
                  <a:pt x="2790" y="1080000"/>
                  <a:pt x="104" y="1077314"/>
                  <a:pt x="104" y="1074000"/>
                </a:cubicBezTo>
                <a:lnTo>
                  <a:pt x="104" y="869088"/>
                </a:lnTo>
                <a:lnTo>
                  <a:pt x="0" y="868056"/>
                </a:lnTo>
                <a:lnTo>
                  <a:pt x="104" y="867024"/>
                </a:lnTo>
                <a:lnTo>
                  <a:pt x="104" y="6000"/>
                </a:lnTo>
                <a:cubicBezTo>
                  <a:pt x="104" y="2686"/>
                  <a:pt x="2790" y="0"/>
                  <a:pt x="61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 extrusionH="19050"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60" name="Donut 59"/>
          <p:cNvSpPr/>
          <p:nvPr/>
        </p:nvSpPr>
        <p:spPr>
          <a:xfrm>
            <a:off x="4253332" y="4770660"/>
            <a:ext cx="396000" cy="396000"/>
          </a:xfrm>
          <a:prstGeom prst="donut">
            <a:avLst>
              <a:gd name="adj" fmla="val 11072"/>
            </a:avLst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 extrusionH="19050"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8198673" y="4388604"/>
            <a:ext cx="295065" cy="792000"/>
          </a:xfrm>
          <a:custGeom>
            <a:avLst/>
            <a:gdLst>
              <a:gd name="connsiteX0" fmla="*/ 6000 w 295065"/>
              <a:gd name="connsiteY0" fmla="*/ 0 h 792000"/>
              <a:gd name="connsiteX1" fmla="*/ 30000 w 295065"/>
              <a:gd name="connsiteY1" fmla="*/ 0 h 792000"/>
              <a:gd name="connsiteX2" fmla="*/ 36000 w 295065"/>
              <a:gd name="connsiteY2" fmla="*/ 6000 h 792000"/>
              <a:gd name="connsiteX3" fmla="*/ 36000 w 295065"/>
              <a:gd name="connsiteY3" fmla="*/ 531038 h 792000"/>
              <a:gd name="connsiteX4" fmla="*/ 45457 w 295065"/>
              <a:gd name="connsiteY4" fmla="*/ 538973 h 792000"/>
              <a:gd name="connsiteX5" fmla="*/ 268196 w 295065"/>
              <a:gd name="connsiteY5" fmla="*/ 352073 h 792000"/>
              <a:gd name="connsiteX6" fmla="*/ 276649 w 295065"/>
              <a:gd name="connsiteY6" fmla="*/ 352813 h 792000"/>
              <a:gd name="connsiteX7" fmla="*/ 292076 w 295065"/>
              <a:gd name="connsiteY7" fmla="*/ 371198 h 792000"/>
              <a:gd name="connsiteX8" fmla="*/ 291336 w 295065"/>
              <a:gd name="connsiteY8" fmla="*/ 379651 h 792000"/>
              <a:gd name="connsiteX9" fmla="*/ 73460 w 295065"/>
              <a:gd name="connsiteY9" fmla="*/ 562471 h 792000"/>
              <a:gd name="connsiteX10" fmla="*/ 292922 w 295065"/>
              <a:gd name="connsiteY10" fmla="*/ 746621 h 792000"/>
              <a:gd name="connsiteX11" fmla="*/ 293662 w 295065"/>
              <a:gd name="connsiteY11" fmla="*/ 755074 h 792000"/>
              <a:gd name="connsiteX12" fmla="*/ 278235 w 295065"/>
              <a:gd name="connsiteY12" fmla="*/ 773459 h 792000"/>
              <a:gd name="connsiteX13" fmla="*/ 269782 w 295065"/>
              <a:gd name="connsiteY13" fmla="*/ 774199 h 792000"/>
              <a:gd name="connsiteX14" fmla="*/ 45457 w 295065"/>
              <a:gd name="connsiteY14" fmla="*/ 585968 h 792000"/>
              <a:gd name="connsiteX15" fmla="*/ 36000 w 295065"/>
              <a:gd name="connsiteY15" fmla="*/ 593903 h 792000"/>
              <a:gd name="connsiteX16" fmla="*/ 36000 w 295065"/>
              <a:gd name="connsiteY16" fmla="*/ 786000 h 792000"/>
              <a:gd name="connsiteX17" fmla="*/ 30000 w 295065"/>
              <a:gd name="connsiteY17" fmla="*/ 792000 h 792000"/>
              <a:gd name="connsiteX18" fmla="*/ 6000 w 295065"/>
              <a:gd name="connsiteY18" fmla="*/ 792000 h 792000"/>
              <a:gd name="connsiteX19" fmla="*/ 0 w 295065"/>
              <a:gd name="connsiteY19" fmla="*/ 786000 h 792000"/>
              <a:gd name="connsiteX20" fmla="*/ 0 w 295065"/>
              <a:gd name="connsiteY20" fmla="*/ 6000 h 792000"/>
              <a:gd name="connsiteX21" fmla="*/ 6000 w 295065"/>
              <a:gd name="connsiteY21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5065" h="792000">
                <a:moveTo>
                  <a:pt x="6000" y="0"/>
                </a:moveTo>
                <a:lnTo>
                  <a:pt x="30000" y="0"/>
                </a:lnTo>
                <a:cubicBezTo>
                  <a:pt x="33314" y="0"/>
                  <a:pt x="36000" y="2686"/>
                  <a:pt x="36000" y="6000"/>
                </a:cubicBezTo>
                <a:lnTo>
                  <a:pt x="36000" y="531038"/>
                </a:lnTo>
                <a:lnTo>
                  <a:pt x="45457" y="538973"/>
                </a:lnTo>
                <a:lnTo>
                  <a:pt x="268196" y="352073"/>
                </a:lnTo>
                <a:cubicBezTo>
                  <a:pt x="270734" y="349943"/>
                  <a:pt x="274518" y="350274"/>
                  <a:pt x="276649" y="352813"/>
                </a:cubicBezTo>
                <a:lnTo>
                  <a:pt x="292076" y="371198"/>
                </a:lnTo>
                <a:cubicBezTo>
                  <a:pt x="294206" y="373737"/>
                  <a:pt x="293875" y="377521"/>
                  <a:pt x="291336" y="379651"/>
                </a:cubicBezTo>
                <a:lnTo>
                  <a:pt x="73460" y="562471"/>
                </a:lnTo>
                <a:lnTo>
                  <a:pt x="292922" y="746621"/>
                </a:lnTo>
                <a:cubicBezTo>
                  <a:pt x="295461" y="748752"/>
                  <a:pt x="295792" y="752536"/>
                  <a:pt x="293662" y="755074"/>
                </a:cubicBezTo>
                <a:lnTo>
                  <a:pt x="278235" y="773459"/>
                </a:lnTo>
                <a:cubicBezTo>
                  <a:pt x="276104" y="775998"/>
                  <a:pt x="272320" y="776329"/>
                  <a:pt x="269782" y="774199"/>
                </a:cubicBezTo>
                <a:lnTo>
                  <a:pt x="45457" y="585968"/>
                </a:lnTo>
                <a:lnTo>
                  <a:pt x="36000" y="593903"/>
                </a:lnTo>
                <a:lnTo>
                  <a:pt x="36000" y="786000"/>
                </a:lnTo>
                <a:cubicBezTo>
                  <a:pt x="36000" y="789314"/>
                  <a:pt x="33314" y="792000"/>
                  <a:pt x="30000" y="792000"/>
                </a:cubicBezTo>
                <a:lnTo>
                  <a:pt x="6000" y="792000"/>
                </a:lnTo>
                <a:cubicBezTo>
                  <a:pt x="2686" y="792000"/>
                  <a:pt x="0" y="789314"/>
                  <a:pt x="0" y="786000"/>
                </a:cubicBezTo>
                <a:lnTo>
                  <a:pt x="0" y="6000"/>
                </a:lnTo>
                <a:cubicBezTo>
                  <a:pt x="0" y="2686"/>
                  <a:pt x="2686" y="0"/>
                  <a:pt x="600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scene3d>
            <a:camera prst="orthographicFront"/>
            <a:lightRig rig="morning" dir="t"/>
          </a:scene3d>
          <a:sp3d extrusionH="19050"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Freeform 61"/>
          <p:cNvSpPr/>
          <p:nvPr/>
        </p:nvSpPr>
        <p:spPr>
          <a:xfrm>
            <a:off x="8509484" y="4100604"/>
            <a:ext cx="396000" cy="1080000"/>
          </a:xfrm>
          <a:custGeom>
            <a:avLst/>
            <a:gdLst>
              <a:gd name="connsiteX0" fmla="*/ 198000 w 396000"/>
              <a:gd name="connsiteY0" fmla="*/ 713901 h 1080000"/>
              <a:gd name="connsiteX1" fmla="*/ 43845 w 396000"/>
              <a:gd name="connsiteY1" fmla="*/ 868056 h 1080000"/>
              <a:gd name="connsiteX2" fmla="*/ 198000 w 396000"/>
              <a:gd name="connsiteY2" fmla="*/ 1022211 h 1080000"/>
              <a:gd name="connsiteX3" fmla="*/ 352155 w 396000"/>
              <a:gd name="connsiteY3" fmla="*/ 868056 h 1080000"/>
              <a:gd name="connsiteX4" fmla="*/ 198000 w 396000"/>
              <a:gd name="connsiteY4" fmla="*/ 713901 h 1080000"/>
              <a:gd name="connsiteX5" fmla="*/ 6104 w 396000"/>
              <a:gd name="connsiteY5" fmla="*/ 0 h 1080000"/>
              <a:gd name="connsiteX6" fmla="*/ 30104 w 396000"/>
              <a:gd name="connsiteY6" fmla="*/ 0 h 1080000"/>
              <a:gd name="connsiteX7" fmla="*/ 36104 w 396000"/>
              <a:gd name="connsiteY7" fmla="*/ 6000 h 1080000"/>
              <a:gd name="connsiteX8" fmla="*/ 36104 w 396000"/>
              <a:gd name="connsiteY8" fmla="*/ 760515 h 1080000"/>
              <a:gd name="connsiteX9" fmla="*/ 57993 w 396000"/>
              <a:gd name="connsiteY9" fmla="*/ 728049 h 1080000"/>
              <a:gd name="connsiteX10" fmla="*/ 198000 w 396000"/>
              <a:gd name="connsiteY10" fmla="*/ 670056 h 1080000"/>
              <a:gd name="connsiteX11" fmla="*/ 396000 w 396000"/>
              <a:gd name="connsiteY11" fmla="*/ 868056 h 1080000"/>
              <a:gd name="connsiteX12" fmla="*/ 198000 w 396000"/>
              <a:gd name="connsiteY12" fmla="*/ 1066056 h 1080000"/>
              <a:gd name="connsiteX13" fmla="*/ 57993 w 396000"/>
              <a:gd name="connsiteY13" fmla="*/ 1008063 h 1080000"/>
              <a:gd name="connsiteX14" fmla="*/ 36104 w 396000"/>
              <a:gd name="connsiteY14" fmla="*/ 975597 h 1080000"/>
              <a:gd name="connsiteX15" fmla="*/ 36104 w 396000"/>
              <a:gd name="connsiteY15" fmla="*/ 1074000 h 1080000"/>
              <a:gd name="connsiteX16" fmla="*/ 30104 w 396000"/>
              <a:gd name="connsiteY16" fmla="*/ 1080000 h 1080000"/>
              <a:gd name="connsiteX17" fmla="*/ 6104 w 396000"/>
              <a:gd name="connsiteY17" fmla="*/ 1080000 h 1080000"/>
              <a:gd name="connsiteX18" fmla="*/ 104 w 396000"/>
              <a:gd name="connsiteY18" fmla="*/ 1074000 h 1080000"/>
              <a:gd name="connsiteX19" fmla="*/ 104 w 396000"/>
              <a:gd name="connsiteY19" fmla="*/ 869088 h 1080000"/>
              <a:gd name="connsiteX20" fmla="*/ 0 w 396000"/>
              <a:gd name="connsiteY20" fmla="*/ 868056 h 1080000"/>
              <a:gd name="connsiteX21" fmla="*/ 104 w 396000"/>
              <a:gd name="connsiteY21" fmla="*/ 867024 h 1080000"/>
              <a:gd name="connsiteX22" fmla="*/ 104 w 396000"/>
              <a:gd name="connsiteY22" fmla="*/ 6000 h 1080000"/>
              <a:gd name="connsiteX23" fmla="*/ 6104 w 396000"/>
              <a:gd name="connsiteY2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6000" h="1080000">
                <a:moveTo>
                  <a:pt x="198000" y="713901"/>
                </a:moveTo>
                <a:cubicBezTo>
                  <a:pt x="112863" y="713901"/>
                  <a:pt x="43845" y="782919"/>
                  <a:pt x="43845" y="868056"/>
                </a:cubicBezTo>
                <a:cubicBezTo>
                  <a:pt x="43845" y="953193"/>
                  <a:pt x="112863" y="1022211"/>
                  <a:pt x="198000" y="1022211"/>
                </a:cubicBezTo>
                <a:cubicBezTo>
                  <a:pt x="283137" y="1022211"/>
                  <a:pt x="352155" y="953193"/>
                  <a:pt x="352155" y="868056"/>
                </a:cubicBezTo>
                <a:cubicBezTo>
                  <a:pt x="352155" y="782919"/>
                  <a:pt x="283137" y="713901"/>
                  <a:pt x="198000" y="713901"/>
                </a:cubicBezTo>
                <a:close/>
                <a:moveTo>
                  <a:pt x="6104" y="0"/>
                </a:moveTo>
                <a:lnTo>
                  <a:pt x="30104" y="0"/>
                </a:lnTo>
                <a:cubicBezTo>
                  <a:pt x="33418" y="0"/>
                  <a:pt x="36104" y="2686"/>
                  <a:pt x="36104" y="6000"/>
                </a:cubicBezTo>
                <a:lnTo>
                  <a:pt x="36104" y="760515"/>
                </a:lnTo>
                <a:lnTo>
                  <a:pt x="57993" y="728049"/>
                </a:lnTo>
                <a:cubicBezTo>
                  <a:pt x="93824" y="692218"/>
                  <a:pt x="143324" y="670056"/>
                  <a:pt x="198000" y="670056"/>
                </a:cubicBezTo>
                <a:cubicBezTo>
                  <a:pt x="307352" y="670056"/>
                  <a:pt x="396000" y="758704"/>
                  <a:pt x="396000" y="868056"/>
                </a:cubicBezTo>
                <a:cubicBezTo>
                  <a:pt x="396000" y="977408"/>
                  <a:pt x="307352" y="1066056"/>
                  <a:pt x="198000" y="1066056"/>
                </a:cubicBezTo>
                <a:cubicBezTo>
                  <a:pt x="143324" y="1066056"/>
                  <a:pt x="93824" y="1043894"/>
                  <a:pt x="57993" y="1008063"/>
                </a:cubicBezTo>
                <a:lnTo>
                  <a:pt x="36104" y="975597"/>
                </a:lnTo>
                <a:lnTo>
                  <a:pt x="36104" y="1074000"/>
                </a:lnTo>
                <a:cubicBezTo>
                  <a:pt x="36104" y="1077314"/>
                  <a:pt x="33418" y="1080000"/>
                  <a:pt x="30104" y="1080000"/>
                </a:cubicBezTo>
                <a:lnTo>
                  <a:pt x="6104" y="1080000"/>
                </a:lnTo>
                <a:cubicBezTo>
                  <a:pt x="2790" y="1080000"/>
                  <a:pt x="104" y="1077314"/>
                  <a:pt x="104" y="1074000"/>
                </a:cubicBezTo>
                <a:lnTo>
                  <a:pt x="104" y="869088"/>
                </a:lnTo>
                <a:lnTo>
                  <a:pt x="0" y="868056"/>
                </a:lnTo>
                <a:lnTo>
                  <a:pt x="104" y="867024"/>
                </a:lnTo>
                <a:lnTo>
                  <a:pt x="104" y="6000"/>
                </a:lnTo>
                <a:cubicBezTo>
                  <a:pt x="104" y="2686"/>
                  <a:pt x="2790" y="0"/>
                  <a:pt x="61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morning" dir="t"/>
          </a:scene3d>
          <a:sp3d extrusionH="19050"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63" name="Donut 62"/>
          <p:cNvSpPr/>
          <p:nvPr/>
        </p:nvSpPr>
        <p:spPr>
          <a:xfrm>
            <a:off x="8907970" y="4770660"/>
            <a:ext cx="396000" cy="396000"/>
          </a:xfrm>
          <a:prstGeom prst="donut">
            <a:avLst>
              <a:gd name="adj" fmla="val 11072"/>
            </a:avLst>
          </a:prstGeom>
          <a:solidFill>
            <a:srgbClr val="00B0F0"/>
          </a:solidFill>
          <a:ln>
            <a:noFill/>
          </a:ln>
          <a:scene3d>
            <a:camera prst="orthographicFront"/>
            <a:lightRig rig="morning" dir="t"/>
          </a:scene3d>
          <a:sp3d extrusionH="19050"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Kamen Boev</dc:creator>
  <cp:lastModifiedBy>Kamen Boev</cp:lastModifiedBy>
  <cp:revision>13</cp:revision>
  <dcterms:created xsi:type="dcterms:W3CDTF">2018-09-21T11:08:11Z</dcterms:created>
  <dcterms:modified xsi:type="dcterms:W3CDTF">2018-09-27T14:10:21Z</dcterms:modified>
</cp:coreProperties>
</file>