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8A0-AFF0-4AA1-B434-71FFD81E08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46-238B-4D1F-8EC1-A65F410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8A0-AFF0-4AA1-B434-71FFD81E08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46-238B-4D1F-8EC1-A65F410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5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8A0-AFF0-4AA1-B434-71FFD81E08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46-238B-4D1F-8EC1-A65F410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8A0-AFF0-4AA1-B434-71FFD81E08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46-238B-4D1F-8EC1-A65F410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8A0-AFF0-4AA1-B434-71FFD81E08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46-238B-4D1F-8EC1-A65F410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6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8A0-AFF0-4AA1-B434-71FFD81E08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46-238B-4D1F-8EC1-A65F410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0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8A0-AFF0-4AA1-B434-71FFD81E08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46-238B-4D1F-8EC1-A65F410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6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8A0-AFF0-4AA1-B434-71FFD81E08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46-238B-4D1F-8EC1-A65F410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8A0-AFF0-4AA1-B434-71FFD81E08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46-238B-4D1F-8EC1-A65F410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8A0-AFF0-4AA1-B434-71FFD81E08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46-238B-4D1F-8EC1-A65F410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8A0-AFF0-4AA1-B434-71FFD81E08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46-238B-4D1F-8EC1-A65F410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18A0-AFF0-4AA1-B434-71FFD81E087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DB46-238B-4D1F-8EC1-A65F410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16827" t="30803" r="19661" b="36288"/>
          <a:stretch/>
        </p:blipFill>
        <p:spPr>
          <a:xfrm>
            <a:off x="4219074" y="2951748"/>
            <a:ext cx="3593432" cy="818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4745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9369880">
            <a:off x="5914250" y="5298673"/>
            <a:ext cx="1482443" cy="22645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88574" y="-215815"/>
            <a:ext cx="6003426" cy="6142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130" y="7035796"/>
            <a:ext cx="4924425" cy="5038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658" y="8341645"/>
            <a:ext cx="6143625" cy="624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369880">
            <a:off x="3219428" y="619679"/>
            <a:ext cx="2686740" cy="80950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3127368">
            <a:off x="20031" y="74774"/>
            <a:ext cx="2803358" cy="67084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568479"/>
            <a:ext cx="3575094" cy="36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3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9369880">
            <a:off x="5914250" y="5298673"/>
            <a:ext cx="1482443" cy="22645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62798" y="-111261"/>
            <a:ext cx="5248353" cy="5370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130" y="7035796"/>
            <a:ext cx="4924425" cy="5038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658" y="8341645"/>
            <a:ext cx="6143625" cy="624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75206" y="4290575"/>
            <a:ext cx="2524374" cy="2567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9369880">
            <a:off x="3219428" y="619679"/>
            <a:ext cx="2686740" cy="80950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3127368">
            <a:off x="20031" y="74774"/>
            <a:ext cx="2803358" cy="6708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3127368">
            <a:off x="20031" y="74774"/>
            <a:ext cx="2803358" cy="67084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369880">
            <a:off x="3219428" y="619679"/>
            <a:ext cx="2686740" cy="80950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9369880">
            <a:off x="5914250" y="5298673"/>
            <a:ext cx="1482443" cy="22645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71" y="1576855"/>
            <a:ext cx="4152300" cy="42486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016" y="5825533"/>
            <a:ext cx="49244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1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79" t="4779" r="8265" b="3140"/>
          <a:stretch/>
        </p:blipFill>
        <p:spPr>
          <a:xfrm>
            <a:off x="0" y="0"/>
            <a:ext cx="1789387" cy="2447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109" y="0"/>
            <a:ext cx="1836892" cy="2447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7878" y="0"/>
            <a:ext cx="2391900" cy="2447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31655" y="0"/>
            <a:ext cx="2406379" cy="2447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5817" t="4853" r="5919" b="4799"/>
          <a:stretch/>
        </p:blipFill>
        <p:spPr>
          <a:xfrm>
            <a:off x="9661451" y="1"/>
            <a:ext cx="2406965" cy="24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9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7136" y="3051543"/>
            <a:ext cx="3678865" cy="3444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079" t="4779" r="8265" b="3140"/>
          <a:stretch/>
        </p:blipFill>
        <p:spPr>
          <a:xfrm>
            <a:off x="903834" y="786809"/>
            <a:ext cx="1290453" cy="17650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563" y="0"/>
            <a:ext cx="1324437" cy="1765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94810" y="0"/>
            <a:ext cx="1724967" cy="176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8587" y="0"/>
            <a:ext cx="1739447" cy="1769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5817" t="4853" r="5919" b="4799"/>
          <a:stretch/>
        </p:blipFill>
        <p:spPr>
          <a:xfrm>
            <a:off x="1208652" y="3891515"/>
            <a:ext cx="1735831" cy="17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4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Unknown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</dc:creator>
  <cp:lastModifiedBy>Quentin</cp:lastModifiedBy>
  <cp:revision>11</cp:revision>
  <dcterms:created xsi:type="dcterms:W3CDTF">2020-09-01T15:34:34Z</dcterms:created>
  <dcterms:modified xsi:type="dcterms:W3CDTF">2020-09-02T00:10:42Z</dcterms:modified>
</cp:coreProperties>
</file>