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5" d="100"/>
          <a:sy n="25" d="100"/>
        </p:scale>
        <p:origin x="305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67419-8727-4FBE-8CB1-DA6605F022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09935-AE1B-4CF0-B0F1-61093F1B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81EF-40C7-4F08-9AB0-EB2193CB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2E705-6B14-4EFC-A955-D587757E5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5434-F1AC-4758-9A26-31507DF7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D61F-D2A5-48A8-81F4-C005B8C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46A8-AACD-4C35-93F9-13D8A6E9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5A35-BF72-4EB5-A368-3FA837CD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9CF6C-F8B0-4B8A-A1BB-FFB981F2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9D9B-5F5D-4A92-A90F-72AA2987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D55D3-A4DB-4C83-A377-CF5941C6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A494-EE27-4E30-AC9E-CD348EEE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F6754-C662-40DE-8A7B-C43B71278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087D7-58A1-4FBD-A5B7-9D2F8C69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C0C9-9686-45D8-9900-2F2DA361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81BA7-C3C2-4F60-A0FF-EB4B468C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8F66-E3A3-4743-8DAE-ADCB1421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8F8A-DA94-4D3E-B189-01DE38F5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F0B2-AB1B-4C54-A34C-046D61CC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789E3-8EE4-4797-8B68-A530D813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94C0-0DBD-42E2-93E4-C7EE86A2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A4AF-5A30-4D78-93B3-BED7C977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B326-E95A-4404-808F-E9FE056A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DE19-3503-480F-97C9-B9F89831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308E-57A7-40ED-A8FC-2A33BCA7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C82E-F9E7-4FF1-9345-6193C79E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1A0B-A521-489F-905F-A893BA36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FA2C-1922-408F-8711-5C6F25CE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8599-3058-47EC-881C-64414275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95C1D-851C-498C-884E-035F2D042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94710-85A5-40C5-917E-1CE16172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9CF1-ABF9-448C-BC4F-314B32AC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1DDA5-B61D-46CB-B67C-0CE09116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EDC6-6D24-4BED-A48E-E0E4643D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14ED-91ED-48FD-B6A1-B78517B2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2AD33-5C2A-4F2B-B257-E5AD11F8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0C311-7978-41D8-BB9C-569B43B8D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7F699-A605-4160-85B6-27DC73D7F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A6B31-8846-49DA-A9BE-1AD48FD8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CAADE-34E7-4C8F-B7AF-16861E80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40903-2A19-4FDE-BFE3-5DA0995F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5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2035-1B4D-40C7-B4ED-AB0ACFDA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C56E1-DFA8-4117-9789-3DC0AC41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249E-012A-42B8-B994-C87EE413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D38B-81B6-48A9-A011-E10F5EE0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3465F-8C6B-4864-A1CE-632655D7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2C8F6-B602-4CB6-9B71-DEA74854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D3BB8-F45C-4DE7-B881-E56599F2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4CE9-E2C6-48E9-801D-3333E6EE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F493-E087-4BBB-85D5-A3B70E96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3280-354D-4B7C-BB7B-8EAA164D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DD193-7C15-4ECA-86DB-30EE32FE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47C4D-4233-43A6-AA97-0F44E233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12D1-1814-4F52-80BB-C18AAF0E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25E2-C3C6-4412-8B73-C7B3955E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292D3-F230-4CE0-A5EE-60167BC2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218C1-2DBB-4164-8B94-C5FF71E3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7FF5-D82C-446A-BB08-02EA4423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CA1B3-F330-45E5-9010-F6EC3AC5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5C8AB-8595-4F75-8A9A-C4C19811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FABA2-3BD2-4441-BE79-1B00509E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1947-F7F7-4F95-9CED-B86EEBF0A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AC81-3FB6-447B-8726-69BE293E6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35E3-A924-4E0F-AFF5-71A6FBA5544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7642-5265-4E7B-9C9E-24B70EC67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4B2A-0808-4173-899E-40AB682A9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A0B2-F4FE-478A-9245-4AD05FEBC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5" Type="http://schemas.microsoft.com/office/2007/relationships/hdphoto" Target="../media/hdphoto7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7.wdp"/><Relationship Id="rId12" Type="http://schemas.microsoft.com/office/2007/relationships/hdphoto" Target="../media/hdphoto4.wdp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microsoft.com/office/2007/relationships/hdphoto" Target="../media/hdphoto5.wdp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1A3C7-835E-4ED9-AF84-6EB9C1FF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" r="1556" b="1094"/>
          <a:stretch/>
        </p:blipFill>
        <p:spPr>
          <a:xfrm>
            <a:off x="243203" y="382052"/>
            <a:ext cx="5693139" cy="491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D3521-0A24-4A8A-9A32-C60795CB46CC}"/>
              </a:ext>
            </a:extLst>
          </p:cNvPr>
          <p:cNvSpPr txBox="1"/>
          <p:nvPr/>
        </p:nvSpPr>
        <p:spPr>
          <a:xfrm>
            <a:off x="2888344" y="4884609"/>
            <a:ext cx="3207656" cy="117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800" b="1" dirty="0">
                <a:solidFill>
                  <a:srgbClr val="E63331"/>
                </a:solidFill>
                <a:latin typeface="Ink Free" panose="03080402000500000000" pitchFamily="66" charset="0"/>
              </a:rPr>
              <a:t>bay area engineering</a:t>
            </a:r>
          </a:p>
        </p:txBody>
      </p:sp>
    </p:spTree>
    <p:extLst>
      <p:ext uri="{BB962C8B-B14F-4D97-AF65-F5344CB8AC3E}">
        <p14:creationId xmlns:p14="http://schemas.microsoft.com/office/powerpoint/2010/main" val="15100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37EF13-4B13-4380-B5D1-557A1CE3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2166" y="1664369"/>
            <a:ext cx="1679573" cy="866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077AD-5C0B-470A-8B1A-303B49577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72" y="0"/>
            <a:ext cx="3386192" cy="3053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B16B79-EAD1-4ABC-8E95-686082E0D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307" y="696573"/>
            <a:ext cx="1465479" cy="987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47693A-1DEE-4AE2-AA69-5DE62D931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1963" y="1878274"/>
            <a:ext cx="1928392" cy="1175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CFCE58-F57D-45EA-9DB5-53BB5EBCC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148" y="281034"/>
            <a:ext cx="1223010" cy="1281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EBB822-CFA5-445F-ACCE-22EF4B7126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2232" y="536038"/>
            <a:ext cx="1808772" cy="13350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0592E4-6A8C-4FF0-9202-EDA2AA9839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4675" y="724879"/>
            <a:ext cx="1101802" cy="19159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04A7FB-2732-4324-9FFB-AA2A5C96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7545" y="2197901"/>
            <a:ext cx="1928393" cy="8720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8FE377-78D0-4078-83FE-A43960E004D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46577" t="18786"/>
          <a:stretch/>
        </p:blipFill>
        <p:spPr>
          <a:xfrm>
            <a:off x="9511356" y="1562696"/>
            <a:ext cx="1101802" cy="14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2077AD-5C0B-470A-8B1A-303B4957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2" y="0"/>
            <a:ext cx="3386192" cy="3053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B357A3-F743-43FB-A700-2C99A094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64" y="1"/>
            <a:ext cx="7474759" cy="3053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BD316-26ED-4C5F-8F43-57111A36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585343" y="0"/>
            <a:ext cx="7474759" cy="30539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9045F7-6B8B-4ED3-955B-C6BFE6A7FBFD}"/>
              </a:ext>
            </a:extLst>
          </p:cNvPr>
          <p:cNvSpPr/>
          <p:nvPr/>
        </p:nvSpPr>
        <p:spPr>
          <a:xfrm>
            <a:off x="3556064" y="-1"/>
            <a:ext cx="15504038" cy="325162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9FE597-F680-4123-8A36-E2E33A24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2354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3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9EAC2F0-54CE-4CDE-A92D-3040B3607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846" y="576485"/>
            <a:ext cx="1679573" cy="8661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1BC33E-184C-4293-AE87-7E17C06D8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5033" y="2359629"/>
            <a:ext cx="1808772" cy="13350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59A6A8-1068-44AB-A8F1-3D509F624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88284" y="5402192"/>
            <a:ext cx="1808772" cy="13350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B43E84-AE7E-420C-85DD-A42E197C1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95733" y="4775040"/>
            <a:ext cx="1928393" cy="872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CA0D8B-132D-4F91-AA63-DA0C60D6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79019" y="2134705"/>
            <a:ext cx="1679573" cy="8661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95D6A0D-076B-4080-8AC8-CFBD3D62A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64317" y="530686"/>
            <a:ext cx="1465479" cy="9875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C577B4-1369-4DAB-834D-CDB98534EF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00427" y="3814138"/>
            <a:ext cx="1928392" cy="117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5A418-16D3-4146-8290-15063146A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5013" y="625004"/>
            <a:ext cx="1679573" cy="866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9D2AE-AB30-4317-AB63-1CBA8054C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23022" y="455125"/>
            <a:ext cx="1465479" cy="98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4DD43E-C15A-4118-A205-D67A565F00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70886" y="1310276"/>
            <a:ext cx="1928392" cy="1175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059C3-2403-4B6F-9D84-883E076918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01493" y="4920824"/>
            <a:ext cx="1223010" cy="1281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397ACE-289A-47D5-B843-7FFCDC84A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4250" y="2788490"/>
            <a:ext cx="1808772" cy="1335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1C7AED-03E9-49F3-AE71-8F04153C34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692085" y="4869816"/>
            <a:ext cx="1101802" cy="1915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5D770F-C65C-4D09-9F56-398375677D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0590" y="3075671"/>
            <a:ext cx="1928393" cy="87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95847B-1046-4885-B42B-632E112DC49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46577" t="18786"/>
          <a:stretch/>
        </p:blipFill>
        <p:spPr>
          <a:xfrm>
            <a:off x="1557506" y="5299796"/>
            <a:ext cx="1101802" cy="1485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ACF826-52ED-4F0F-80E2-7FED57F3F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0219" y="625004"/>
            <a:ext cx="1679573" cy="8661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2C4B-CEFA-49DB-BD5D-DE3D38BD77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800" y="1612847"/>
            <a:ext cx="1928392" cy="1175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9B3F75-C540-4986-87D6-7EE304B8A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5406" y="2408148"/>
            <a:ext cx="1808772" cy="13350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A9238C-DA71-481A-A315-C3A5A46F7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676" y="3743194"/>
            <a:ext cx="1928393" cy="87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7A4067-89CA-4A08-8560-52566EECE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7524" y="5858567"/>
            <a:ext cx="1679573" cy="8661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0135F4-DDF4-4113-8781-31BEC0E7E5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9487" y="4188745"/>
            <a:ext cx="1928392" cy="11756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C78FD5-52D0-4AA1-A0CC-F43E36BB9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8657" y="5450711"/>
            <a:ext cx="1808772" cy="13350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204201-A74C-4378-A990-F61EF369F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6106" y="4823559"/>
            <a:ext cx="1928393" cy="87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9BFA8D-C32B-4665-9815-35CCFDEA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9392" y="2183224"/>
            <a:ext cx="1679573" cy="8661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A2F1E1-5A67-4AA1-A200-C039953997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4690" y="579205"/>
            <a:ext cx="1465479" cy="9875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CC7D21-EC6E-4898-9141-0F40A8B284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0800" y="3862657"/>
            <a:ext cx="1928392" cy="11756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D6AD21D-5911-4970-A5EB-E39BAE0D709F}"/>
              </a:ext>
            </a:extLst>
          </p:cNvPr>
          <p:cNvSpPr/>
          <p:nvPr/>
        </p:nvSpPr>
        <p:spPr>
          <a:xfrm>
            <a:off x="-3029976" y="46176"/>
            <a:ext cx="26121329" cy="194502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C7D886-0727-43A5-8856-F843BDE2D4BF}"/>
              </a:ext>
            </a:extLst>
          </p:cNvPr>
          <p:cNvSpPr/>
          <p:nvPr/>
        </p:nvSpPr>
        <p:spPr>
          <a:xfrm>
            <a:off x="-3029977" y="4912972"/>
            <a:ext cx="26121329" cy="194502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3AE511-880E-418F-8571-767FBA5020DC}"/>
              </a:ext>
            </a:extLst>
          </p:cNvPr>
          <p:cNvSpPr/>
          <p:nvPr/>
        </p:nvSpPr>
        <p:spPr>
          <a:xfrm>
            <a:off x="-150590" y="1991204"/>
            <a:ext cx="23241944" cy="292962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15CA6F1-E50D-498C-B8E1-E94E8368D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93899" y="5402192"/>
            <a:ext cx="1808772" cy="13350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B0F9BDD-955A-4D19-ACF1-DEAFC0C08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15569" y="4188745"/>
            <a:ext cx="1928393" cy="87201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AAAE966-91B6-4C5B-80B9-31CC93A331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13894" y="81507"/>
            <a:ext cx="1928392" cy="11756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D2ABB1B-A073-47C1-A785-0E3F2B5AA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51141" y="1183025"/>
            <a:ext cx="1808772" cy="13350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2B01EFF-F11C-44B4-9955-23D54316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58590" y="555873"/>
            <a:ext cx="1928393" cy="87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C6BD19-005B-4069-8CCC-1CE08B115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34089" y="3000853"/>
            <a:ext cx="1928392" cy="11756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182988-F4E0-4128-9ECD-26ADC74E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11781" y="2788490"/>
            <a:ext cx="1679573" cy="8661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153DDA0-B876-4CAB-B910-D59ABF39C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2582" y="5453122"/>
            <a:ext cx="1808772" cy="133504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5B41C5-07BF-49BB-AD03-9B0F9A15D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846" y="7319061"/>
            <a:ext cx="1679573" cy="8661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513876A-FB94-4954-9837-CB945D8EC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79019" y="8877281"/>
            <a:ext cx="1679573" cy="8661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179CD41-6DE5-45FC-B5E5-B0F14CAA9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64317" y="7273262"/>
            <a:ext cx="1465479" cy="9875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41EA68-C408-42D3-932A-B5D61FEA6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5013" y="7367580"/>
            <a:ext cx="1679573" cy="86614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4A06F05-4401-4E16-B11E-D8AAD9832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23022" y="7197701"/>
            <a:ext cx="1465479" cy="9875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E78AD30-DF42-498F-8F02-188E06AAB6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70886" y="8052852"/>
            <a:ext cx="1928392" cy="117564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4040F14-E8F5-4154-9C14-429E65EE9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0219" y="7367580"/>
            <a:ext cx="1679573" cy="8661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248D28-D68C-4773-9AD0-04FD276967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800" y="8355423"/>
            <a:ext cx="1928392" cy="117564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E6298B4-EFEA-4216-A69B-CB4AA3B10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4690" y="7321781"/>
            <a:ext cx="1465479" cy="98750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900BF13-9FC0-43E4-99B7-08C02F357127}"/>
              </a:ext>
            </a:extLst>
          </p:cNvPr>
          <p:cNvSpPr/>
          <p:nvPr/>
        </p:nvSpPr>
        <p:spPr>
          <a:xfrm>
            <a:off x="-3029980" y="6788751"/>
            <a:ext cx="26121333" cy="299101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48D6FFA-6762-4317-8965-DD1D92B16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13894" y="6824083"/>
            <a:ext cx="1928392" cy="117564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4AC995F-6ECF-4983-87F3-6D7FA6E4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51141" y="7925601"/>
            <a:ext cx="1808772" cy="13350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DE7A727-1EF2-43C1-880B-BB8484455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58590" y="7298449"/>
            <a:ext cx="1928393" cy="87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79F23C7-24A8-4F40-8744-772ABD0B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7790" y="8683576"/>
            <a:ext cx="1679573" cy="86614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BC38773-51EE-4B3E-99E2-872CB2A1E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8657" y="8640673"/>
            <a:ext cx="1465479" cy="98750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D6611B-E62B-4B32-9FE0-C894CAC9E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845" y="-1405678"/>
            <a:ext cx="1679573" cy="86614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BD9BE0D-86AD-4B6F-B0EE-53A9FC3AB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64316" y="-1451477"/>
            <a:ext cx="1465479" cy="98750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F5CB587-9B18-46A7-B3D3-0C06E72E6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5012" y="-1357159"/>
            <a:ext cx="1679573" cy="86614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ACC887D-86E3-429D-B76E-121DAD34A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23023" y="-1527038"/>
            <a:ext cx="1465479" cy="98750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5FE8B59-4311-4A9C-A822-6DD4BC6C3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70887" y="-671887"/>
            <a:ext cx="1928392" cy="117564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FE05A5D-AD17-4461-9358-E47952A57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0218" y="-1357159"/>
            <a:ext cx="1679573" cy="86614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7B0B259-82A2-4DA5-92E0-F941F72BE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4689" y="-1402958"/>
            <a:ext cx="1465479" cy="98750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095B3AD-8928-48A3-A556-F549C5054D10}"/>
              </a:ext>
            </a:extLst>
          </p:cNvPr>
          <p:cNvSpPr/>
          <p:nvPr/>
        </p:nvSpPr>
        <p:spPr>
          <a:xfrm>
            <a:off x="-3029977" y="-2972812"/>
            <a:ext cx="26121329" cy="2981853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CA44D72-F8B9-42EA-A30B-588BEB0A6A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13893" y="-1900656"/>
            <a:ext cx="1928392" cy="117564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A49806C-E6FD-476F-9D5E-81BA278DA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51140" y="-799138"/>
            <a:ext cx="1808772" cy="133504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8088660-E73F-4992-B406-0FA3D40C4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58589" y="-1426290"/>
            <a:ext cx="1928393" cy="87201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2EC240E-D776-4F5E-BA7B-D952B44E3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631393" y="-2704435"/>
            <a:ext cx="1679573" cy="86614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37CFE83-C1B4-4DD0-85D2-76BE37C513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74730" y="-2650393"/>
            <a:ext cx="1928392" cy="117564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5E73083-0C24-4D37-9C95-51263E200A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70515" y="-2613339"/>
            <a:ext cx="1928392" cy="117564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B058514-3554-4303-A5FA-37899DDD1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28129" y="-2856662"/>
            <a:ext cx="1808772" cy="13350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92361E4-5022-4F7A-8AE8-EFC14C2F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7676" y="-2972812"/>
            <a:ext cx="1679573" cy="8661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CA913B0-67AC-4568-A789-03CA81B3D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5321" y="-2634081"/>
            <a:ext cx="1465479" cy="98750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9F9D641-438D-4D51-ACCF-08246AA9C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6121" y="-2505810"/>
            <a:ext cx="1808772" cy="133504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FD2768E-9CA2-483E-9A9D-BAEBE2261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82998" y="-2953950"/>
            <a:ext cx="1679573" cy="866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439340-F8EC-4302-BD36-9AFA9C9B2E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029976" y="1657355"/>
            <a:ext cx="6811053" cy="67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2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</dc:creator>
  <cp:lastModifiedBy>Quentin</cp:lastModifiedBy>
  <cp:revision>1</cp:revision>
  <dcterms:created xsi:type="dcterms:W3CDTF">2021-09-29T22:22:33Z</dcterms:created>
  <dcterms:modified xsi:type="dcterms:W3CDTF">2021-09-30T07:31:13Z</dcterms:modified>
</cp:coreProperties>
</file>