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0061B-DC7F-6F29-B6FF-BD04AD8A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E02F9A-7AE7-014E-2274-61EB7888F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1EA94-4AA4-F6C6-0B3E-B8D9E85A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9CCA4-A0D7-1904-4C45-A780CB20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F32C-88BC-E031-E73C-284BCEDA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1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A7F61-8064-C552-076E-29BD0B4D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2EFAD-2341-A0C8-3F7B-DB6631D3D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BBE6D-A4FA-F403-4FBE-72544046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2033C-448C-CA0C-FCA5-1730A1F8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60627-DB36-4A2D-72FD-5397C65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3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90A1D4-12E9-E64B-9B48-ACD7715C7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B1D4E-FD13-94CA-BE82-6BFB66062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1307D-E91C-E679-39D9-2671122C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3DD3C-B059-C4A0-8860-74CC19C0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2A2E7-78E4-9B01-46F2-0EB779D2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5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3DA0F-9DF2-4150-FEE0-4A45B545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8A2E3-C3A1-4AD6-1782-428B2FAE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C06C2-9E98-E44D-6AA4-082FAF43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03421-5245-C111-E5E4-F51101D7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FCF39-6B25-3D88-6296-AA5F2F0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E84E-917D-17C2-F858-F1AEDB88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0757B-DC18-4C6D-54D4-3FFCD0C30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75BDB-CFEB-FAF1-D8A2-E1E5B9E2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7CCEA-5F58-AA77-B8E3-7062AA73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F38A1-03E2-6B85-AC4B-A39D05F3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1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6C88F-C453-7667-77BC-282B0721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86EDD-F445-D6B8-913A-16AC83704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32472-2C77-676F-5A27-3AF6AB589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03818-2F9F-4DB6-C7DC-E0573EFB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642A0-13A1-FB65-FF30-FAD66D4B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77F5B-F852-8900-3C02-C34848C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CF13B-5AC9-4752-9B98-14C3E96F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0B62D-3A41-2DA9-5380-492969E70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11A29-16A0-189B-CC43-9F128AD2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82B907-7284-66CC-8A12-1FF7A5DD8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F07937-E712-10BB-007A-5BC6D8892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EC722B-04D9-A37A-D97C-DFB59F34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465556-B748-6B42-D4D5-250403D2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024AD8-110C-5019-A724-5089105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0D08A-28F4-7E0E-BA4B-D404CCC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940B6B-54B3-3161-626E-C83BD6AE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60FB8-8752-614B-CC7B-D7EAB153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A52C2-EE5A-9EAD-6089-EF7054E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2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7E2E08-0CEC-DCD7-854F-71BB969A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00CD8B-3898-F70A-9A1B-8A4DC171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96E16-53E6-C8FB-DA92-FEC307E2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3051C-FC8C-9E11-7169-5AAC5F86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90AE4-52AF-CC82-38D2-3E28BEDC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48256-D53E-5C8C-356F-41A08D02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1516C-08FA-0761-AB8B-BB2A9BAE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F1054-4CBA-3071-EBB0-5D8C6F51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42BA-B7C7-1648-66BB-EB0B14F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3FD05-D48D-FA83-1BCB-8DD05429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4E1FB4-B8E9-D4E9-B091-85B6B467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6984-8537-DE53-65E5-6B541948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59015-5574-E3D3-E1CE-F0D2953F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D5D7D-62B6-ABD0-B329-0059C41E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D3E35-248F-EF41-1FB1-D84D913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99687C-1F9D-6505-9104-E929B4C6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58FD4-AEDF-7A7C-E799-5C1A8CB7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161C1-3750-17D9-F25C-BAA8BAF16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B16D3B-6060-48DF-BF88-351109D53DA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BB809-DE3C-1BBE-D75B-E266DFCA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778C8-66C2-E670-2D9A-5A68406AC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82A9A-967C-49A8-B1EB-D086E669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22519F-9731-61EF-A81E-5C5A2A7C6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07657"/>
              </p:ext>
            </p:extLst>
          </p:nvPr>
        </p:nvGraphicFramePr>
        <p:xfrm>
          <a:off x="932567" y="526839"/>
          <a:ext cx="9542325" cy="56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65">
                  <a:extLst>
                    <a:ext uri="{9D8B030D-6E8A-4147-A177-3AD203B41FA5}">
                      <a16:colId xmlns:a16="http://schemas.microsoft.com/office/drawing/2014/main" val="2796507603"/>
                    </a:ext>
                  </a:extLst>
                </a:gridCol>
                <a:gridCol w="1908465">
                  <a:extLst>
                    <a:ext uri="{9D8B030D-6E8A-4147-A177-3AD203B41FA5}">
                      <a16:colId xmlns:a16="http://schemas.microsoft.com/office/drawing/2014/main" val="738365826"/>
                    </a:ext>
                  </a:extLst>
                </a:gridCol>
                <a:gridCol w="1908465">
                  <a:extLst>
                    <a:ext uri="{9D8B030D-6E8A-4147-A177-3AD203B41FA5}">
                      <a16:colId xmlns:a16="http://schemas.microsoft.com/office/drawing/2014/main" val="1253780486"/>
                    </a:ext>
                  </a:extLst>
                </a:gridCol>
                <a:gridCol w="1908465">
                  <a:extLst>
                    <a:ext uri="{9D8B030D-6E8A-4147-A177-3AD203B41FA5}">
                      <a16:colId xmlns:a16="http://schemas.microsoft.com/office/drawing/2014/main" val="2939849486"/>
                    </a:ext>
                  </a:extLst>
                </a:gridCol>
                <a:gridCol w="1908465">
                  <a:extLst>
                    <a:ext uri="{9D8B030D-6E8A-4147-A177-3AD203B41FA5}">
                      <a16:colId xmlns:a16="http://schemas.microsoft.com/office/drawing/2014/main" val="4258220918"/>
                    </a:ext>
                  </a:extLst>
                </a:gridCol>
              </a:tblGrid>
              <a:tr h="6820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39700"/>
                  </a:ext>
                </a:extLst>
              </a:tr>
              <a:tr h="68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Alligator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Application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L7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HTTP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HTTPS,</a:t>
                      </a:r>
                      <a:b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</a:br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FTP,</a:t>
                      </a:r>
                      <a:b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</a:br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SFTP,</a:t>
                      </a:r>
                      <a:b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</a:br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Telnet,</a:t>
                      </a:r>
                      <a:b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</a:br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SSH,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DNS</a:t>
                      </a:r>
                      <a:b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</a:b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36892"/>
                  </a:ext>
                </a:extLst>
              </a:tr>
              <a:tr h="68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Pet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Presentation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83195"/>
                  </a:ext>
                </a:extLst>
              </a:tr>
              <a:tr h="68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Steve’s</a:t>
                      </a:r>
                      <a:r>
                        <a:rPr lang="ko-KR" altLang="en-US" sz="2000" dirty="0">
                          <a:latin typeface="ADLaM Display" panose="020F0502020204030204" pitchFamily="2" charset="0"/>
                          <a:cs typeface="ADLaM Display" panose="020F0502020204030204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Session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35557"/>
                  </a:ext>
                </a:extLst>
              </a:tr>
              <a:tr h="68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Touch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Transport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L4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TCP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UDP, SCTP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70908"/>
                  </a:ext>
                </a:extLst>
              </a:tr>
              <a:tr h="68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Not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Network 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L3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IP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IPv6, ARP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69871"/>
                  </a:ext>
                </a:extLst>
              </a:tr>
              <a:tr h="68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Do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Data Link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L2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Ethernet 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Frame Relay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46168"/>
                  </a:ext>
                </a:extLst>
              </a:tr>
              <a:tr h="68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Please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DLaM Display" panose="020F0502020204030204" pitchFamily="2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Physical</a:t>
                      </a:r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4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1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ADLaM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김소정</dc:creator>
  <cp:lastModifiedBy>김소정</cp:lastModifiedBy>
  <cp:revision>1</cp:revision>
  <dcterms:created xsi:type="dcterms:W3CDTF">2024-03-12T01:57:55Z</dcterms:created>
  <dcterms:modified xsi:type="dcterms:W3CDTF">2024-03-12T05:01:50Z</dcterms:modified>
</cp:coreProperties>
</file>