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2601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6910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5935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34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412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968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511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85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3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808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3446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2A5C-8216-4B73-B5F7-C2378B2FC875}" type="datetimeFigureOut">
              <a:rPr lang="en-GB" smtClean="0"/>
              <a:pPr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459A-66AA-4CC4-8DB6-26C82BF3DDE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20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osgamers.com/dos/dos-games/command-and-conqu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and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4773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for Coursework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 pathfinding/City builder using </a:t>
            </a:r>
            <a:r>
              <a:rPr lang="en-GB" dirty="0" err="1" smtClean="0"/>
              <a:t>c#</a:t>
            </a:r>
            <a:r>
              <a:rPr lang="en-GB" dirty="0" smtClean="0"/>
              <a:t>/unity/threads??</a:t>
            </a:r>
          </a:p>
          <a:p>
            <a:r>
              <a:rPr lang="en-GB" dirty="0" smtClean="0"/>
              <a:t>Chess min/max game</a:t>
            </a:r>
          </a:p>
          <a:p>
            <a:r>
              <a:rPr lang="en-GB" dirty="0" smtClean="0"/>
              <a:t>Cryptography</a:t>
            </a:r>
          </a:p>
          <a:p>
            <a:r>
              <a:rPr lang="en-GB" dirty="0" err="1" smtClean="0"/>
              <a:t>Madelbrot</a:t>
            </a:r>
            <a:r>
              <a:rPr lang="en-GB" dirty="0" smtClean="0"/>
              <a:t> set with</a:t>
            </a:r>
          </a:p>
          <a:p>
            <a:r>
              <a:rPr lang="en-GB" b="1" dirty="0" smtClean="0"/>
              <a:t>RTS style game with various agents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38554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RTS Style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block graphics</a:t>
            </a:r>
          </a:p>
          <a:p>
            <a:r>
              <a:rPr lang="en-GB" dirty="0" smtClean="0"/>
              <a:t>Simple base/unit generation (amp </a:t>
            </a:r>
            <a:r>
              <a:rPr lang="en-GB" dirty="0" err="1" smtClean="0"/>
              <a:t>c++</a:t>
            </a:r>
            <a:r>
              <a:rPr lang="en-GB" dirty="0" smtClean="0"/>
              <a:t>)</a:t>
            </a:r>
          </a:p>
          <a:p>
            <a:r>
              <a:rPr lang="en-GB" dirty="0" smtClean="0"/>
              <a:t>Basic Image Processing ??? </a:t>
            </a:r>
          </a:p>
          <a:p>
            <a:r>
              <a:rPr lang="en-GB" dirty="0" smtClean="0"/>
              <a:t>2d SFML visualisation (CPU for handling core gameplay)</a:t>
            </a:r>
          </a:p>
          <a:p>
            <a:r>
              <a:rPr lang="en-GB" dirty="0" smtClean="0"/>
              <a:t>Barracks – Soldiers/Bazooka</a:t>
            </a:r>
          </a:p>
          <a:p>
            <a:r>
              <a:rPr lang="en-GB" dirty="0" smtClean="0"/>
              <a:t>Harvester - Collectors</a:t>
            </a:r>
          </a:p>
          <a:p>
            <a:r>
              <a:rPr lang="en-GB" dirty="0" smtClean="0"/>
              <a:t>War Factory – Tanks/APC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5021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Rough Idea of Game Layout - Initial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Path Finding – No unit collision/Grid Based Movement</a:t>
            </a:r>
          </a:p>
          <a:p>
            <a:r>
              <a:rPr lang="en-GB" dirty="0" smtClean="0"/>
              <a:t>Automated Resource Collectors</a:t>
            </a:r>
          </a:p>
          <a:p>
            <a:r>
              <a:rPr lang="en-GB" dirty="0" smtClean="0"/>
              <a:t>Automated Units for combat</a:t>
            </a:r>
          </a:p>
          <a:p>
            <a:r>
              <a:rPr lang="en-GB" dirty="0" smtClean="0"/>
              <a:t>Enemy AI Building/Combat</a:t>
            </a:r>
          </a:p>
          <a:p>
            <a:r>
              <a:rPr lang="en-GB" dirty="0" smtClean="0"/>
              <a:t>Fixed Building Locations/Maps</a:t>
            </a:r>
          </a:p>
          <a:p>
            <a:r>
              <a:rPr lang="en-GB" dirty="0" smtClean="0"/>
              <a:t>4 AIs Battling against each other?</a:t>
            </a:r>
          </a:p>
          <a:p>
            <a:r>
              <a:rPr lang="en-GB" dirty="0" smtClean="0"/>
              <a:t>Grey box art acceptable??</a:t>
            </a:r>
            <a:endParaRPr lang="en-GB" dirty="0"/>
          </a:p>
        </p:txBody>
      </p:sp>
      <p:pic>
        <p:nvPicPr>
          <p:cNvPr id="5" name="Content Placeholder 3">
            <a:hlinkClick r:id="rId2"/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72200" y="2061658"/>
            <a:ext cx="5181600" cy="38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40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Bugs and </a:t>
            </a:r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in Timing information and thread numbers</a:t>
            </a:r>
          </a:p>
          <a:p>
            <a:r>
              <a:rPr lang="en-GB" dirty="0" smtClean="0"/>
              <a:t>Add a class to write this data out</a:t>
            </a:r>
          </a:p>
          <a:p>
            <a:r>
              <a:rPr lang="en-GB" dirty="0" smtClean="0"/>
              <a:t>Bugs</a:t>
            </a:r>
          </a:p>
          <a:p>
            <a:pPr lvl="1"/>
            <a:r>
              <a:rPr lang="en-GB" dirty="0" smtClean="0"/>
              <a:t>AI firing at empty squares</a:t>
            </a:r>
          </a:p>
          <a:p>
            <a:pPr lvl="1"/>
            <a:r>
              <a:rPr lang="en-GB" dirty="0" err="1" smtClean="0"/>
              <a:t>Ais</a:t>
            </a:r>
            <a:r>
              <a:rPr lang="en-GB" dirty="0" smtClean="0"/>
              <a:t> blocked by themselves</a:t>
            </a:r>
          </a:p>
          <a:p>
            <a:r>
              <a:rPr lang="en-GB" dirty="0" smtClean="0"/>
              <a:t>Optimisation through profiling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-		this	0x0bb9aa58 {...}	</a:t>
            </a:r>
            <a:r>
              <a:rPr lang="en-GB" dirty="0" err="1" smtClean="0"/>
              <a:t>SearchAndDestoy</a:t>
            </a:r>
            <a:r>
              <a:rPr lang="en-GB" smtClean="0"/>
              <a:t> *</a:t>
            </a:r>
          </a:p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136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and Algorithms</vt:lpstr>
      <vt:lpstr>Ideas for Coursework</vt:lpstr>
      <vt:lpstr>RTS Style Game</vt:lpstr>
      <vt:lpstr>Rough Idea of Game Layout - Initial</vt:lpstr>
      <vt:lpstr>Bugs and Todo</vt:lpstr>
      <vt:lpstr>Slide 6</vt:lpstr>
    </vt:vector>
  </TitlesOfParts>
  <Company>Abertay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Algorithms</dc:title>
  <dc:creator>JAMES MCADAM</dc:creator>
  <cp:lastModifiedBy>James</cp:lastModifiedBy>
  <cp:revision>31</cp:revision>
  <dcterms:created xsi:type="dcterms:W3CDTF">2018-03-06T13:52:16Z</dcterms:created>
  <dcterms:modified xsi:type="dcterms:W3CDTF">2018-04-23T16:58:25Z</dcterms:modified>
</cp:coreProperties>
</file>