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2A5C-8216-4B73-B5F7-C2378B2FC87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459A-66AA-4CC4-8DB6-26C82BF3D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and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for 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pathfinding/City builder using </a:t>
            </a:r>
            <a:r>
              <a:rPr lang="en-GB" dirty="0" err="1" smtClean="0"/>
              <a:t>c#</a:t>
            </a:r>
            <a:r>
              <a:rPr lang="en-GB" dirty="0" smtClean="0"/>
              <a:t>/unity/threads??</a:t>
            </a:r>
          </a:p>
          <a:p>
            <a:r>
              <a:rPr lang="en-GB" dirty="0" smtClean="0"/>
              <a:t>Chess min/max game</a:t>
            </a:r>
          </a:p>
          <a:p>
            <a:r>
              <a:rPr lang="en-GB" dirty="0" smtClean="0"/>
              <a:t>Cryptography</a:t>
            </a:r>
          </a:p>
          <a:p>
            <a:r>
              <a:rPr lang="en-GB" dirty="0" err="1" smtClean="0"/>
              <a:t>Madelbrot</a:t>
            </a:r>
            <a:r>
              <a:rPr lang="en-GB" dirty="0" smtClean="0"/>
              <a:t> set with</a:t>
            </a:r>
          </a:p>
          <a:p>
            <a:r>
              <a:rPr lang="en-GB" b="1" dirty="0" smtClean="0"/>
              <a:t>RTS style game with various agents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54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RTS Style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block graphics</a:t>
            </a:r>
          </a:p>
          <a:p>
            <a:r>
              <a:rPr lang="en-GB" dirty="0" smtClean="0"/>
              <a:t>Simple base/unit generation (amp </a:t>
            </a:r>
            <a:r>
              <a:rPr lang="en-GB" dirty="0" err="1" smtClean="0"/>
              <a:t>c++</a:t>
            </a:r>
            <a:r>
              <a:rPr lang="en-GB" dirty="0" smtClean="0"/>
              <a:t>)</a:t>
            </a:r>
          </a:p>
          <a:p>
            <a:r>
              <a:rPr lang="en-GB" dirty="0" smtClean="0"/>
              <a:t>Basic Image Processing ??? </a:t>
            </a:r>
          </a:p>
          <a:p>
            <a:r>
              <a:rPr lang="en-GB" dirty="0" smtClean="0"/>
              <a:t>2d SFML visualisation (CPU for handling core gameplay)</a:t>
            </a:r>
          </a:p>
          <a:p>
            <a:r>
              <a:rPr lang="en-GB" dirty="0" smtClean="0"/>
              <a:t>Barracks – Soldiers/Bazooka</a:t>
            </a:r>
          </a:p>
          <a:p>
            <a:r>
              <a:rPr lang="en-GB" dirty="0" smtClean="0"/>
              <a:t>Harvester - Collectors</a:t>
            </a:r>
          </a:p>
          <a:p>
            <a:r>
              <a:rPr lang="en-GB" dirty="0" smtClean="0"/>
              <a:t>War Factory – Tanks/APC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2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Rough Idea of Game Layout - Initial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Path Finding – No unit collision/Grid Based Movement</a:t>
            </a:r>
          </a:p>
          <a:p>
            <a:r>
              <a:rPr lang="en-GB" dirty="0" smtClean="0"/>
              <a:t>Automated Resource Collectors</a:t>
            </a:r>
          </a:p>
          <a:p>
            <a:r>
              <a:rPr lang="en-GB" dirty="0" smtClean="0"/>
              <a:t>Automated Units for combat</a:t>
            </a:r>
          </a:p>
          <a:p>
            <a:r>
              <a:rPr lang="en-GB" dirty="0" smtClean="0"/>
              <a:t>Enemy AI Building/Combat</a:t>
            </a:r>
          </a:p>
          <a:p>
            <a:r>
              <a:rPr lang="en-GB" dirty="0" smtClean="0"/>
              <a:t>Fixed Building Locations/Maps</a:t>
            </a:r>
          </a:p>
          <a:p>
            <a:r>
              <a:rPr lang="en-GB" dirty="0" smtClean="0"/>
              <a:t>4 AIs Battling against each other?</a:t>
            </a:r>
          </a:p>
          <a:p>
            <a:r>
              <a:rPr lang="en-GB" dirty="0" smtClean="0"/>
              <a:t>Grey box art acceptable??</a:t>
            </a:r>
            <a:endParaRPr lang="en-GB" dirty="0"/>
          </a:p>
        </p:txBody>
      </p:sp>
      <p:pic>
        <p:nvPicPr>
          <p:cNvPr id="5" name="Content Placeholder 3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1658"/>
            <a:ext cx="5181600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5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and Algorithms</vt:lpstr>
      <vt:lpstr>Ideas for Coursework</vt:lpstr>
      <vt:lpstr>RTS Style Game</vt:lpstr>
      <vt:lpstr>Rough Idea of Game Layout - Initial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Algorithms</dc:title>
  <dc:creator>JAMES MCADAM</dc:creator>
  <cp:lastModifiedBy>JAMES MCADAM</cp:lastModifiedBy>
  <cp:revision>4</cp:revision>
  <dcterms:created xsi:type="dcterms:W3CDTF">2018-03-06T13:52:16Z</dcterms:created>
  <dcterms:modified xsi:type="dcterms:W3CDTF">2018-03-06T15:47:18Z</dcterms:modified>
</cp:coreProperties>
</file>