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50" d="100"/>
          <a:sy n="50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65BD-10DE-AD42-8EEF-0BE1059CC8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9C73-C9C5-054E-B8C9-46F50EF11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00" y="1252765"/>
            <a:ext cx="3996413" cy="235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1252765"/>
            <a:ext cx="858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dirty="0" smtClean="0">
                <a:latin typeface="Kaiti SC" charset="-122"/>
                <a:ea typeface="Kaiti SC" charset="-122"/>
                <a:cs typeface="Kaiti SC" charset="-122"/>
              </a:rPr>
              <a:t>盲人點字鍵盤</a:t>
            </a:r>
            <a:endParaRPr lang="en-US" sz="96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3114813"/>
            <a:ext cx="1087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專題編號：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106-CSIE-S014</a:t>
            </a:r>
          </a:p>
          <a:p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執行期限：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105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年第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學期至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106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年第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學期</a:t>
            </a:r>
            <a:endParaRPr lang="en-US" altLang="zh-TW" sz="4000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指導教授：劉建宏 助理教授</a:t>
            </a:r>
            <a:endParaRPr lang="en-US" altLang="zh-TW" sz="4000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專題參與人員：</a:t>
            </a:r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103590052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 陳巧宜</a:t>
            </a:r>
            <a:endParaRPr lang="en-US" altLang="zh-TW" sz="40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4786313" indent="-1173163"/>
            <a:r>
              <a:rPr lang="en-US" altLang="zh-TW" sz="4000" dirty="0" smtClean="0">
                <a:latin typeface="Times New Roman" charset="0"/>
                <a:ea typeface="Times New Roman" charset="0"/>
                <a:cs typeface="Times New Roman" charset="0"/>
              </a:rPr>
              <a:t>103590050</a:t>
            </a:r>
            <a:r>
              <a:rPr lang="zh-TW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TW" altLang="en-US" sz="4000" dirty="0" smtClean="0">
                <a:latin typeface="Kaiti SC" charset="-122"/>
                <a:ea typeface="Kaiti SC" charset="-122"/>
                <a:cs typeface="Kaiti SC" charset="-122"/>
              </a:rPr>
              <a:t>徐俊振</a:t>
            </a:r>
            <a:endParaRPr lang="en-US" sz="40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115" y="6853313"/>
            <a:ext cx="17633645" cy="582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TW" altLang="en-US" sz="3200" dirty="0" smtClean="0">
                <a:latin typeface="Kaiti SC" charset="-122"/>
                <a:ea typeface="Kaiti SC" charset="-122"/>
                <a:cs typeface="Kaiti SC" charset="-122"/>
              </a:rPr>
              <a:t>       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盲人點字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鍵盤是一個輕巧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、方便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攜帶而操作簡單的視障人士專用 </a:t>
            </a:r>
            <a:r>
              <a:rPr lang="en-US" altLang="zh-TW" sz="3600" dirty="0">
                <a:latin typeface="Kaiti SC" charset="-122"/>
                <a:ea typeface="Kaiti SC" charset="-122"/>
                <a:cs typeface="Kaiti SC" charset="-122"/>
              </a:rPr>
              <a:t>Android 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行動裝置配件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。當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使用者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開啟點字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鍵盤後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，手機藍牙便能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自動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搜尋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並連結到鍵盤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。透過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視障人士所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熟悉的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點字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輸入法，再經過我們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的平台進行訊號的轉換後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，將文字顯示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在使用者想要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使用的手機頁面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上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。此外，鍵盤也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會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顯示文字，讓使用者閱讀螢幕上的文字和確認輸入的讀音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正確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是否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。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配合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手機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內建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的 </a:t>
            </a:r>
            <a:r>
              <a:rPr lang="en-US" altLang="zh-TW" sz="3600" dirty="0" smtClean="0">
                <a:latin typeface="Kaiti SC" charset="-122"/>
                <a:ea typeface="Kaiti SC" charset="-122"/>
                <a:cs typeface="Kaiti SC" charset="-122"/>
              </a:rPr>
              <a:t>Talkback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服務以及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手機鍵盤功能</a:t>
            </a:r>
            <a:r>
              <a:rPr lang="zh-TW" altLang="en-US" sz="3600" dirty="0" smtClean="0">
                <a:latin typeface="Kaiti SC" charset="-122"/>
                <a:ea typeface="Kaiti SC" charset="-122"/>
                <a:cs typeface="Kaiti SC" charset="-122"/>
              </a:rPr>
              <a:t>，能夠減少</a:t>
            </a:r>
            <a:r>
              <a:rPr lang="zh-TW" altLang="en-US" sz="3600" dirty="0">
                <a:latin typeface="Kaiti SC" charset="-122"/>
                <a:ea typeface="Kaiti SC" charset="-122"/>
                <a:cs typeface="Kaiti SC" charset="-122"/>
              </a:rPr>
              <a:t>使用者的錯字與提升使用上的便利。 </a:t>
            </a:r>
            <a:endParaRPr lang="zh-TW" altLang="en-US" sz="3600" dirty="0" smtClean="0">
              <a:latin typeface="Kaiti SC" charset="-122"/>
              <a:ea typeface="Kaiti SC" charset="-122"/>
              <a:cs typeface="Kaiti SC" charset="-122"/>
            </a:endParaRP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60036" y="13069769"/>
            <a:ext cx="18040410" cy="7448055"/>
            <a:chOff x="1557398" y="12765970"/>
            <a:chExt cx="18040410" cy="7448055"/>
          </a:xfrm>
        </p:grpSpPr>
        <p:grpSp>
          <p:nvGrpSpPr>
            <p:cNvPr id="55" name="Group 54"/>
            <p:cNvGrpSpPr/>
            <p:nvPr/>
          </p:nvGrpSpPr>
          <p:grpSpPr>
            <a:xfrm>
              <a:off x="5323013" y="12765970"/>
              <a:ext cx="6096548" cy="7080571"/>
              <a:chOff x="1428750" y="1286283"/>
              <a:chExt cx="4377690" cy="529459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28750" y="1286283"/>
                <a:ext cx="4377690" cy="5294591"/>
                <a:chOff x="1726664" y="1571685"/>
                <a:chExt cx="4377690" cy="5294591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726664" y="1571685"/>
                  <a:ext cx="4377690" cy="4682646"/>
                  <a:chOff x="1726664" y="1571685"/>
                  <a:chExt cx="4377690" cy="4682646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1726664" y="1571685"/>
                    <a:ext cx="4377690" cy="468264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800" dirty="0" smtClean="0"/>
                      <a:t>Hardware</a:t>
                    </a:r>
                    <a:endParaRPr lang="en-US" sz="2800" dirty="0"/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895839" y="2031075"/>
                    <a:ext cx="1683712" cy="935686"/>
                    <a:chOff x="2541723" y="2462939"/>
                    <a:chExt cx="1875483" cy="1042259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541723" y="2462939"/>
                      <a:ext cx="1875483" cy="1042259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Controller</a:t>
                      </a:r>
                      <a:endParaRPr lang="en-US" sz="2000" dirty="0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52570" y="2905534"/>
                      <a:ext cx="1633729" cy="525333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Arduino Mega2560</a:t>
                      </a:r>
                      <a:endParaRPr lang="en-US" sz="2000" dirty="0"/>
                    </a:p>
                  </p:txBody>
                </p: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895839" y="3289677"/>
                    <a:ext cx="1683714" cy="2572608"/>
                    <a:chOff x="1895839" y="3289677"/>
                    <a:chExt cx="1683714" cy="2572608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1895839" y="3289677"/>
                      <a:ext cx="1683714" cy="2572608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Keyboard</a:t>
                      </a:r>
                      <a:endParaRPr lang="en-US" sz="2000" dirty="0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018305" y="3765346"/>
                      <a:ext cx="1440223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Buttons</a:t>
                      </a:r>
                      <a:endParaRPr lang="en-US" sz="2000" dirty="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2032216" y="4255365"/>
                      <a:ext cx="1426311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Battery</a:t>
                      </a:r>
                      <a:endParaRPr lang="en-US" sz="2000" dirty="0"/>
                    </a:p>
                  </p:txBody>
                </p: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032215" y="4745384"/>
                      <a:ext cx="1426313" cy="52523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2000" smtClean="0"/>
                        <a:t>Buck-</a:t>
                      </a:r>
                      <a:r>
                        <a:rPr lang="en-US" sz="2000" smtClean="0"/>
                        <a:t>Boost Module</a:t>
                      </a:r>
                      <a:endParaRPr lang="en-US" sz="2000" dirty="0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032216" y="5364815"/>
                      <a:ext cx="1426311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Solenoid</a:t>
                      </a:r>
                      <a:endParaRPr lang="en-US" sz="2000" dirty="0"/>
                    </a:p>
                  </p:txBody>
                </p:sp>
              </p:grp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4119671" y="4195502"/>
                    <a:ext cx="1819932" cy="1666784"/>
                    <a:chOff x="1860691" y="3885407"/>
                    <a:chExt cx="1885739" cy="1856627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860691" y="3885407"/>
                      <a:ext cx="1885739" cy="18566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Communication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Module</a:t>
                      </a:r>
                      <a:endParaRPr lang="en-US" sz="2000" dirty="0"/>
                    </a:p>
                  </p:txBody>
                </p:sp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969003" y="4621125"/>
                      <a:ext cx="1699759" cy="41232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HID Bluetooth</a:t>
                      </a:r>
                      <a:endParaRPr lang="en-US" sz="2000" dirty="0"/>
                    </a:p>
                  </p:txBody>
                </p: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4133717" y="2031075"/>
                    <a:ext cx="1805886" cy="1932247"/>
                    <a:chOff x="8025660" y="1770678"/>
                    <a:chExt cx="2011572" cy="2152326"/>
                  </a:xfrm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8025660" y="1770678"/>
                      <a:ext cx="2011572" cy="2152326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Data Processing</a:t>
                      </a:r>
                      <a:endParaRPr lang="en-US" sz="2000" dirty="0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8131229" y="2285493"/>
                      <a:ext cx="1822508" cy="41232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Digitization</a:t>
                      </a:r>
                      <a:endParaRPr lang="en-US" sz="2000" dirty="0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8131229" y="2832316"/>
                      <a:ext cx="1822508" cy="41232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Encoding</a:t>
                      </a:r>
                      <a:endParaRPr lang="en-US" sz="2000" dirty="0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8129159" y="3375288"/>
                      <a:ext cx="1824576" cy="41232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Translation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3579551" y="2581091"/>
                    <a:ext cx="54263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Elbow Connector 66"/>
                  <p:cNvCxnSpPr/>
                  <p:nvPr/>
                </p:nvCxnSpPr>
                <p:spPr>
                  <a:xfrm>
                    <a:off x="3578558" y="2726367"/>
                    <a:ext cx="539189" cy="2297689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2953093" y="6382973"/>
                  <a:ext cx="1790118" cy="4833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600" dirty="0" smtClean="0">
                      <a:latin typeface="Kaiti SC" charset="-122"/>
                      <a:ea typeface="Kaiti SC" charset="-122"/>
                      <a:cs typeface="Kaiti SC" charset="-122"/>
                    </a:rPr>
                    <a:t>硬體架構圖</a:t>
                  </a:r>
                  <a:endParaRPr lang="en-US" sz="3600" dirty="0">
                    <a:latin typeface="Kaiti SC" charset="-122"/>
                    <a:ea typeface="Kaiti SC" charset="-122"/>
                    <a:cs typeface="Kaiti SC" charset="-122"/>
                  </a:endParaRPr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 flipV="1">
                <a:off x="2448191" y="2676328"/>
                <a:ext cx="0" cy="322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3949883" y="5059283"/>
                <a:ext cx="1616848" cy="3701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Bluetooth</a:t>
                </a:r>
                <a:endParaRPr lang="en-US" sz="2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3129397" y="12765970"/>
              <a:ext cx="6468411" cy="7086695"/>
              <a:chOff x="6373810" y="1240622"/>
              <a:chExt cx="4644710" cy="529917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373810" y="1240622"/>
                <a:ext cx="4644710" cy="5299170"/>
                <a:chOff x="6648130" y="1549232"/>
                <a:chExt cx="4644710" cy="529917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8172794" y="6365099"/>
                  <a:ext cx="1790117" cy="4833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600" dirty="0" smtClean="0">
                      <a:latin typeface="Kaiti SC" charset="-122"/>
                      <a:ea typeface="Kaiti SC" charset="-122"/>
                      <a:cs typeface="Kaiti SC" charset="-122"/>
                    </a:rPr>
                    <a:t>軟體架構圖</a:t>
                  </a:r>
                  <a:endParaRPr lang="en-US" sz="3600" dirty="0">
                    <a:latin typeface="Kaiti SC" charset="-122"/>
                    <a:ea typeface="Kaiti SC" charset="-122"/>
                    <a:cs typeface="Kaiti SC" charset="-122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6648130" y="1549232"/>
                  <a:ext cx="4644710" cy="4683024"/>
                  <a:chOff x="6648130" y="1549232"/>
                  <a:chExt cx="4644710" cy="4683024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6648130" y="1549232"/>
                    <a:ext cx="4644710" cy="468302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800" dirty="0" smtClean="0"/>
                      <a:t>Android Mobile Device</a:t>
                    </a:r>
                    <a:endParaRPr lang="en-US" sz="2800" dirty="0"/>
                  </a:p>
                </p:txBody>
              </p: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6839493" y="4246135"/>
                    <a:ext cx="1971725" cy="1606920"/>
                    <a:chOff x="6839493" y="4246135"/>
                    <a:chExt cx="1971725" cy="1606920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6839493" y="4246135"/>
                      <a:ext cx="1971725" cy="160692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Communication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Module</a:t>
                      </a:r>
                      <a:endParaRPr lang="en-US" sz="2000" dirty="0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6954382" y="5367893"/>
                      <a:ext cx="1709180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Bluetooth</a:t>
                      </a:r>
                      <a:endParaRPr lang="en-US" sz="2000" dirty="0"/>
                    </a:p>
                  </p:txBody>
                </p:sp>
              </p:grpSp>
              <p:sp>
                <p:nvSpPr>
                  <p:cNvPr id="90" name="Rectangle 89"/>
                  <p:cNvSpPr/>
                  <p:nvPr/>
                </p:nvSpPr>
                <p:spPr>
                  <a:xfrm>
                    <a:off x="9291020" y="2886617"/>
                    <a:ext cx="1876090" cy="79739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000" smtClean="0"/>
                      <a:t>IME</a:t>
                    </a:r>
                    <a:endParaRPr lang="en-US" sz="2000" dirty="0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6839493" y="2007876"/>
                    <a:ext cx="2020421" cy="1955446"/>
                    <a:chOff x="7205067" y="2585705"/>
                    <a:chExt cx="2031383" cy="1919700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205067" y="2585705"/>
                      <a:ext cx="2031383" cy="19197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Controller</a:t>
                      </a:r>
                      <a:endParaRPr lang="en-US" sz="2000" dirty="0"/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7320578" y="3015911"/>
                      <a:ext cx="1800360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UI Controller</a:t>
                      </a:r>
                      <a:endParaRPr lang="en-US" sz="2000" dirty="0"/>
                    </a:p>
                  </p:txBody>
                </p:sp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7320578" y="3491759"/>
                      <a:ext cx="1800360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IME Controller</a:t>
                      </a:r>
                      <a:endParaRPr lang="en-US" sz="2000" dirty="0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7324745" y="3967607"/>
                      <a:ext cx="1800360" cy="414194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smtClean="0"/>
                        <a:t>Listener </a:t>
                      </a:r>
                      <a:r>
                        <a:rPr lang="en-US" sz="2000" dirty="0" smtClean="0"/>
                        <a:t>Controller</a:t>
                      </a:r>
                      <a:endParaRPr lang="en-US" sz="2000" dirty="0"/>
                    </a:p>
                  </p:txBody>
                </p:sp>
              </p:grpSp>
              <p:sp>
                <p:nvSpPr>
                  <p:cNvPr id="92" name="Rectangle 91"/>
                  <p:cNvSpPr/>
                  <p:nvPr/>
                </p:nvSpPr>
                <p:spPr>
                  <a:xfrm>
                    <a:off x="9280512" y="2010426"/>
                    <a:ext cx="1886598" cy="81271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2000" dirty="0" smtClean="0"/>
                      <a:t>UI</a:t>
                    </a:r>
                    <a:endParaRPr lang="en-US" sz="2000" dirty="0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9275792" y="3802858"/>
                    <a:ext cx="1891317" cy="2241055"/>
                    <a:chOff x="7516562" y="4885756"/>
                    <a:chExt cx="1956955" cy="2200088"/>
                  </a:xfrm>
                </p:grpSpPr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7516562" y="4885756"/>
                      <a:ext cx="1956955" cy="2200088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r>
                        <a:rPr lang="en-US" sz="2000" dirty="0" smtClean="0"/>
                        <a:t>Listener</a:t>
                      </a:r>
                      <a:endParaRPr lang="en-US" sz="2000" dirty="0"/>
                    </a:p>
                  </p:txBody>
                </p:sp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7639466" y="5320930"/>
                      <a:ext cx="1716031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Data Receive</a:t>
                      </a:r>
                      <a:endParaRPr lang="en-US" sz="2000" dirty="0"/>
                    </a:p>
                  </p:txBody>
                </p:sp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7639466" y="5821504"/>
                      <a:ext cx="1716031" cy="37016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Data Transfer</a:t>
                      </a:r>
                      <a:endParaRPr lang="en-US" sz="2000" dirty="0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39466" y="6318737"/>
                      <a:ext cx="1716031" cy="6778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/>
                        <a:t>Touched Span Content Detection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94" name="Straight Arrow Connector 93"/>
                  <p:cNvCxnSpPr/>
                  <p:nvPr/>
                </p:nvCxnSpPr>
                <p:spPr>
                  <a:xfrm flipV="1">
                    <a:off x="8849972" y="3203812"/>
                    <a:ext cx="415880" cy="163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>
                    <a:off x="8859914" y="2423750"/>
                    <a:ext cx="396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/>
                  <p:nvPr/>
                </p:nvCxnSpPr>
                <p:spPr>
                  <a:xfrm>
                    <a:off x="7847794" y="3963107"/>
                    <a:ext cx="3819" cy="2894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Elbow Connector 96"/>
                  <p:cNvCxnSpPr/>
                  <p:nvPr/>
                </p:nvCxnSpPr>
                <p:spPr>
                  <a:xfrm>
                    <a:off x="8867107" y="3723014"/>
                    <a:ext cx="401492" cy="1156186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6680062" y="4563934"/>
                <a:ext cx="1709180" cy="3701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HID Bluetooth</a:t>
                </a:r>
                <a:endParaRPr lang="en-US" sz="20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120254" y="2047021"/>
                <a:ext cx="1658474" cy="3770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Tree Node Finder</a:t>
                </a:r>
                <a:endParaRPr lang="en-US" sz="2000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9124012" y="2936389"/>
                <a:ext cx="1654716" cy="3770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Decoding</a:t>
                </a:r>
                <a:endParaRPr lang="en-US" sz="2000" dirty="0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11392956" y="15489885"/>
              <a:ext cx="1709836" cy="253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2247874" y="15491012"/>
              <a:ext cx="29731" cy="4723013"/>
            </a:xfrm>
            <a:prstGeom prst="straightConnector1">
              <a:avLst/>
            </a:prstGeom>
            <a:ln w="635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7667" y1="89091" x2="7667" y2="89091"/>
                          <a14:foregroundMark x1="3000" y1="93247" x2="3000" y2="93247"/>
                          <a14:foregroundMark x1="19000" y1="80000" x2="19000" y2="80000"/>
                          <a14:foregroundMark x1="29667" y1="72727" x2="29667" y2="72727"/>
                          <a14:foregroundMark x1="40000" y1="63636" x2="40000" y2="6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57398" y="13529422"/>
              <a:ext cx="3628234" cy="4989065"/>
            </a:xfrm>
            <a:prstGeom prst="rect">
              <a:avLst/>
            </a:prstGeom>
          </p:spPr>
        </p:pic>
      </p:grpSp>
      <p:sp>
        <p:nvSpPr>
          <p:cNvPr id="236" name="TextBox 235"/>
          <p:cNvSpPr txBox="1"/>
          <p:nvPr/>
        </p:nvSpPr>
        <p:spPr>
          <a:xfrm>
            <a:off x="2163115" y="607796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latin typeface="Kaiti SC" charset="-122"/>
                <a:ea typeface="Kaiti SC" charset="-122"/>
                <a:cs typeface="Kaiti SC" charset="-122"/>
              </a:rPr>
              <a:t>一、摘要</a:t>
            </a:r>
            <a:endParaRPr lang="en-US" sz="4800" dirty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163115" y="1199700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 smtClean="0">
                <a:latin typeface="Kaiti SC" charset="-122"/>
                <a:ea typeface="Kaiti SC" charset="-122"/>
                <a:cs typeface="Kaiti SC" charset="-122"/>
              </a:rPr>
              <a:t>二</a:t>
            </a:r>
            <a:r>
              <a:rPr lang="zh-TW" altLang="en-US" sz="4800" smtClean="0">
                <a:latin typeface="Kaiti SC" charset="-122"/>
                <a:ea typeface="Kaiti SC" charset="-122"/>
                <a:cs typeface="Kaiti SC" charset="-122"/>
              </a:rPr>
              <a:t>、系統架構圖</a:t>
            </a:r>
            <a:endParaRPr lang="en-US" sz="4800" dirty="0">
              <a:latin typeface="Kaiti SC" charset="-122"/>
              <a:ea typeface="Kaiti SC" charset="-122"/>
              <a:cs typeface="Kaiti SC" charset="-122"/>
            </a:endParaRPr>
          </a:p>
        </p:txBody>
      </p:sp>
      <p:pic>
        <p:nvPicPr>
          <p:cNvPr id="238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879" y="13156224"/>
            <a:ext cx="654990" cy="445701"/>
          </a:xfrm>
          <a:prstGeom prst="rect">
            <a:avLst/>
          </a:prstGeom>
        </p:spPr>
      </p:pic>
      <p:pic>
        <p:nvPicPr>
          <p:cNvPr id="239" name="Content Placeholder 3"/>
          <p:cNvPicPr>
            <a:picLocks noChangeAspect="1"/>
          </p:cNvPicPr>
          <p:nvPr/>
        </p:nvPicPr>
        <p:blipFill rotWithShape="1">
          <a:blip r:embed="rId6"/>
          <a:srcRect l="14488" t="6027" r="11412" b="5406"/>
          <a:stretch/>
        </p:blipFill>
        <p:spPr>
          <a:xfrm>
            <a:off x="18019088" y="13081415"/>
            <a:ext cx="594008" cy="53248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77999" y="19542560"/>
            <a:ext cx="17739361" cy="9685717"/>
            <a:chOff x="1777999" y="19263160"/>
            <a:chExt cx="17739361" cy="9685717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978" y="25925493"/>
              <a:ext cx="4362361" cy="2519639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40028" y="21156638"/>
              <a:ext cx="3327283" cy="5915170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935" y="21156638"/>
              <a:ext cx="3327283" cy="5915170"/>
            </a:xfrm>
            <a:prstGeom prst="rect">
              <a:avLst/>
            </a:prstGeom>
          </p:spPr>
        </p:pic>
        <p:pic>
          <p:nvPicPr>
            <p:cNvPr id="143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5467" y="23154914"/>
              <a:ext cx="647507" cy="876751"/>
            </a:xfrm>
            <a:prstGeom prst="rect">
              <a:avLst/>
            </a:prstGeom>
          </p:spPr>
        </p:pic>
        <p:pic>
          <p:nvPicPr>
            <p:cNvPr id="144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17297" y="23154914"/>
              <a:ext cx="647507" cy="876751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956" y="21875690"/>
              <a:ext cx="5795654" cy="2809733"/>
            </a:xfrm>
            <a:prstGeom prst="rect">
              <a:avLst/>
            </a:prstGeom>
          </p:spPr>
        </p:pic>
        <p:sp>
          <p:nvSpPr>
            <p:cNvPr id="147" name="Rounded Rectangle 146"/>
            <p:cNvSpPr/>
            <p:nvPr/>
          </p:nvSpPr>
          <p:spPr>
            <a:xfrm>
              <a:off x="1777999" y="20239425"/>
              <a:ext cx="17739361" cy="8709452"/>
            </a:xfrm>
            <a:prstGeom prst="roundRect">
              <a:avLst/>
            </a:prstGeom>
            <a:noFill/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Left Brace 155"/>
            <p:cNvSpPr/>
            <p:nvPr/>
          </p:nvSpPr>
          <p:spPr>
            <a:xfrm rot="5400000">
              <a:off x="9924998" y="19669518"/>
              <a:ext cx="1310486" cy="4037708"/>
            </a:xfrm>
            <a:prstGeom prst="leftBrace">
              <a:avLst>
                <a:gd name="adj1" fmla="val 8333"/>
                <a:gd name="adj2" fmla="val 4881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661812" y="20475340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latin typeface="Kaiti SC" charset="-122"/>
                  <a:ea typeface="Kaiti SC" charset="-122"/>
                  <a:cs typeface="Kaiti SC" charset="-122"/>
                </a:rPr>
                <a:t>點字輸入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779967" y="21843737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FFFF00"/>
                  </a:solidFill>
                </a:rPr>
                <a:t>1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70690" y="2179272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>
                  <a:solidFill>
                    <a:srgbClr val="FFFF00"/>
                  </a:solidFill>
                </a:rPr>
                <a:t>2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561387" y="21843737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>
                  <a:solidFill>
                    <a:srgbClr val="FFFF00"/>
                  </a:solidFill>
                </a:rPr>
                <a:t>3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0898500" y="2183035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>
                  <a:solidFill>
                    <a:srgbClr val="FFFF00"/>
                  </a:solidFill>
                </a:rPr>
                <a:t>4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1557576" y="217146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>
                  <a:solidFill>
                    <a:srgbClr val="FFFF00"/>
                  </a:solidFill>
                </a:rPr>
                <a:t>5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2162412" y="217146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>
                  <a:solidFill>
                    <a:srgbClr val="FFFF00"/>
                  </a:solidFill>
                </a:rPr>
                <a:t>6</a:t>
              </a:r>
              <a:endParaRPr lang="en-US" sz="4000" dirty="0">
                <a:solidFill>
                  <a:srgbClr val="FFFF00"/>
                </a:solidFill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1811292" y="25949089"/>
              <a:ext cx="1778318" cy="2311400"/>
              <a:chOff x="11516666" y="26568400"/>
              <a:chExt cx="1778318" cy="231140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1516666" y="26568400"/>
                <a:ext cx="1778318" cy="23114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1707302" y="26697489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/>
                  <a:t>1</a:t>
                </a:r>
                <a:endParaRPr lang="en-US" sz="3600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1707302" y="27424764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/>
                  <a:t>2</a:t>
                </a:r>
                <a:endParaRPr lang="en-US" sz="36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1707302" y="28180101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/>
                  <a:t>3</a:t>
                </a:r>
                <a:endParaRPr lang="en-US" sz="3600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2501143" y="26724978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/>
                  <a:t>4</a:t>
                </a:r>
                <a:endParaRPr lang="en-US" sz="3600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2501143" y="27480227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/>
                  <a:t>5</a:t>
                </a:r>
                <a:endParaRPr lang="en-US" sz="3600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505295" y="28180013"/>
                <a:ext cx="586298" cy="598671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/>
                  <a:t>6</a:t>
                </a:r>
                <a:endParaRPr lang="en-US" sz="3600" dirty="0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8321026" y="21174134"/>
              <a:ext cx="0" cy="1742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12817933" y="21472448"/>
              <a:ext cx="0" cy="1742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31934" y="2043667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latin typeface="Kaiti SC" charset="-122"/>
                  <a:ea typeface="Kaiti SC" charset="-122"/>
                  <a:cs typeface="Kaiti SC" charset="-122"/>
                </a:rPr>
                <a:t>換行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2167302" y="207190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smtClean="0">
                  <a:latin typeface="Kaiti SC" charset="-122"/>
                  <a:ea typeface="Kaiti SC" charset="-122"/>
                  <a:cs typeface="Kaiti SC" charset="-122"/>
                </a:rPr>
                <a:t>倒退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288425" y="24872359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latin typeface="Kaiti SC" charset="-122"/>
                  <a:ea typeface="Kaiti SC" charset="-122"/>
                  <a:cs typeface="Kaiti SC" charset="-122"/>
                </a:rPr>
                <a:t>空白鍵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809399" y="24872359"/>
              <a:ext cx="2040940" cy="657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smtClean="0">
                  <a:latin typeface="Kaiti SC" charset="-122"/>
                  <a:ea typeface="Kaiti SC" charset="-122"/>
                  <a:cs typeface="Kaiti SC" charset="-122"/>
                </a:rPr>
                <a:t>語言轉換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898500" y="2483628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latin typeface="Kaiti SC" charset="-122"/>
                  <a:ea typeface="Kaiti SC" charset="-122"/>
                  <a:cs typeface="Kaiti SC" charset="-122"/>
                </a:rPr>
                <a:t>上一字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2593612" y="2483256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smtClean="0">
                  <a:latin typeface="Kaiti SC" charset="-122"/>
                  <a:ea typeface="Kaiti SC" charset="-122"/>
                  <a:cs typeface="Kaiti SC" charset="-122"/>
                </a:rPr>
                <a:t>下一字</a:t>
              </a:r>
              <a:endParaRPr lang="en-US" sz="36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flipH="1">
              <a:off x="8073255" y="23505395"/>
              <a:ext cx="1928888" cy="1327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87" idx="0"/>
            </p:cNvCxnSpPr>
            <p:nvPr/>
          </p:nvCxnSpPr>
          <p:spPr>
            <a:xfrm flipH="1">
              <a:off x="9829869" y="23656690"/>
              <a:ext cx="1068631" cy="1215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88" idx="0"/>
            </p:cNvCxnSpPr>
            <p:nvPr/>
          </p:nvCxnSpPr>
          <p:spPr>
            <a:xfrm>
              <a:off x="11557577" y="24089190"/>
              <a:ext cx="125753" cy="747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endCxn id="189" idx="0"/>
            </p:cNvCxnSpPr>
            <p:nvPr/>
          </p:nvCxnSpPr>
          <p:spPr>
            <a:xfrm>
              <a:off x="12672788" y="24189756"/>
              <a:ext cx="705654" cy="64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11306727" y="23670367"/>
              <a:ext cx="1557583" cy="722595"/>
            </a:xfrm>
            <a:prstGeom prst="rect">
              <a:avLst/>
            </a:pr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>
              <a:endCxn id="143" idx="3"/>
            </p:cNvCxnSpPr>
            <p:nvPr/>
          </p:nvCxnSpPr>
          <p:spPr>
            <a:xfrm flipH="1">
              <a:off x="7222974" y="23154913"/>
              <a:ext cx="1109139" cy="43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43" idx="1"/>
            </p:cNvCxnSpPr>
            <p:nvPr/>
          </p:nvCxnSpPr>
          <p:spPr>
            <a:xfrm flipH="1">
              <a:off x="5928902" y="23593290"/>
              <a:ext cx="646565" cy="195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44" idx="1"/>
              <a:endCxn id="198" idx="3"/>
            </p:cNvCxnSpPr>
            <p:nvPr/>
          </p:nvCxnSpPr>
          <p:spPr>
            <a:xfrm flipH="1">
              <a:off x="12864310" y="23593290"/>
              <a:ext cx="1252987" cy="438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144" idx="3"/>
            </p:cNvCxnSpPr>
            <p:nvPr/>
          </p:nvCxnSpPr>
          <p:spPr>
            <a:xfrm flipH="1" flipV="1">
              <a:off x="14764804" y="23593290"/>
              <a:ext cx="637370" cy="9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0" name="Content Placeholder 3"/>
            <p:cNvPicPr>
              <a:picLocks noChangeAspect="1"/>
            </p:cNvPicPr>
            <p:nvPr/>
          </p:nvPicPr>
          <p:blipFill rotWithShape="1">
            <a:blip r:embed="rId6"/>
            <a:srcRect l="14488" t="6027" r="11412" b="5406"/>
            <a:stretch/>
          </p:blipFill>
          <p:spPr>
            <a:xfrm>
              <a:off x="5334894" y="27228763"/>
              <a:ext cx="594008" cy="532485"/>
            </a:xfrm>
            <a:prstGeom prst="rect">
              <a:avLst/>
            </a:prstGeom>
          </p:spPr>
        </p:pic>
        <p:pic>
          <p:nvPicPr>
            <p:cNvPr id="231" name="Content Placeholder 3"/>
            <p:cNvPicPr>
              <a:picLocks noChangeAspect="1"/>
            </p:cNvPicPr>
            <p:nvPr/>
          </p:nvPicPr>
          <p:blipFill rotWithShape="1">
            <a:blip r:embed="rId6"/>
            <a:srcRect l="14488" t="6027" r="11412" b="5406"/>
            <a:stretch/>
          </p:blipFill>
          <p:spPr>
            <a:xfrm>
              <a:off x="18173303" y="27228763"/>
              <a:ext cx="594008" cy="532485"/>
            </a:xfrm>
            <a:prstGeom prst="rect">
              <a:avLst/>
            </a:prstGeom>
          </p:spPr>
        </p:pic>
        <p:pic>
          <p:nvPicPr>
            <p:cNvPr id="232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85582" y="24329627"/>
              <a:ext cx="736167" cy="500939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2163115" y="19263160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 smtClean="0">
                  <a:latin typeface="Kaiti SC" charset="-122"/>
                  <a:ea typeface="Kaiti SC" charset="-122"/>
                  <a:cs typeface="Kaiti SC" charset="-122"/>
                </a:rPr>
                <a:t>三、操作</a:t>
              </a:r>
              <a:endParaRPr lang="en-US" sz="4800" dirty="0">
                <a:latin typeface="Kaiti SC" charset="-122"/>
                <a:ea typeface="Kaiti SC" charset="-122"/>
                <a:cs typeface="Kaiti SC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248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Kaiti SC</vt:lpstr>
      <vt:lpstr>Times New Roman</vt:lpstr>
      <vt:lpstr>新細明體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</dc:creator>
  <cp:lastModifiedBy>J T</cp:lastModifiedBy>
  <cp:revision>23</cp:revision>
  <dcterms:created xsi:type="dcterms:W3CDTF">2017-10-11T16:48:54Z</dcterms:created>
  <dcterms:modified xsi:type="dcterms:W3CDTF">2017-10-13T07:07:40Z</dcterms:modified>
</cp:coreProperties>
</file>