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F89B-9187-4B5E-B6EE-DC7352FEEAEB}" type="datetimeFigureOut">
              <a:rPr lang="nl-NL" smtClean="0"/>
              <a:t>30-12-2020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3C89-3FFD-4C06-A9FC-EC5357E29D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79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A77D106D-1D58-4EED-A4E6-488859854990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FCC9-C273-483F-8718-AD4D55528A3A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D644-8F92-4E02-AAC3-74444EA52058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1C81-9F8D-41BA-8DB4-4D88C3285843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5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6131-BC01-4DAF-AA5F-3364A823AD3E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EF-5106-4A18-B097-84B708A77A9D}" type="datetime1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7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808-BB2B-4616-96B2-43C7AFA61A1D}" type="datetime1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312D-6581-4F52-8F20-128D9DF72F5D}" type="datetime1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3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911-5049-4495-BC1A-68B8D18EDADF}" type="datetime1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AE26-4A9B-4F64-8548-64DF27D8C5B3}" type="datetime1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5AF-F6D5-463A-BD09-3AE8CA218A94}" type="datetime1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898D4A-222D-4D74-850D-152EFE1EF089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BB0D3-C18A-420C-AE8D-5171B34A8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Finding optimal bar locations near Groningen city center</a:t>
            </a:r>
            <a:endParaRPr lang="nl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3E614-2D0D-4382-BF61-E32E797FC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Jamo Momand</a:t>
            </a:r>
          </a:p>
          <a:p>
            <a:pPr algn="l"/>
            <a:r>
              <a:rPr lang="en-US" dirty="0"/>
              <a:t>December 31</a:t>
            </a:r>
            <a:r>
              <a:rPr lang="en-US" baseline="30000" dirty="0"/>
              <a:t>st</a:t>
            </a:r>
            <a:r>
              <a:rPr lang="en-US" dirty="0"/>
              <a:t> 2020</a:t>
            </a:r>
          </a:p>
          <a:p>
            <a:pPr algn="l"/>
            <a:r>
              <a:rPr lang="en-US" dirty="0"/>
              <a:t>IBM Applied Data Science Capstone</a:t>
            </a:r>
            <a:endParaRPr lang="nl-NL" dirty="0"/>
          </a:p>
        </p:txBody>
      </p:sp>
      <p:pic>
        <p:nvPicPr>
          <p:cNvPr id="1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DB6C360-5EF7-4EE1-AA2C-FBBDC594E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6" r="31627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ACE2C-92AB-49CB-BCDF-3E929C22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3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6EAA-27F4-4039-8774-53EB192A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1524000"/>
            <a:ext cx="3810001" cy="1263649"/>
          </a:xfrm>
        </p:spPr>
        <p:txBody>
          <a:bodyPr>
            <a:normAutofit/>
          </a:bodyPr>
          <a:lstStyle/>
          <a:p>
            <a:r>
              <a:rPr lang="en-US" sz="3700"/>
              <a:t>Introduction: Business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E56EA-B246-466F-A83C-D5F4EBA8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35713"/>
            <a:ext cx="6095047" cy="29865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A614-DFF8-497A-9AB4-9939AB6A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/>
              <a:t>Groningen, the Netherlands</a:t>
            </a:r>
          </a:p>
          <a:p>
            <a:r>
              <a:rPr lang="en-US"/>
              <a:t>Optimal new bar/restaurant locations</a:t>
            </a:r>
          </a:p>
          <a:p>
            <a:r>
              <a:rPr lang="en-US"/>
              <a:t>Target audience: prospective bar/restaurant owners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EC49-53DF-4394-A304-02267DC8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6EAA-27F4-4039-8774-53EB192A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A614-DFF8-497A-9AB4-9939AB6A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data: municipality website</a:t>
            </a:r>
          </a:p>
          <a:p>
            <a:r>
              <a:rPr lang="en-US" dirty="0"/>
              <a:t>Coordinate data: </a:t>
            </a:r>
            <a:r>
              <a:rPr lang="en-US" dirty="0" err="1"/>
              <a:t>Nominatim</a:t>
            </a:r>
            <a:r>
              <a:rPr lang="en-US" dirty="0"/>
              <a:t> from </a:t>
            </a:r>
            <a:r>
              <a:rPr lang="en-US" dirty="0" err="1"/>
              <a:t>Geopy</a:t>
            </a:r>
            <a:endParaRPr lang="en-US" dirty="0"/>
          </a:p>
          <a:p>
            <a:r>
              <a:rPr lang="en-US" dirty="0"/>
              <a:t>Venue data: Foursquare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2B94F-FF55-41D6-A094-AFA10C05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A2EF-5AC2-4C8E-A3AC-6C13E010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F9F5-0CF4-47BD-B1CD-419A65DB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r>
              <a:rPr lang="en-US" dirty="0"/>
              <a:t>Elbow method: </a:t>
            </a:r>
            <a:r>
              <a:rPr lang="en-US" dirty="0" err="1"/>
              <a:t>Yellowbrick</a:t>
            </a:r>
            <a:endParaRPr lang="en-US" dirty="0"/>
          </a:p>
          <a:p>
            <a:r>
              <a:rPr lang="en-US" dirty="0"/>
              <a:t>Inner and outer city center will be excluded after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E160-6521-4D7B-B1D8-457F208A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E9F2-19F8-4692-921B-F6E7BBB7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A899-7A40-4C3D-AAF0-57FDC50F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endParaRPr lang="en-US" dirty="0"/>
          </a:p>
          <a:p>
            <a:r>
              <a:rPr lang="en-US" dirty="0"/>
              <a:t>Good agreement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5A25-FBAC-4D29-A69C-E4486F0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6D7C7-2EDF-4671-8025-779BC4111A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840671"/>
            <a:ext cx="5759450" cy="34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3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2D18-A81D-465F-A329-48379C69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9710-6211-48BB-BBB8-3D482BCE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r>
              <a:rPr lang="en-US" dirty="0"/>
              <a:t>Elbow method with </a:t>
            </a:r>
            <a:r>
              <a:rPr lang="en-US" dirty="0" err="1"/>
              <a:t>Yellowbrick</a:t>
            </a:r>
            <a:endParaRPr lang="en-US" dirty="0"/>
          </a:p>
          <a:p>
            <a:endParaRPr lang="en-US" dirty="0"/>
          </a:p>
          <a:p>
            <a:r>
              <a:rPr lang="en-US" dirty="0"/>
              <a:t>Optimal #cluster set to 8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5B0F9-9C45-4C88-8A24-ABB8010B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F0C3A-09C7-4A8C-812A-099BB4D8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2900361"/>
            <a:ext cx="51244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1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ABB6-67C1-4E0F-A262-D21DA011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4936-EAF3-495F-B827-40556BFB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Purple – 0, Red – 1</a:t>
            </a:r>
          </a:p>
          <a:p>
            <a:r>
              <a:rPr lang="en-US" sz="1600" dirty="0"/>
              <a:t>Dark Blue – 2, Blue – 3</a:t>
            </a:r>
          </a:p>
          <a:p>
            <a:r>
              <a:rPr lang="en-US" sz="1600" dirty="0"/>
              <a:t>Light Blue – 4, Green – 5</a:t>
            </a:r>
          </a:p>
          <a:p>
            <a:r>
              <a:rPr lang="en-US" sz="1600" dirty="0"/>
              <a:t>Beige – 6, Orange – 7</a:t>
            </a:r>
            <a:endParaRPr lang="nl-N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4CA57-3D2E-4B69-9A04-F8AB475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1ED5D-922E-4906-860F-19FFAE9E74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4275" y="2847656"/>
            <a:ext cx="5759450" cy="344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1F976-4B03-4CBD-A7B3-2C8028F7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69349"/>
            <a:ext cx="5206482" cy="17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1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4538-0BB6-4EB5-AC84-A446B7EF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0ABF-2FF9-42F6-8B30-FB934291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neighborhoods for bars and restaurants found</a:t>
            </a:r>
          </a:p>
          <a:p>
            <a:r>
              <a:rPr lang="en-US" dirty="0"/>
              <a:t>Data and analysis </a:t>
            </a:r>
            <a:r>
              <a:rPr lang="en-US"/>
              <a:t>optimization discussed</a:t>
            </a:r>
          </a:p>
          <a:p>
            <a:endParaRPr lang="en-US" dirty="0"/>
          </a:p>
          <a:p>
            <a:r>
              <a:rPr lang="en-US" dirty="0"/>
              <a:t>Advice depends on stakeholder (livelihood vs. niche)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E50D5-809D-4875-81C0-64ED1E66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311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055C6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 Cond</vt:lpstr>
      <vt:lpstr>Calibri</vt:lpstr>
      <vt:lpstr>Impact</vt:lpstr>
      <vt:lpstr>TornVTI</vt:lpstr>
      <vt:lpstr>Finding optimal bar locations near Groningen city center</vt:lpstr>
      <vt:lpstr>Introduction: Business Problem</vt:lpstr>
      <vt:lpstr>Data</vt:lpstr>
      <vt:lpstr>Methodology</vt:lpstr>
      <vt:lpstr>Results and Discussion</vt:lpstr>
      <vt:lpstr>Results and Discussion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optimal bar locations near Groningen city center</dc:title>
  <dc:creator>Jamo Momand</dc:creator>
  <cp:lastModifiedBy>Jamo Momand</cp:lastModifiedBy>
  <cp:revision>3</cp:revision>
  <dcterms:created xsi:type="dcterms:W3CDTF">2020-12-30T15:03:43Z</dcterms:created>
  <dcterms:modified xsi:type="dcterms:W3CDTF">2020-12-30T15:19:33Z</dcterms:modified>
</cp:coreProperties>
</file>