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8"/>
    <p:restoredTop sz="94744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8430-E5F2-A64A-825B-433B5E9EE67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39FD1-77A7-BE44-A8EF-BAC2B7FE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39FD1-77A7-BE44-A8EF-BAC2B7FE0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sp.colorado.edu/pspt_acces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SunSpot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in PSPT 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CSCI 7000 Semester project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Jamie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Mothersbaugh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LASP, CU Boulder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3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software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Sunspots can be determined from the FITS images by analyzing the brightness values of the image array- once a sunspot is identified in the array, it can be cross-referenced with the JPG image to verify the accuracy of the code checking the array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structures will be used for storing the sunspot data as a function of time- this is a large data set!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time series of the data will be constructed by parsing the information in the header and storing the date &amp; time of the image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Plotting and image visualization will be essential for displaying the data and determining the accuracy of the results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All 3 filters will be used to generate a sunspot record from the data- this can then be compared to the existing sunspot record. The sunspot record obtained by the code may vary depending on which filter is observed.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Additionally, a function can be fit (using Python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scipy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or similar packages) to the calculated sunspot data- how well does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function compare to the existing sunspot record?</a:t>
            </a:r>
          </a:p>
        </p:txBody>
      </p:sp>
    </p:spTree>
    <p:extLst>
      <p:ext uri="{BB962C8B-B14F-4D97-AF65-F5344CB8AC3E}">
        <p14:creationId xmlns:p14="http://schemas.microsoft.com/office/powerpoint/2010/main" val="13867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SUNSpot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Background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sunspot is a region on the photosphere (surface of the Sun) that appears darker than the surrounding photosphere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Sunspots are caused by an increased localized density of magnetic flux that prevents photons from reaching the photosphere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frequency of sunspots rises and falls in a ~11 year period called the solar cycle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solar cycle is correlated with how ”active” the Sun is- sunspots, flares, coronal mass ejections, etc. Sunspot frequency could also correlate with climate on Earth- during the Maunder Minimum period in the 1600s, an almost total lack of sunspots is thought to have caused colder weather on Earth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Sunspots have been observed and recorded since the 1600s- the complete sunspot data record is one of the oldest astronomical data sets</a:t>
            </a:r>
          </a:p>
        </p:txBody>
      </p:sp>
    </p:spTree>
    <p:extLst>
      <p:ext uri="{BB962C8B-B14F-4D97-AF65-F5344CB8AC3E}">
        <p14:creationId xmlns:p14="http://schemas.microsoft.com/office/powerpoint/2010/main" val="14654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996561"/>
            <a:ext cx="4041915" cy="36496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91" y="593766"/>
            <a:ext cx="5200005" cy="44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" y="463139"/>
            <a:ext cx="11211359" cy="58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3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99408"/>
            <a:ext cx="10131425" cy="4983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PSPT data record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4620"/>
            <a:ext cx="10131425" cy="400242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PSPT (Precision Solar Photometric Telescope) was a visible-light telescope on Mauna Loa in Hawaii. It took images of the Sun with 3 different filters at 393nm (calcium), 409nm (blue light) and 607nm (red light). It took ~daily data from March 1998-June 2015.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 did analysis &amp; processing of the 1998-2004 data at LASP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Because the images were taken in visible light, sunspots are apparent in the data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My project will analyze the entire PSPT image record in all 3 filters, track the sunspots in the images as a function of time and compare to the known sunspot data record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How complete is the PSPT data record with respect to sunspots? Can the sunspot cycle be reasonably derived/inferred from the 17-year PSPT data record?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7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96520"/>
            <a:ext cx="5471160" cy="547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0" y="579120"/>
            <a:ext cx="5897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75" y="253892"/>
            <a:ext cx="10131425" cy="66051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Previous images show blue &amp; calcium images from January 2005, near solar minimum. Image below is a red from June 2011, near solar maximum. The increase in sunspots is clear in the image.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068778"/>
            <a:ext cx="5919190" cy="5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2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PSPT data is publicly available for download at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http://lasp.colorado.edu/pspt_access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includes FITS (Flexible Image Transport System- common data type for astronomical image data) and JPG files of images in 3 different filters on a daily cadence; often multiple files per day are available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acquisition via existing download tools is fast and convenient- any outside user can obtain the data with ease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FITS images can be read into Python and converted to an array- this makes analysis and software applications straightforward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FITS images also contain a header with metadata information about the image- timestamp, dimensions, etc.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sunspot size &amp; intensity will vary depending on which wavelength is observed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(continued)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3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1" y="9228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Part of a PSPT FITS header is shown below.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DATE = '2005-11-11T00:58:50' / Date this header defined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ORIGIN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'MLSO ' /Location image acquired TELESCOP= 'PSPT ' /Imaging telescope INSTRUME= '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Xedar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2k x 2k 12 bit' /Imaging instrument-camera TEMP = '26C ' /Camera temperature OBS_PROG= '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SunRISE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' /Observing project OBJECT = 'FULL DISK' /Object observed DATE_OBS= '2005-10-31T17:05:07.433Z' /Starting date-time of obs. DATE_END= '2005-10-31T17:10:18.013Z' /Ending date-time of obs. EXPTIME = 0.0360000000000 /Exposure time in seconds, per frame WAVELNTH= 607.097 /Wavelength of observation (nm) FWHM = 0.458000 /Filter full width at half max OBS_TYPE= 'RCONT ' /Type of observation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0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786</TotalTime>
  <Words>765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Arial</vt:lpstr>
      <vt:lpstr>Celestial</vt:lpstr>
      <vt:lpstr>SunSpot CyCLE AnAlysis in PSPT Data</vt:lpstr>
      <vt:lpstr>SUNSpot Background</vt:lpstr>
      <vt:lpstr>PowerPoint Presentation</vt:lpstr>
      <vt:lpstr>PowerPoint Presentation</vt:lpstr>
      <vt:lpstr>PSPT data record</vt:lpstr>
      <vt:lpstr>PowerPoint Presentation</vt:lpstr>
      <vt:lpstr>PowerPoint Presentation</vt:lpstr>
      <vt:lpstr>Data</vt:lpstr>
      <vt:lpstr>PowerPoint Presentation</vt:lpstr>
      <vt:lpstr>software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 CyCLE AnAlysis in PSPT Data</dc:title>
  <dc:creator>Microsoft Office User</dc:creator>
  <cp:lastModifiedBy>Microsoft Office User</cp:lastModifiedBy>
  <cp:revision>13</cp:revision>
  <dcterms:created xsi:type="dcterms:W3CDTF">2019-11-07T04:34:35Z</dcterms:created>
  <dcterms:modified xsi:type="dcterms:W3CDTF">2019-11-07T17:40:37Z</dcterms:modified>
</cp:coreProperties>
</file>