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57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3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5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64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10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5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2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4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2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1DD01D-F3BA-4234-ACF4-8784B1950B8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01D-F3BA-4234-ACF4-8784B1950B8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8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1DD01D-F3BA-4234-ACF4-8784B1950B8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A300D1-0643-41B3-9A68-8315B9A0F91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68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9AF2A9-6AD5-B429-A696-F3453F90496D}"/>
              </a:ext>
            </a:extLst>
          </p:cNvPr>
          <p:cNvSpPr/>
          <p:nvPr/>
        </p:nvSpPr>
        <p:spPr>
          <a:xfrm>
            <a:off x="3162467" y="2562565"/>
            <a:ext cx="630499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Music Recommendation System</a:t>
            </a:r>
          </a:p>
          <a:p>
            <a:pPr algn="just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collaborative filtering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296D1-EC27-C76D-16D4-0126DBA24199}"/>
              </a:ext>
            </a:extLst>
          </p:cNvPr>
          <p:cNvSpPr/>
          <p:nvPr/>
        </p:nvSpPr>
        <p:spPr>
          <a:xfrm>
            <a:off x="1529269" y="1027699"/>
            <a:ext cx="9133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Machine Learning Project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C1B28-BFAC-CFE9-A86E-E3F6420B7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1" y="127321"/>
            <a:ext cx="1047624" cy="923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245E07-C9BE-FE2A-64BB-472C6150520B}"/>
              </a:ext>
            </a:extLst>
          </p:cNvPr>
          <p:cNvSpPr txBox="1"/>
          <p:nvPr/>
        </p:nvSpPr>
        <p:spPr>
          <a:xfrm>
            <a:off x="1529269" y="4876800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Amogh Jain</a:t>
            </a:r>
          </a:p>
          <a:p>
            <a:r>
              <a:rPr lang="en-US" dirty="0"/>
              <a:t>RA2111027010010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362DC-2F08-F934-269D-5CF52347E1CF}"/>
              </a:ext>
            </a:extLst>
          </p:cNvPr>
          <p:cNvSpPr txBox="1"/>
          <p:nvPr/>
        </p:nvSpPr>
        <p:spPr>
          <a:xfrm>
            <a:off x="5114000" y="4876798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Ishan </a:t>
            </a:r>
            <a:r>
              <a:rPr lang="en-US" dirty="0" err="1"/>
              <a:t>sharma</a:t>
            </a:r>
            <a:endParaRPr lang="en-US" dirty="0"/>
          </a:p>
          <a:p>
            <a:r>
              <a:rPr lang="en-US" dirty="0"/>
              <a:t>RA2111027010086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AD222-3F09-4894-E9CF-6DF92ABEC59E}"/>
              </a:ext>
            </a:extLst>
          </p:cNvPr>
          <p:cNvSpPr txBox="1"/>
          <p:nvPr/>
        </p:nvSpPr>
        <p:spPr>
          <a:xfrm>
            <a:off x="8654173" y="4876799"/>
            <a:ext cx="207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Hrishikesh </a:t>
            </a:r>
            <a:r>
              <a:rPr lang="en-US" dirty="0" err="1"/>
              <a:t>Khadilkar</a:t>
            </a:r>
            <a:endParaRPr lang="en-US" dirty="0"/>
          </a:p>
          <a:p>
            <a:r>
              <a:rPr lang="en-US" dirty="0"/>
              <a:t>RA2111027010018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91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99115-E8E2-8BF9-DD35-E06FE1FC2682}"/>
              </a:ext>
            </a:extLst>
          </p:cNvPr>
          <p:cNvSpPr/>
          <p:nvPr/>
        </p:nvSpPr>
        <p:spPr>
          <a:xfrm>
            <a:off x="2779756" y="322746"/>
            <a:ext cx="6040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C9210-D838-3DD9-00D3-B272FCE0A22A}"/>
              </a:ext>
            </a:extLst>
          </p:cNvPr>
          <p:cNvSpPr/>
          <p:nvPr/>
        </p:nvSpPr>
        <p:spPr>
          <a:xfrm>
            <a:off x="1475516" y="1822026"/>
            <a:ext cx="8758375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LiberationSerif_93_2"/>
              </a:rPr>
              <a:t>With the rise of digital content distribution, we have access to a huge music collection. With millions of songs to choose from, we sometimes feel overwhelmed. </a:t>
            </a:r>
          </a:p>
          <a:p>
            <a:pPr algn="just"/>
            <a:endParaRPr lang="en-US" sz="24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LiberationSerif_93_2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LiberationSerif_93_2"/>
              </a:rPr>
              <a:t>Thus, an efficient music recommender system is necessary in the interest of both music service providers and customers.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just"/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LiberationSerif_93_2"/>
              </a:rPr>
              <a:t>Our music recommender system is large-scale and personalized. We learn from users’ listening history and features of songs and predict songs that a user would like to listen to.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21DC64-B04E-38BD-4F8A-01452CEF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20" y="2164870"/>
            <a:ext cx="434378" cy="403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B8AB4-053E-140E-D7B4-14B2D176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20" y="3429000"/>
            <a:ext cx="434378" cy="403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2948EF-E0FA-5028-8CB6-1D806479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20" y="4491182"/>
            <a:ext cx="434378" cy="403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5FF245-4355-32CF-2458-4521ABE66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1" y="127321"/>
            <a:ext cx="104762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1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926DAF-7BE0-45A7-76BA-87EFDA513987}"/>
              </a:ext>
            </a:extLst>
          </p:cNvPr>
          <p:cNvSpPr/>
          <p:nvPr/>
        </p:nvSpPr>
        <p:spPr>
          <a:xfrm>
            <a:off x="2304281" y="979055"/>
            <a:ext cx="8109912" cy="9975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D384A-8B24-3BE7-FD9B-DE9EF49EFFAE}"/>
              </a:ext>
            </a:extLst>
          </p:cNvPr>
          <p:cNvSpPr/>
          <p:nvPr/>
        </p:nvSpPr>
        <p:spPr>
          <a:xfrm>
            <a:off x="2705773" y="1123875"/>
            <a:ext cx="73069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WHY A RECOMMENDER SYSTEM?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3A2F20-7D88-4A94-F6F2-EE74036F8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1" y="127321"/>
            <a:ext cx="1047624" cy="923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FE85CB-5B6D-4DDB-2823-71011ACBE0B4}"/>
              </a:ext>
            </a:extLst>
          </p:cNvPr>
          <p:cNvSpPr txBox="1"/>
          <p:nvPr/>
        </p:nvSpPr>
        <p:spPr>
          <a:xfrm>
            <a:off x="2226643" y="2136338"/>
            <a:ext cx="73993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berationSerif_93_3"/>
              </a:rPr>
              <a:t>Music dataset is too big while life is short</a:t>
            </a:r>
            <a:r>
              <a:rPr lang="en-US" dirty="0">
                <a:solidFill>
                  <a:srgbClr val="000000"/>
                </a:solidFill>
                <a:latin typeface="LiberationSerif_93_3"/>
              </a:rPr>
              <a:t> .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erif_93_3"/>
              </a:rPr>
              <a:t> You need someone to teach you how to manage and give you 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erif-Bold_8-_3"/>
              </a:rPr>
              <a:t>wise 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erif_93_3"/>
              </a:rPr>
              <a:t>suggestions according to 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erif-Bold_8-_3"/>
              </a:rPr>
              <a:t>your taste</a:t>
            </a:r>
            <a:r>
              <a:rPr lang="en-US" dirty="0">
                <a:solidFill>
                  <a:srgbClr val="000000"/>
                </a:solidFill>
                <a:latin typeface="LiberationSerif_93_3"/>
              </a:rPr>
              <a:t>.</a:t>
            </a:r>
            <a:endParaRPr lang="en-US" b="0" i="0" dirty="0">
              <a:solidFill>
                <a:srgbClr val="FE8637"/>
              </a:solidFill>
              <a:effectLst/>
              <a:latin typeface="OpenSymbol_8l_3"/>
            </a:endParaRPr>
          </a:p>
          <a:p>
            <a:endParaRPr lang="en-US" dirty="0">
              <a:solidFill>
                <a:srgbClr val="FE8637"/>
              </a:solidFill>
              <a:latin typeface="OpenSymbol_8l_3"/>
            </a:endParaRPr>
          </a:p>
          <a:p>
            <a:endParaRPr lang="en-US" b="0" i="0" dirty="0">
              <a:solidFill>
                <a:srgbClr val="FE8637"/>
              </a:solidFill>
              <a:effectLst/>
              <a:latin typeface="OpenSymbol_8l_3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berationSerif_93_3"/>
              </a:rPr>
              <a:t>Music service providers need a more efficient system to attraction their clients</a:t>
            </a:r>
          </a:p>
          <a:p>
            <a:endParaRPr lang="en-US" b="0" i="0" dirty="0">
              <a:effectLst/>
              <a:latin typeface="Google Sans"/>
            </a:endParaRPr>
          </a:p>
          <a:p>
            <a:r>
              <a:rPr lang="en-US" b="0" i="0" dirty="0">
                <a:effectLst/>
                <a:latin typeface="Google Sans"/>
              </a:rPr>
              <a:t>By using music recommender system, the music provider can predict and then offer the appropriate songs to their users based on the characteristics of the music that has been heard previously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82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424C52-3FA9-E324-1926-6098FF4F7705}"/>
              </a:ext>
            </a:extLst>
          </p:cNvPr>
          <p:cNvSpPr/>
          <p:nvPr/>
        </p:nvSpPr>
        <p:spPr>
          <a:xfrm>
            <a:off x="3478189" y="313782"/>
            <a:ext cx="3693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OUR TASK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F8A3027-EADA-558A-34CE-F07D415F8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1" y="127321"/>
            <a:ext cx="1047624" cy="923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3B9624-5497-6EEC-6C1D-A8130C633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4" y="2038156"/>
            <a:ext cx="1136491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A1261A-C041-1706-6C36-8D3F208D07CA}"/>
              </a:ext>
            </a:extLst>
          </p:cNvPr>
          <p:cNvSpPr txBox="1"/>
          <p:nvPr/>
        </p:nvSpPr>
        <p:spPr>
          <a:xfrm>
            <a:off x="4330459" y="393303"/>
            <a:ext cx="808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B0F0"/>
                </a:solidFill>
              </a:rPr>
              <a:t>LITERATURE REVIEW</a:t>
            </a:r>
            <a:endParaRPr lang="en-IN" sz="28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1C367-E46F-173E-98A8-22D344BE67FF}"/>
              </a:ext>
            </a:extLst>
          </p:cNvPr>
          <p:cNvSpPr txBox="1"/>
          <p:nvPr/>
        </p:nvSpPr>
        <p:spPr>
          <a:xfrm>
            <a:off x="845389" y="1328468"/>
            <a:ext cx="106449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1. Automated Music Recommendation System Based on Listener Preferences:</a:t>
            </a:r>
          </a:p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Author(s):  (2020)</a:t>
            </a:r>
          </a:p>
          <a:p>
            <a:pPr algn="l"/>
            <a:r>
              <a:rPr lang="en-IN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Mukkamala</a:t>
            </a:r>
            <a:r>
              <a:rPr lang="en-I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 S.N.V. Jitendra ◽  Y. Radhika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Recommender systems play a vital role in e-commerce. It is a big source of a market that brings people from all over the world to a single place. It has become easy to access and reach the market while sitting anywhere. Recommender systems do a major role in the commerce mobility go smoothly easily as it is a software tool that helps in showing or recommending items based on user’s preferences by analyzing their taste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2.Enhancing Item-Based Collaborative Filtering with Item Correlations for Music Recommendation System:</a:t>
            </a:r>
          </a:p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Author(s):  (2021)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Muhammad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Arief</a:t>
            </a:r>
            <a:r>
              <a:rPr lang="en-I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Budiman ◽ 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Gst</a:t>
            </a:r>
            <a:r>
              <a:rPr lang="en-I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 Ayu Vida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Mastrika</a:t>
            </a:r>
            <a:r>
              <a:rPr lang="en-I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Giri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Music recommendation systems are playing a vital role in suggesting music to the users from huge volumes of digital libraries available. Collaborative filtering (CF) is a one of the well known method used in recommendation systems. CF is either user centric or item centric. The former is known as user-based CF and later is known as item-based CF.</a:t>
            </a:r>
            <a:endParaRPr lang="en-US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14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15CF1B-3D82-0AB4-5373-F78623F2AD43}"/>
              </a:ext>
            </a:extLst>
          </p:cNvPr>
          <p:cNvSpPr txBox="1"/>
          <p:nvPr/>
        </p:nvSpPr>
        <p:spPr>
          <a:xfrm>
            <a:off x="1431985" y="1268083"/>
            <a:ext cx="8108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TIXGeneral-Regular"/>
              </a:rPr>
              <a:t>Y. T. Chen, C. H. Chen, S. Wu, and C. C. Lo, “A two-step approach for classifying music genre on the strength of AHP weighted musical features,” </a:t>
            </a:r>
            <a:r>
              <a:rPr lang="en-US" b="0" i="1" dirty="0">
                <a:solidFill>
                  <a:srgbClr val="000000"/>
                </a:solidFill>
                <a:effectLst/>
                <a:latin typeface="STIXGeneral-Regular"/>
              </a:rPr>
              <a:t>Mathematics</a:t>
            </a:r>
            <a:r>
              <a:rPr lang="en-US" b="0" i="0" dirty="0">
                <a:solidFill>
                  <a:srgbClr val="000000"/>
                </a:solidFill>
                <a:effectLst/>
                <a:latin typeface="STIXGeneral-Regular"/>
              </a:rPr>
              <a:t>, vol. 7, no. 1, p. 19, 2019.</a:t>
            </a:r>
          </a:p>
          <a:p>
            <a:pPr algn="just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STIXGeneral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TIXGeneral-Regular"/>
              </a:rPr>
              <a:t>Y. Y. Liu, B. Yang, H. B. Pei, and J. Huang, “Neural explainable recommender model based on attributes and reviews,” </a:t>
            </a:r>
            <a:r>
              <a:rPr lang="en-US" b="0" i="1" dirty="0">
                <a:solidFill>
                  <a:srgbClr val="000000"/>
                </a:solidFill>
                <a:effectLst/>
                <a:latin typeface="STIXGeneral-Regular"/>
              </a:rPr>
              <a:t>Journal of Computer Science and Technology</a:t>
            </a:r>
            <a:r>
              <a:rPr lang="en-US" b="0" i="0" dirty="0">
                <a:solidFill>
                  <a:srgbClr val="000000"/>
                </a:solidFill>
                <a:effectLst/>
                <a:latin typeface="STIXGeneral-Regular"/>
              </a:rPr>
              <a:t>, vol. 35, no. 6, pp. 1446–1460, 2020.</a:t>
            </a:r>
          </a:p>
          <a:p>
            <a:pPr algn="just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STIXGeneral-Regular"/>
            </a:endParaRP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TIXGeneral-Regular"/>
              </a:rPr>
              <a:t>N. L. Anantha and B. P.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TIXGeneral-Regular"/>
              </a:rPr>
              <a:t>Battula</a:t>
            </a:r>
            <a:r>
              <a:rPr lang="en-IN" b="0" i="0" dirty="0">
                <a:solidFill>
                  <a:srgbClr val="000000"/>
                </a:solidFill>
                <a:effectLst/>
                <a:latin typeface="STIXGeneral-Regular"/>
              </a:rPr>
              <a:t>, “Deep convolutional neural networks for product recommendation,” 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STIXGeneral-Regular"/>
              </a:rPr>
              <a:t>Ingenierie</a:t>
            </a:r>
            <a:r>
              <a:rPr lang="en-IN" b="0" i="1" dirty="0">
                <a:solidFill>
                  <a:srgbClr val="000000"/>
                </a:solidFill>
                <a:effectLst/>
                <a:latin typeface="STIXGeneral-Regular"/>
              </a:rPr>
              <a:t> des 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STIXGeneral-Regular"/>
              </a:rPr>
              <a:t>Systemes</a:t>
            </a:r>
            <a:r>
              <a:rPr lang="en-IN" b="0" i="1" dirty="0">
                <a:solidFill>
                  <a:srgbClr val="000000"/>
                </a:solidFill>
                <a:effectLst/>
                <a:latin typeface="STIXGeneral-Regular"/>
              </a:rPr>
              <a:t> 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STIXGeneral-Regular"/>
              </a:rPr>
              <a:t>d'Information</a:t>
            </a:r>
            <a:r>
              <a:rPr lang="en-IN" b="0" i="0" dirty="0">
                <a:solidFill>
                  <a:srgbClr val="000000"/>
                </a:solidFill>
                <a:effectLst/>
                <a:latin typeface="STIXGeneral-Regular"/>
              </a:rPr>
              <a:t>, vol. 23, no. 6, pp. 161–172, 2018.</a:t>
            </a:r>
            <a:endParaRPr lang="en-US" b="0" i="0" dirty="0">
              <a:solidFill>
                <a:srgbClr val="000000"/>
              </a:solidFill>
              <a:effectLst/>
              <a:latin typeface="STIXGeneral-Regular"/>
            </a:endParaRPr>
          </a:p>
          <a:p>
            <a:pPr algn="just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STIXGeneral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TIXGeneral-Regular"/>
              </a:rPr>
              <a:t>Z. Zhang, H. Pan, and G. Xu, “Research on personalized tourism attractions recommendation model based on user social influence,” </a:t>
            </a:r>
            <a:r>
              <a:rPr lang="en-US" b="0" i="1" dirty="0">
                <a:solidFill>
                  <a:srgbClr val="000000"/>
                </a:solidFill>
                <a:effectLst/>
                <a:latin typeface="STIXGeneral-Regular"/>
              </a:rPr>
              <a:t>Advances in Modelling and Analysis B</a:t>
            </a:r>
            <a:r>
              <a:rPr lang="en-US" b="0" i="0" dirty="0">
                <a:solidFill>
                  <a:srgbClr val="000000"/>
                </a:solidFill>
                <a:effectLst/>
                <a:latin typeface="STIXGeneral-Regular"/>
              </a:rPr>
              <a:t>, vol. 59, no. 1, pp. 62–75, 2016.</a:t>
            </a:r>
          </a:p>
          <a:p>
            <a:pPr algn="just"/>
            <a:endParaRPr lang="en-US" dirty="0">
              <a:solidFill>
                <a:srgbClr val="000000"/>
              </a:solidFill>
              <a:latin typeface="STIXGeneral-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74481-B3AB-FD56-4FA0-1F771858883E}"/>
              </a:ext>
            </a:extLst>
          </p:cNvPr>
          <p:cNvSpPr txBox="1"/>
          <p:nvPr/>
        </p:nvSpPr>
        <p:spPr>
          <a:xfrm>
            <a:off x="4666890" y="491704"/>
            <a:ext cx="334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REFRENCES</a:t>
            </a:r>
          </a:p>
        </p:txBody>
      </p:sp>
    </p:spTree>
    <p:extLst>
      <p:ext uri="{BB962C8B-B14F-4D97-AF65-F5344CB8AC3E}">
        <p14:creationId xmlns:p14="http://schemas.microsoft.com/office/powerpoint/2010/main" val="2954653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</TotalTime>
  <Words>587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Calibri</vt:lpstr>
      <vt:lpstr>Calibri Light</vt:lpstr>
      <vt:lpstr>Google Sans</vt:lpstr>
      <vt:lpstr>LiberationSerif_93_2</vt:lpstr>
      <vt:lpstr>LiberationSerif_93_3</vt:lpstr>
      <vt:lpstr>LiberationSerif-Bold_8-_3</vt:lpstr>
      <vt:lpstr>OpenSymbol_8l_3</vt:lpstr>
      <vt:lpstr>STIXGeneral-Regular</vt:lpstr>
      <vt:lpstr>tahoma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Tejashri Chavan</dc:creator>
  <cp:lastModifiedBy>Arnav Jain</cp:lastModifiedBy>
  <cp:revision>5</cp:revision>
  <dcterms:created xsi:type="dcterms:W3CDTF">2023-08-06T04:39:49Z</dcterms:created>
  <dcterms:modified xsi:type="dcterms:W3CDTF">2023-11-01T09:22:09Z</dcterms:modified>
</cp:coreProperties>
</file>