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  <p:sldId id="272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E7A"/>
    <a:srgbClr val="F38620"/>
    <a:srgbClr val="279C87"/>
    <a:srgbClr val="49B1F1"/>
    <a:srgbClr val="000000"/>
    <a:srgbClr val="0A5581"/>
    <a:srgbClr val="D5433F"/>
    <a:srgbClr val="A91B29"/>
    <a:srgbClr val="E24A58"/>
    <a:srgbClr val="BC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/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/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/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/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/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/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E24A58"/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/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/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/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/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/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/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/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/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>
            <a:alpha val="50196"/>
          </a:srgbClr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>
            <a:alpha val="50196"/>
          </a:srgbClr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D5433F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/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>
            <a:alpha val="50196"/>
          </a:srgbClr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B90AD4-6315-4B80-83EE-A2E8237CD49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8CF9B7E-04DC-47F3-AAC4-49EE8C6784A8}">
      <dgm:prSet phldrT="[Text]" custT="1"/>
      <dgm:spPr>
        <a:solidFill>
          <a:srgbClr val="279C87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the</a:t>
          </a:r>
          <a:r>
            <a:rPr lang="de-AT" sz="1400" dirty="0"/>
            <a:t> </a:t>
          </a:r>
          <a:r>
            <a:rPr lang="de-AT" sz="1400" dirty="0" err="1"/>
            <a:t>problem</a:t>
          </a:r>
          <a:endParaRPr lang="de-AT" sz="1400" dirty="0"/>
        </a:p>
      </dgm:t>
    </dgm:pt>
    <dgm:pt modelId="{13F08D2E-1071-4C72-9251-FFF3DA09CC84}" type="parTrans" cxnId="{7EA5F8A9-FB97-4018-B1F6-413C759423A8}">
      <dgm:prSet/>
      <dgm:spPr/>
      <dgm:t>
        <a:bodyPr/>
        <a:lstStyle/>
        <a:p>
          <a:endParaRPr lang="de-AT" sz="2000"/>
        </a:p>
      </dgm:t>
    </dgm:pt>
    <dgm:pt modelId="{AA71084C-C7DF-4125-B1B8-FB8ACABB189D}" type="sibTrans" cxnId="{7EA5F8A9-FB97-4018-B1F6-413C759423A8}">
      <dgm:prSet custT="1"/>
      <dgm:spPr>
        <a:solidFill>
          <a:srgbClr val="279C87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F655EC64-FCF8-40B4-9E12-B569ED012E13}">
      <dgm:prSet phldrT="[Text]" custT="1"/>
      <dgm:spPr>
        <a:solidFill>
          <a:srgbClr val="F38620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available</a:t>
          </a:r>
          <a:r>
            <a:rPr lang="de-AT" sz="1400" dirty="0"/>
            <a:t>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endParaRPr lang="de-AT" sz="1400" dirty="0"/>
        </a:p>
      </dgm:t>
    </dgm:pt>
    <dgm:pt modelId="{7A40F5E1-928E-48B9-88A9-E8A81E081389}" type="parTrans" cxnId="{1B2CC83C-E2BF-435C-8149-AC36E087D636}">
      <dgm:prSet/>
      <dgm:spPr/>
      <dgm:t>
        <a:bodyPr/>
        <a:lstStyle/>
        <a:p>
          <a:endParaRPr lang="de-AT" sz="2000"/>
        </a:p>
      </dgm:t>
    </dgm:pt>
    <dgm:pt modelId="{CA20F499-D34C-4577-B75E-7E28979CA86E}" type="sibTrans" cxnId="{1B2CC83C-E2BF-435C-8149-AC36E087D636}">
      <dgm:prSet custT="1"/>
      <dgm:spPr>
        <a:solidFill>
          <a:srgbClr val="F38620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EAB1AB50-1AEA-449D-BD59-9DE09F21F3C7}">
      <dgm:prSet phldrT="[Text]" custT="1"/>
      <dgm:spPr>
        <a:solidFill>
          <a:srgbClr val="E86E7A">
            <a:alpha val="50196"/>
          </a:srgbClr>
        </a:solidFill>
      </dgm:spPr>
      <dgm:t>
        <a:bodyPr/>
        <a:lstStyle/>
        <a:p>
          <a:r>
            <a:rPr lang="de-AT" sz="1400" dirty="0" err="1"/>
            <a:t>Identify</a:t>
          </a:r>
          <a:r>
            <a:rPr lang="de-AT" sz="1400" dirty="0"/>
            <a:t> </a:t>
          </a:r>
          <a:r>
            <a:rPr lang="de-AT" sz="1400" dirty="0" err="1"/>
            <a:t>if</a:t>
          </a:r>
          <a:r>
            <a:rPr lang="de-AT" sz="1400" dirty="0"/>
            <a:t> additional </a:t>
          </a:r>
          <a:r>
            <a:rPr lang="de-AT" sz="1400" dirty="0" err="1"/>
            <a:t>data</a:t>
          </a:r>
          <a:r>
            <a:rPr lang="de-AT" sz="1400" dirty="0"/>
            <a:t> </a:t>
          </a:r>
          <a:r>
            <a:rPr lang="de-AT" sz="1400" dirty="0" err="1"/>
            <a:t>sources</a:t>
          </a:r>
          <a:r>
            <a:rPr lang="de-AT" sz="1400" dirty="0"/>
            <a:t> </a:t>
          </a:r>
          <a:r>
            <a:rPr lang="de-AT" sz="1400" dirty="0" err="1"/>
            <a:t>are</a:t>
          </a:r>
          <a:r>
            <a:rPr lang="de-AT" sz="1400" dirty="0"/>
            <a:t> </a:t>
          </a:r>
          <a:r>
            <a:rPr lang="de-AT" sz="1400" dirty="0" err="1"/>
            <a:t>needed</a:t>
          </a:r>
          <a:endParaRPr lang="de-AT" sz="1400" dirty="0"/>
        </a:p>
      </dgm:t>
    </dgm:pt>
    <dgm:pt modelId="{7E4EE5C8-6AD7-4555-9714-B951A62ADA13}" type="parTrans" cxnId="{F205CA29-14F9-4E17-A987-CDCC134EF9F7}">
      <dgm:prSet/>
      <dgm:spPr/>
      <dgm:t>
        <a:bodyPr/>
        <a:lstStyle/>
        <a:p>
          <a:endParaRPr lang="de-AT" sz="2000"/>
        </a:p>
      </dgm:t>
    </dgm:pt>
    <dgm:pt modelId="{05DDFF1A-66CD-4DFD-AE3A-5FCB20FE8CD1}" type="sibTrans" cxnId="{F205CA29-14F9-4E17-A987-CDCC134EF9F7}">
      <dgm:prSet custT="1"/>
      <dgm:spPr>
        <a:solidFill>
          <a:srgbClr val="E86E7A"/>
        </a:solidFill>
      </dgm:spPr>
      <dgm:t>
        <a:bodyPr/>
        <a:lstStyle/>
        <a:p>
          <a:endParaRPr lang="de-AT" sz="1050"/>
        </a:p>
      </dgm:t>
    </dgm:pt>
    <dgm:pt modelId="{BFE2DE1C-673E-41B0-ACCE-EF40AC57E246}">
      <dgm:prSet phldrT="[Text]" custT="1"/>
      <dgm:spPr>
        <a:solidFill>
          <a:srgbClr val="A91B29"/>
        </a:solidFill>
      </dgm:spPr>
      <dgm:t>
        <a:bodyPr/>
        <a:lstStyle/>
        <a:p>
          <a:r>
            <a:rPr lang="de-AT" sz="1400" dirty="0"/>
            <a:t>Statistical </a:t>
          </a:r>
          <a:r>
            <a:rPr lang="de-AT" sz="1400" dirty="0" err="1"/>
            <a:t>analysis</a:t>
          </a:r>
          <a:endParaRPr lang="de-AT" sz="1400" dirty="0"/>
        </a:p>
      </dgm:t>
    </dgm:pt>
    <dgm:pt modelId="{BC97B85C-2A4A-4554-99B2-FC68EE55BB2A}" type="parTrans" cxnId="{7F6CB06B-B32F-4653-9BFC-3AABCCB33301}">
      <dgm:prSet/>
      <dgm:spPr/>
      <dgm:t>
        <a:bodyPr/>
        <a:lstStyle/>
        <a:p>
          <a:endParaRPr lang="de-AT" sz="2000"/>
        </a:p>
      </dgm:t>
    </dgm:pt>
    <dgm:pt modelId="{DE77285B-A384-4237-89DB-A98113E67EFF}" type="sibTrans" cxnId="{7F6CB06B-B32F-4653-9BFC-3AABCCB33301}">
      <dgm:prSet custT="1"/>
      <dgm:spPr>
        <a:solidFill>
          <a:srgbClr val="A91B29"/>
        </a:solidFill>
      </dgm:spPr>
      <dgm:t>
        <a:bodyPr/>
        <a:lstStyle/>
        <a:p>
          <a:endParaRPr lang="de-AT" sz="1050"/>
        </a:p>
      </dgm:t>
    </dgm:pt>
    <dgm:pt modelId="{3747C94F-2255-421E-B335-FA063C9E45D6}">
      <dgm:prSet phldrT="[Text]" custT="1"/>
      <dgm:spPr>
        <a:solidFill>
          <a:srgbClr val="D5433F"/>
        </a:solidFill>
      </dgm:spPr>
      <dgm:t>
        <a:bodyPr/>
        <a:lstStyle/>
        <a:p>
          <a:r>
            <a:rPr lang="de-AT" sz="1400" dirty="0" err="1"/>
            <a:t>Implemen-tation</a:t>
          </a:r>
          <a:r>
            <a:rPr lang="de-AT" sz="1400" dirty="0"/>
            <a:t> and </a:t>
          </a:r>
          <a:r>
            <a:rPr lang="de-AT" sz="1400" dirty="0" err="1"/>
            <a:t>development</a:t>
          </a:r>
          <a:endParaRPr lang="de-AT" sz="1400" dirty="0"/>
        </a:p>
      </dgm:t>
    </dgm:pt>
    <dgm:pt modelId="{B25E7F71-C994-43D7-A051-F62B26B38E14}" type="parTrans" cxnId="{D6E6C178-B26F-4A17-B945-3F8A113AFDA8}">
      <dgm:prSet/>
      <dgm:spPr/>
      <dgm:t>
        <a:bodyPr/>
        <a:lstStyle/>
        <a:p>
          <a:endParaRPr lang="de-AT" sz="2000"/>
        </a:p>
      </dgm:t>
    </dgm:pt>
    <dgm:pt modelId="{FB3844B0-F984-49C8-8BB9-7638BA0244B4}" type="sibTrans" cxnId="{D6E6C178-B26F-4A17-B945-3F8A113AFDA8}">
      <dgm:prSet custT="1"/>
      <dgm:spPr>
        <a:solidFill>
          <a:srgbClr val="E24A58"/>
        </a:solidFill>
      </dgm:spPr>
      <dgm:t>
        <a:bodyPr/>
        <a:lstStyle/>
        <a:p>
          <a:endParaRPr lang="de-AT" sz="1050"/>
        </a:p>
      </dgm:t>
    </dgm:pt>
    <dgm:pt modelId="{0DFDF9D3-268E-428B-98D4-3C5A6EAFF296}">
      <dgm:prSet phldrT="[Text]" custT="1"/>
      <dgm:spPr>
        <a:solidFill>
          <a:srgbClr val="49B1F1">
            <a:alpha val="50196"/>
          </a:srgbClr>
        </a:solidFill>
      </dgm:spPr>
      <dgm:t>
        <a:bodyPr/>
        <a:lstStyle/>
        <a:p>
          <a:r>
            <a:rPr lang="de-AT" sz="1400" dirty="0"/>
            <a:t>Maintenance</a:t>
          </a:r>
        </a:p>
      </dgm:t>
    </dgm:pt>
    <dgm:pt modelId="{3C258404-E01C-4DC9-9DBD-814B016C1F44}" type="parTrans" cxnId="{77DAD289-E6C0-43E8-B3B4-C5372DEF7CE9}">
      <dgm:prSet/>
      <dgm:spPr/>
      <dgm:t>
        <a:bodyPr/>
        <a:lstStyle/>
        <a:p>
          <a:endParaRPr lang="de-AT" sz="2000"/>
        </a:p>
      </dgm:t>
    </dgm:pt>
    <dgm:pt modelId="{B9134BF1-85D1-49D1-A1BB-DF2CC00DCC1F}" type="sibTrans" cxnId="{77DAD289-E6C0-43E8-B3B4-C5372DEF7CE9}">
      <dgm:prSet custT="1"/>
      <dgm:spPr>
        <a:solidFill>
          <a:srgbClr val="49B1F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D34116A7-0C34-42D7-A0CA-89B7E5D7935E}">
      <dgm:prSet phldrT="[Text]" custT="1"/>
      <dgm:spPr>
        <a:solidFill>
          <a:srgbClr val="0A5581"/>
        </a:solidFill>
      </dgm:spPr>
      <dgm:t>
        <a:bodyPr/>
        <a:lstStyle/>
        <a:p>
          <a:r>
            <a:rPr lang="de-AT" sz="1400" dirty="0" err="1"/>
            <a:t>Communicate</a:t>
          </a:r>
          <a:r>
            <a:rPr lang="de-AT" sz="1400" dirty="0"/>
            <a:t> </a:t>
          </a:r>
          <a:r>
            <a:rPr lang="de-AT" sz="1400" dirty="0" err="1"/>
            <a:t>results</a:t>
          </a:r>
          <a:endParaRPr lang="de-AT" sz="1400" dirty="0"/>
        </a:p>
      </dgm:t>
    </dgm:pt>
    <dgm:pt modelId="{E109293C-60DF-441D-916A-202B96AA2157}" type="parTrans" cxnId="{2F922F9C-30C3-4771-8DA1-47D845337A16}">
      <dgm:prSet/>
      <dgm:spPr/>
      <dgm:t>
        <a:bodyPr/>
        <a:lstStyle/>
        <a:p>
          <a:endParaRPr lang="de-AT" sz="2000"/>
        </a:p>
      </dgm:t>
    </dgm:pt>
    <dgm:pt modelId="{F9959287-5D10-4B42-B152-CD69D5119D09}" type="sibTrans" cxnId="{2F922F9C-30C3-4771-8DA1-47D845337A16}">
      <dgm:prSet custT="1"/>
      <dgm:spPr>
        <a:solidFill>
          <a:srgbClr val="0A5581">
            <a:alpha val="50196"/>
          </a:srgbClr>
        </a:solidFill>
      </dgm:spPr>
      <dgm:t>
        <a:bodyPr/>
        <a:lstStyle/>
        <a:p>
          <a:endParaRPr lang="de-AT" sz="1050"/>
        </a:p>
      </dgm:t>
    </dgm:pt>
    <dgm:pt modelId="{4E8273D8-8155-4BD0-A2BB-47F9277466B9}" type="pres">
      <dgm:prSet presAssocID="{59B90AD4-6315-4B80-83EE-A2E8237CD490}" presName="cycle" presStyleCnt="0">
        <dgm:presLayoutVars>
          <dgm:dir/>
          <dgm:resizeHandles val="exact"/>
        </dgm:presLayoutVars>
      </dgm:prSet>
      <dgm:spPr/>
    </dgm:pt>
    <dgm:pt modelId="{5F297A90-8204-4896-8D5B-0F7FDD70BEE5}" type="pres">
      <dgm:prSet presAssocID="{C8CF9B7E-04DC-47F3-AAC4-49EE8C6784A8}" presName="node" presStyleLbl="node1" presStyleIdx="0" presStyleCnt="7">
        <dgm:presLayoutVars>
          <dgm:bulletEnabled val="1"/>
        </dgm:presLayoutVars>
      </dgm:prSet>
      <dgm:spPr/>
    </dgm:pt>
    <dgm:pt modelId="{71DED997-22FC-470E-B8D1-10B16D86F54C}" type="pres">
      <dgm:prSet presAssocID="{AA71084C-C7DF-4125-B1B8-FB8ACABB189D}" presName="sibTrans" presStyleLbl="sibTrans2D1" presStyleIdx="0" presStyleCnt="7"/>
      <dgm:spPr/>
    </dgm:pt>
    <dgm:pt modelId="{7494F9E6-EE15-4977-8433-D50556A0F531}" type="pres">
      <dgm:prSet presAssocID="{AA71084C-C7DF-4125-B1B8-FB8ACABB189D}" presName="connectorText" presStyleLbl="sibTrans2D1" presStyleIdx="0" presStyleCnt="7"/>
      <dgm:spPr/>
    </dgm:pt>
    <dgm:pt modelId="{4DD39EB3-10DF-4FA2-8CEF-EB01413657B0}" type="pres">
      <dgm:prSet presAssocID="{F655EC64-FCF8-40B4-9E12-B569ED012E13}" presName="node" presStyleLbl="node1" presStyleIdx="1" presStyleCnt="7">
        <dgm:presLayoutVars>
          <dgm:bulletEnabled val="1"/>
        </dgm:presLayoutVars>
      </dgm:prSet>
      <dgm:spPr/>
    </dgm:pt>
    <dgm:pt modelId="{D371D8A1-B293-4416-A8FE-F54E3E4A6B1C}" type="pres">
      <dgm:prSet presAssocID="{CA20F499-D34C-4577-B75E-7E28979CA86E}" presName="sibTrans" presStyleLbl="sibTrans2D1" presStyleIdx="1" presStyleCnt="7"/>
      <dgm:spPr/>
    </dgm:pt>
    <dgm:pt modelId="{D19B39FC-4F1F-4CAB-93AE-C2460085EDAC}" type="pres">
      <dgm:prSet presAssocID="{CA20F499-D34C-4577-B75E-7E28979CA86E}" presName="connectorText" presStyleLbl="sibTrans2D1" presStyleIdx="1" presStyleCnt="7"/>
      <dgm:spPr/>
    </dgm:pt>
    <dgm:pt modelId="{4BDA5B73-0DF2-4A4C-A12B-CB9DCEC4AA95}" type="pres">
      <dgm:prSet presAssocID="{EAB1AB50-1AEA-449D-BD59-9DE09F21F3C7}" presName="node" presStyleLbl="node1" presStyleIdx="2" presStyleCnt="7">
        <dgm:presLayoutVars>
          <dgm:bulletEnabled val="1"/>
        </dgm:presLayoutVars>
      </dgm:prSet>
      <dgm:spPr/>
    </dgm:pt>
    <dgm:pt modelId="{C4F31F77-F569-4C41-B762-CBE71B7C8771}" type="pres">
      <dgm:prSet presAssocID="{05DDFF1A-66CD-4DFD-AE3A-5FCB20FE8CD1}" presName="sibTrans" presStyleLbl="sibTrans2D1" presStyleIdx="2" presStyleCnt="7"/>
      <dgm:spPr/>
    </dgm:pt>
    <dgm:pt modelId="{6E5FD7A3-2C4B-4433-AE69-09928D12D738}" type="pres">
      <dgm:prSet presAssocID="{05DDFF1A-66CD-4DFD-AE3A-5FCB20FE8CD1}" presName="connectorText" presStyleLbl="sibTrans2D1" presStyleIdx="2" presStyleCnt="7"/>
      <dgm:spPr/>
    </dgm:pt>
    <dgm:pt modelId="{DA18C1E6-9BB6-46AB-9C75-6AFFA9779793}" type="pres">
      <dgm:prSet presAssocID="{BFE2DE1C-673E-41B0-ACCE-EF40AC57E246}" presName="node" presStyleLbl="node1" presStyleIdx="3" presStyleCnt="7">
        <dgm:presLayoutVars>
          <dgm:bulletEnabled val="1"/>
        </dgm:presLayoutVars>
      </dgm:prSet>
      <dgm:spPr/>
    </dgm:pt>
    <dgm:pt modelId="{51718705-41E9-415C-8A02-D35457F5CE33}" type="pres">
      <dgm:prSet presAssocID="{DE77285B-A384-4237-89DB-A98113E67EFF}" presName="sibTrans" presStyleLbl="sibTrans2D1" presStyleIdx="3" presStyleCnt="7"/>
      <dgm:spPr/>
    </dgm:pt>
    <dgm:pt modelId="{21E8E670-D292-4969-9E17-3BF5D4E98435}" type="pres">
      <dgm:prSet presAssocID="{DE77285B-A384-4237-89DB-A98113E67EFF}" presName="connectorText" presStyleLbl="sibTrans2D1" presStyleIdx="3" presStyleCnt="7"/>
      <dgm:spPr/>
    </dgm:pt>
    <dgm:pt modelId="{7A3C3BB8-8660-4239-9A95-3E99AD45BB5C}" type="pres">
      <dgm:prSet presAssocID="{3747C94F-2255-421E-B335-FA063C9E45D6}" presName="node" presStyleLbl="node1" presStyleIdx="4" presStyleCnt="7">
        <dgm:presLayoutVars>
          <dgm:bulletEnabled val="1"/>
        </dgm:presLayoutVars>
      </dgm:prSet>
      <dgm:spPr/>
    </dgm:pt>
    <dgm:pt modelId="{ADC3023F-56DF-46FC-B9A1-4B07FFD13527}" type="pres">
      <dgm:prSet presAssocID="{FB3844B0-F984-49C8-8BB9-7638BA0244B4}" presName="sibTrans" presStyleLbl="sibTrans2D1" presStyleIdx="4" presStyleCnt="7"/>
      <dgm:spPr/>
    </dgm:pt>
    <dgm:pt modelId="{C6F47D2C-9374-419D-A189-CF2036D5B2F6}" type="pres">
      <dgm:prSet presAssocID="{FB3844B0-F984-49C8-8BB9-7638BA0244B4}" presName="connectorText" presStyleLbl="sibTrans2D1" presStyleIdx="4" presStyleCnt="7"/>
      <dgm:spPr/>
    </dgm:pt>
    <dgm:pt modelId="{4DE09BD6-B18E-477E-8E6D-12F42295AEFF}" type="pres">
      <dgm:prSet presAssocID="{D34116A7-0C34-42D7-A0CA-89B7E5D7935E}" presName="node" presStyleLbl="node1" presStyleIdx="5" presStyleCnt="7">
        <dgm:presLayoutVars>
          <dgm:bulletEnabled val="1"/>
        </dgm:presLayoutVars>
      </dgm:prSet>
      <dgm:spPr/>
    </dgm:pt>
    <dgm:pt modelId="{D8C6344E-7A09-48AD-BE26-39A5889E457A}" type="pres">
      <dgm:prSet presAssocID="{F9959287-5D10-4B42-B152-CD69D5119D09}" presName="sibTrans" presStyleLbl="sibTrans2D1" presStyleIdx="5" presStyleCnt="7"/>
      <dgm:spPr/>
    </dgm:pt>
    <dgm:pt modelId="{71FAD6C2-E705-4783-805E-E27AC2A3A337}" type="pres">
      <dgm:prSet presAssocID="{F9959287-5D10-4B42-B152-CD69D5119D09}" presName="connectorText" presStyleLbl="sibTrans2D1" presStyleIdx="5" presStyleCnt="7"/>
      <dgm:spPr/>
    </dgm:pt>
    <dgm:pt modelId="{EE5AC110-3636-45B1-B14F-46CCEA47FA15}" type="pres">
      <dgm:prSet presAssocID="{0DFDF9D3-268E-428B-98D4-3C5A6EAFF296}" presName="node" presStyleLbl="node1" presStyleIdx="6" presStyleCnt="7">
        <dgm:presLayoutVars>
          <dgm:bulletEnabled val="1"/>
        </dgm:presLayoutVars>
      </dgm:prSet>
      <dgm:spPr/>
    </dgm:pt>
    <dgm:pt modelId="{7949082F-666F-4EAE-B8AD-5229782F9C9B}" type="pres">
      <dgm:prSet presAssocID="{B9134BF1-85D1-49D1-A1BB-DF2CC00DCC1F}" presName="sibTrans" presStyleLbl="sibTrans2D1" presStyleIdx="6" presStyleCnt="7"/>
      <dgm:spPr/>
    </dgm:pt>
    <dgm:pt modelId="{AD680B1A-D40A-4A2A-A435-35B9536ABA35}" type="pres">
      <dgm:prSet presAssocID="{B9134BF1-85D1-49D1-A1BB-DF2CC00DCC1F}" presName="connectorText" presStyleLbl="sibTrans2D1" presStyleIdx="6" presStyleCnt="7"/>
      <dgm:spPr/>
    </dgm:pt>
  </dgm:ptLst>
  <dgm:cxnLst>
    <dgm:cxn modelId="{67F1B904-FCF2-4106-997C-C798E7693053}" type="presOf" srcId="{3747C94F-2255-421E-B335-FA063C9E45D6}" destId="{7A3C3BB8-8660-4239-9A95-3E99AD45BB5C}" srcOrd="0" destOrd="0" presId="urn:microsoft.com/office/officeart/2005/8/layout/cycle2"/>
    <dgm:cxn modelId="{60D7D30E-6777-46FF-94C2-9FBB9AC6B275}" type="presOf" srcId="{05DDFF1A-66CD-4DFD-AE3A-5FCB20FE8CD1}" destId="{6E5FD7A3-2C4B-4433-AE69-09928D12D738}" srcOrd="1" destOrd="0" presId="urn:microsoft.com/office/officeart/2005/8/layout/cycle2"/>
    <dgm:cxn modelId="{8F2E0317-BB0C-4304-AA75-01A4265BA21B}" type="presOf" srcId="{CA20F499-D34C-4577-B75E-7E28979CA86E}" destId="{D19B39FC-4F1F-4CAB-93AE-C2460085EDAC}" srcOrd="1" destOrd="0" presId="urn:microsoft.com/office/officeart/2005/8/layout/cycle2"/>
    <dgm:cxn modelId="{FD54C61E-DCD8-4699-A122-0C70D5B29F2E}" type="presOf" srcId="{59B90AD4-6315-4B80-83EE-A2E8237CD490}" destId="{4E8273D8-8155-4BD0-A2BB-47F9277466B9}" srcOrd="0" destOrd="0" presId="urn:microsoft.com/office/officeart/2005/8/layout/cycle2"/>
    <dgm:cxn modelId="{8EBE1921-A5DE-4069-9328-41FE0C9CF119}" type="presOf" srcId="{D34116A7-0C34-42D7-A0CA-89B7E5D7935E}" destId="{4DE09BD6-B18E-477E-8E6D-12F42295AEFF}" srcOrd="0" destOrd="0" presId="urn:microsoft.com/office/officeart/2005/8/layout/cycle2"/>
    <dgm:cxn modelId="{DF14B024-5BDC-4AD3-A7E8-0FDD5CC0C099}" type="presOf" srcId="{F655EC64-FCF8-40B4-9E12-B569ED012E13}" destId="{4DD39EB3-10DF-4FA2-8CEF-EB01413657B0}" srcOrd="0" destOrd="0" presId="urn:microsoft.com/office/officeart/2005/8/layout/cycle2"/>
    <dgm:cxn modelId="{A33FAE29-7311-470E-8AE1-15BCD6B30BA3}" type="presOf" srcId="{B9134BF1-85D1-49D1-A1BB-DF2CC00DCC1F}" destId="{AD680B1A-D40A-4A2A-A435-35B9536ABA35}" srcOrd="1" destOrd="0" presId="urn:microsoft.com/office/officeart/2005/8/layout/cycle2"/>
    <dgm:cxn modelId="{F205CA29-14F9-4E17-A987-CDCC134EF9F7}" srcId="{59B90AD4-6315-4B80-83EE-A2E8237CD490}" destId="{EAB1AB50-1AEA-449D-BD59-9DE09F21F3C7}" srcOrd="2" destOrd="0" parTransId="{7E4EE5C8-6AD7-4555-9714-B951A62ADA13}" sibTransId="{05DDFF1A-66CD-4DFD-AE3A-5FCB20FE8CD1}"/>
    <dgm:cxn modelId="{1B2CC83C-E2BF-435C-8149-AC36E087D636}" srcId="{59B90AD4-6315-4B80-83EE-A2E8237CD490}" destId="{F655EC64-FCF8-40B4-9E12-B569ED012E13}" srcOrd="1" destOrd="0" parTransId="{7A40F5E1-928E-48B9-88A9-E8A81E081389}" sibTransId="{CA20F499-D34C-4577-B75E-7E28979CA86E}"/>
    <dgm:cxn modelId="{72676B3D-48E1-4AD9-BEEF-A744A4B888AB}" type="presOf" srcId="{BFE2DE1C-673E-41B0-ACCE-EF40AC57E246}" destId="{DA18C1E6-9BB6-46AB-9C75-6AFFA9779793}" srcOrd="0" destOrd="0" presId="urn:microsoft.com/office/officeart/2005/8/layout/cycle2"/>
    <dgm:cxn modelId="{97BB0143-6A30-4D7F-B843-F4CF0A45F5CB}" type="presOf" srcId="{AA71084C-C7DF-4125-B1B8-FB8ACABB189D}" destId="{7494F9E6-EE15-4977-8433-D50556A0F531}" srcOrd="1" destOrd="0" presId="urn:microsoft.com/office/officeart/2005/8/layout/cycle2"/>
    <dgm:cxn modelId="{39298B44-FFDA-41EE-8CA5-B5317C51BD78}" type="presOf" srcId="{F9959287-5D10-4B42-B152-CD69D5119D09}" destId="{71FAD6C2-E705-4783-805E-E27AC2A3A337}" srcOrd="1" destOrd="0" presId="urn:microsoft.com/office/officeart/2005/8/layout/cycle2"/>
    <dgm:cxn modelId="{7F6CB06B-B32F-4653-9BFC-3AABCCB33301}" srcId="{59B90AD4-6315-4B80-83EE-A2E8237CD490}" destId="{BFE2DE1C-673E-41B0-ACCE-EF40AC57E246}" srcOrd="3" destOrd="0" parTransId="{BC97B85C-2A4A-4554-99B2-FC68EE55BB2A}" sibTransId="{DE77285B-A384-4237-89DB-A98113E67EFF}"/>
    <dgm:cxn modelId="{EC8B704C-7DC2-42D4-AC51-AF959559D8EC}" type="presOf" srcId="{F9959287-5D10-4B42-B152-CD69D5119D09}" destId="{D8C6344E-7A09-48AD-BE26-39A5889E457A}" srcOrd="0" destOrd="0" presId="urn:microsoft.com/office/officeart/2005/8/layout/cycle2"/>
    <dgm:cxn modelId="{95CFC051-1752-4E2F-83E6-AA7A339A7A8E}" type="presOf" srcId="{B9134BF1-85D1-49D1-A1BB-DF2CC00DCC1F}" destId="{7949082F-666F-4EAE-B8AD-5229782F9C9B}" srcOrd="0" destOrd="0" presId="urn:microsoft.com/office/officeart/2005/8/layout/cycle2"/>
    <dgm:cxn modelId="{DB0BC653-8771-4D5A-8B85-B5F2A3D0E8E4}" type="presOf" srcId="{DE77285B-A384-4237-89DB-A98113E67EFF}" destId="{21E8E670-D292-4969-9E17-3BF5D4E98435}" srcOrd="1" destOrd="0" presId="urn:microsoft.com/office/officeart/2005/8/layout/cycle2"/>
    <dgm:cxn modelId="{0C8A3F77-10B3-409E-B507-3A65A5CD2E56}" type="presOf" srcId="{0DFDF9D3-268E-428B-98D4-3C5A6EAFF296}" destId="{EE5AC110-3636-45B1-B14F-46CCEA47FA15}" srcOrd="0" destOrd="0" presId="urn:microsoft.com/office/officeart/2005/8/layout/cycle2"/>
    <dgm:cxn modelId="{D6E6C178-B26F-4A17-B945-3F8A113AFDA8}" srcId="{59B90AD4-6315-4B80-83EE-A2E8237CD490}" destId="{3747C94F-2255-421E-B335-FA063C9E45D6}" srcOrd="4" destOrd="0" parTransId="{B25E7F71-C994-43D7-A051-F62B26B38E14}" sibTransId="{FB3844B0-F984-49C8-8BB9-7638BA0244B4}"/>
    <dgm:cxn modelId="{4456E959-BDB2-4665-AB6A-10040EF737AE}" type="presOf" srcId="{FB3844B0-F984-49C8-8BB9-7638BA0244B4}" destId="{C6F47D2C-9374-419D-A189-CF2036D5B2F6}" srcOrd="1" destOrd="0" presId="urn:microsoft.com/office/officeart/2005/8/layout/cycle2"/>
    <dgm:cxn modelId="{B3E4A483-B490-4261-8BD4-1CC86CD5A445}" type="presOf" srcId="{DE77285B-A384-4237-89DB-A98113E67EFF}" destId="{51718705-41E9-415C-8A02-D35457F5CE33}" srcOrd="0" destOrd="0" presId="urn:microsoft.com/office/officeart/2005/8/layout/cycle2"/>
    <dgm:cxn modelId="{6BE39685-E40D-4B58-BFED-74715A4319AE}" type="presOf" srcId="{CA20F499-D34C-4577-B75E-7E28979CA86E}" destId="{D371D8A1-B293-4416-A8FE-F54E3E4A6B1C}" srcOrd="0" destOrd="0" presId="urn:microsoft.com/office/officeart/2005/8/layout/cycle2"/>
    <dgm:cxn modelId="{77DAD289-E6C0-43E8-B3B4-C5372DEF7CE9}" srcId="{59B90AD4-6315-4B80-83EE-A2E8237CD490}" destId="{0DFDF9D3-268E-428B-98D4-3C5A6EAFF296}" srcOrd="6" destOrd="0" parTransId="{3C258404-E01C-4DC9-9DBD-814B016C1F44}" sibTransId="{B9134BF1-85D1-49D1-A1BB-DF2CC00DCC1F}"/>
    <dgm:cxn modelId="{2F922F9C-30C3-4771-8DA1-47D845337A16}" srcId="{59B90AD4-6315-4B80-83EE-A2E8237CD490}" destId="{D34116A7-0C34-42D7-A0CA-89B7E5D7935E}" srcOrd="5" destOrd="0" parTransId="{E109293C-60DF-441D-916A-202B96AA2157}" sibTransId="{F9959287-5D10-4B42-B152-CD69D5119D09}"/>
    <dgm:cxn modelId="{7EA5F8A9-FB97-4018-B1F6-413C759423A8}" srcId="{59B90AD4-6315-4B80-83EE-A2E8237CD490}" destId="{C8CF9B7E-04DC-47F3-AAC4-49EE8C6784A8}" srcOrd="0" destOrd="0" parTransId="{13F08D2E-1071-4C72-9251-FFF3DA09CC84}" sibTransId="{AA71084C-C7DF-4125-B1B8-FB8ACABB189D}"/>
    <dgm:cxn modelId="{CCACA0B0-3BEF-4EE4-88DB-9DADD20C9AA4}" type="presOf" srcId="{05DDFF1A-66CD-4DFD-AE3A-5FCB20FE8CD1}" destId="{C4F31F77-F569-4C41-B762-CBE71B7C8771}" srcOrd="0" destOrd="0" presId="urn:microsoft.com/office/officeart/2005/8/layout/cycle2"/>
    <dgm:cxn modelId="{FBAAEFB7-4CE5-4C19-A6AB-216B1CE0C6EB}" type="presOf" srcId="{C8CF9B7E-04DC-47F3-AAC4-49EE8C6784A8}" destId="{5F297A90-8204-4896-8D5B-0F7FDD70BEE5}" srcOrd="0" destOrd="0" presId="urn:microsoft.com/office/officeart/2005/8/layout/cycle2"/>
    <dgm:cxn modelId="{0CDC79DC-9295-4A72-9A34-7CEB43D13C6D}" type="presOf" srcId="{AA71084C-C7DF-4125-B1B8-FB8ACABB189D}" destId="{71DED997-22FC-470E-B8D1-10B16D86F54C}" srcOrd="0" destOrd="0" presId="urn:microsoft.com/office/officeart/2005/8/layout/cycle2"/>
    <dgm:cxn modelId="{00B0E8E2-EAFE-4B25-8374-806F56BC8B37}" type="presOf" srcId="{EAB1AB50-1AEA-449D-BD59-9DE09F21F3C7}" destId="{4BDA5B73-0DF2-4A4C-A12B-CB9DCEC4AA95}" srcOrd="0" destOrd="0" presId="urn:microsoft.com/office/officeart/2005/8/layout/cycle2"/>
    <dgm:cxn modelId="{B5E22DE7-D0B4-4D7C-9946-A5FFD3B2365B}" type="presOf" srcId="{FB3844B0-F984-49C8-8BB9-7638BA0244B4}" destId="{ADC3023F-56DF-46FC-B9A1-4B07FFD13527}" srcOrd="0" destOrd="0" presId="urn:microsoft.com/office/officeart/2005/8/layout/cycle2"/>
    <dgm:cxn modelId="{47A37CCB-C475-472D-98A9-9588852BA518}" type="presParOf" srcId="{4E8273D8-8155-4BD0-A2BB-47F9277466B9}" destId="{5F297A90-8204-4896-8D5B-0F7FDD70BEE5}" srcOrd="0" destOrd="0" presId="urn:microsoft.com/office/officeart/2005/8/layout/cycle2"/>
    <dgm:cxn modelId="{0FA9A75F-79EB-48EE-801F-0E707F87BA5C}" type="presParOf" srcId="{4E8273D8-8155-4BD0-A2BB-47F9277466B9}" destId="{71DED997-22FC-470E-B8D1-10B16D86F54C}" srcOrd="1" destOrd="0" presId="urn:microsoft.com/office/officeart/2005/8/layout/cycle2"/>
    <dgm:cxn modelId="{8D35E93F-598F-4198-907B-62A3DC620734}" type="presParOf" srcId="{71DED997-22FC-470E-B8D1-10B16D86F54C}" destId="{7494F9E6-EE15-4977-8433-D50556A0F531}" srcOrd="0" destOrd="0" presId="urn:microsoft.com/office/officeart/2005/8/layout/cycle2"/>
    <dgm:cxn modelId="{6F5AFDA4-513B-4C02-80EA-1F1B2906923D}" type="presParOf" srcId="{4E8273D8-8155-4BD0-A2BB-47F9277466B9}" destId="{4DD39EB3-10DF-4FA2-8CEF-EB01413657B0}" srcOrd="2" destOrd="0" presId="urn:microsoft.com/office/officeart/2005/8/layout/cycle2"/>
    <dgm:cxn modelId="{48EBC45A-EBC3-47F6-BA06-930A9C7508CE}" type="presParOf" srcId="{4E8273D8-8155-4BD0-A2BB-47F9277466B9}" destId="{D371D8A1-B293-4416-A8FE-F54E3E4A6B1C}" srcOrd="3" destOrd="0" presId="urn:microsoft.com/office/officeart/2005/8/layout/cycle2"/>
    <dgm:cxn modelId="{6114999B-E784-4FBA-B5A4-504AD033FF69}" type="presParOf" srcId="{D371D8A1-B293-4416-A8FE-F54E3E4A6B1C}" destId="{D19B39FC-4F1F-4CAB-93AE-C2460085EDAC}" srcOrd="0" destOrd="0" presId="urn:microsoft.com/office/officeart/2005/8/layout/cycle2"/>
    <dgm:cxn modelId="{D12D9072-6079-43DA-8F1C-D0082602E641}" type="presParOf" srcId="{4E8273D8-8155-4BD0-A2BB-47F9277466B9}" destId="{4BDA5B73-0DF2-4A4C-A12B-CB9DCEC4AA95}" srcOrd="4" destOrd="0" presId="urn:microsoft.com/office/officeart/2005/8/layout/cycle2"/>
    <dgm:cxn modelId="{160FAB93-8A52-4E64-B88B-4DBE71CADA7B}" type="presParOf" srcId="{4E8273D8-8155-4BD0-A2BB-47F9277466B9}" destId="{C4F31F77-F569-4C41-B762-CBE71B7C8771}" srcOrd="5" destOrd="0" presId="urn:microsoft.com/office/officeart/2005/8/layout/cycle2"/>
    <dgm:cxn modelId="{AA049548-701E-4586-80EF-5D3392F39C07}" type="presParOf" srcId="{C4F31F77-F569-4C41-B762-CBE71B7C8771}" destId="{6E5FD7A3-2C4B-4433-AE69-09928D12D738}" srcOrd="0" destOrd="0" presId="urn:microsoft.com/office/officeart/2005/8/layout/cycle2"/>
    <dgm:cxn modelId="{B665B312-DB43-44D2-A907-70B51AFD6D85}" type="presParOf" srcId="{4E8273D8-8155-4BD0-A2BB-47F9277466B9}" destId="{DA18C1E6-9BB6-46AB-9C75-6AFFA9779793}" srcOrd="6" destOrd="0" presId="urn:microsoft.com/office/officeart/2005/8/layout/cycle2"/>
    <dgm:cxn modelId="{ECD970E3-3475-4848-87FF-580C593E5641}" type="presParOf" srcId="{4E8273D8-8155-4BD0-A2BB-47F9277466B9}" destId="{51718705-41E9-415C-8A02-D35457F5CE33}" srcOrd="7" destOrd="0" presId="urn:microsoft.com/office/officeart/2005/8/layout/cycle2"/>
    <dgm:cxn modelId="{5A1951F2-D3B7-4C63-90C4-1848DE76D4DD}" type="presParOf" srcId="{51718705-41E9-415C-8A02-D35457F5CE33}" destId="{21E8E670-D292-4969-9E17-3BF5D4E98435}" srcOrd="0" destOrd="0" presId="urn:microsoft.com/office/officeart/2005/8/layout/cycle2"/>
    <dgm:cxn modelId="{8199249B-FF3C-415A-8718-DCB3AA4BD4B2}" type="presParOf" srcId="{4E8273D8-8155-4BD0-A2BB-47F9277466B9}" destId="{7A3C3BB8-8660-4239-9A95-3E99AD45BB5C}" srcOrd="8" destOrd="0" presId="urn:microsoft.com/office/officeart/2005/8/layout/cycle2"/>
    <dgm:cxn modelId="{6A5D1000-4C7B-4C5A-BEA0-71D402BD9E28}" type="presParOf" srcId="{4E8273D8-8155-4BD0-A2BB-47F9277466B9}" destId="{ADC3023F-56DF-46FC-B9A1-4B07FFD13527}" srcOrd="9" destOrd="0" presId="urn:microsoft.com/office/officeart/2005/8/layout/cycle2"/>
    <dgm:cxn modelId="{140ECC3E-B666-461B-A674-CD638814F4AF}" type="presParOf" srcId="{ADC3023F-56DF-46FC-B9A1-4B07FFD13527}" destId="{C6F47D2C-9374-419D-A189-CF2036D5B2F6}" srcOrd="0" destOrd="0" presId="urn:microsoft.com/office/officeart/2005/8/layout/cycle2"/>
    <dgm:cxn modelId="{72CC3EB5-84E3-4223-A424-52F28DE6ABAE}" type="presParOf" srcId="{4E8273D8-8155-4BD0-A2BB-47F9277466B9}" destId="{4DE09BD6-B18E-477E-8E6D-12F42295AEFF}" srcOrd="10" destOrd="0" presId="urn:microsoft.com/office/officeart/2005/8/layout/cycle2"/>
    <dgm:cxn modelId="{7EA75520-9D6D-4198-8F4F-A21D987FF664}" type="presParOf" srcId="{4E8273D8-8155-4BD0-A2BB-47F9277466B9}" destId="{D8C6344E-7A09-48AD-BE26-39A5889E457A}" srcOrd="11" destOrd="0" presId="urn:microsoft.com/office/officeart/2005/8/layout/cycle2"/>
    <dgm:cxn modelId="{0637DD79-F4F3-4F96-B855-4572094DFDE6}" type="presParOf" srcId="{D8C6344E-7A09-48AD-BE26-39A5889E457A}" destId="{71FAD6C2-E705-4783-805E-E27AC2A3A337}" srcOrd="0" destOrd="0" presId="urn:microsoft.com/office/officeart/2005/8/layout/cycle2"/>
    <dgm:cxn modelId="{EAA9A1A5-5F73-4E2D-BD8F-295BA9937979}" type="presParOf" srcId="{4E8273D8-8155-4BD0-A2BB-47F9277466B9}" destId="{EE5AC110-3636-45B1-B14F-46CCEA47FA15}" srcOrd="12" destOrd="0" presId="urn:microsoft.com/office/officeart/2005/8/layout/cycle2"/>
    <dgm:cxn modelId="{F6F61613-404F-44DA-8634-D3B4C02D0E5D}" type="presParOf" srcId="{4E8273D8-8155-4BD0-A2BB-47F9277466B9}" destId="{7949082F-666F-4EAE-B8AD-5229782F9C9B}" srcOrd="13" destOrd="0" presId="urn:microsoft.com/office/officeart/2005/8/layout/cycle2"/>
    <dgm:cxn modelId="{6F2FB1EF-5A16-4ED5-BCA1-09EB35310352}" type="presParOf" srcId="{7949082F-666F-4EAE-B8AD-5229782F9C9B}" destId="{AD680B1A-D40A-4A2A-A435-35B9536ABA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24A5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D5433F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7A90-8204-4896-8D5B-0F7FDD70BEE5}">
      <dsp:nvSpPr>
        <dsp:cNvPr id="0" name=""/>
        <dsp:cNvSpPr/>
      </dsp:nvSpPr>
      <dsp:spPr>
        <a:xfrm>
          <a:off x="4209094" y="853"/>
          <a:ext cx="1484424" cy="1484424"/>
        </a:xfrm>
        <a:prstGeom prst="ellipse">
          <a:avLst/>
        </a:prstGeom>
        <a:solidFill>
          <a:srgbClr val="279C87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the</a:t>
          </a:r>
          <a:r>
            <a:rPr lang="de-AT" sz="1400" kern="1200" dirty="0"/>
            <a:t> </a:t>
          </a:r>
          <a:r>
            <a:rPr lang="de-AT" sz="1400" kern="1200" dirty="0" err="1"/>
            <a:t>problem</a:t>
          </a:r>
          <a:endParaRPr lang="de-AT" sz="1400" kern="1200" dirty="0"/>
        </a:p>
      </dsp:txBody>
      <dsp:txXfrm>
        <a:off x="4426483" y="218242"/>
        <a:ext cx="1049646" cy="1049646"/>
      </dsp:txXfrm>
    </dsp:sp>
    <dsp:sp modelId="{71DED997-22FC-470E-B8D1-10B16D86F54C}">
      <dsp:nvSpPr>
        <dsp:cNvPr id="0" name=""/>
        <dsp:cNvSpPr/>
      </dsp:nvSpPr>
      <dsp:spPr>
        <a:xfrm rot="1542857">
          <a:off x="5748424" y="971732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279C87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5754303" y="1046175"/>
        <a:ext cx="277022" cy="300595"/>
      </dsp:txXfrm>
    </dsp:sp>
    <dsp:sp modelId="{4DD39EB3-10DF-4FA2-8CEF-EB01413657B0}">
      <dsp:nvSpPr>
        <dsp:cNvPr id="0" name=""/>
        <dsp:cNvSpPr/>
      </dsp:nvSpPr>
      <dsp:spPr>
        <a:xfrm>
          <a:off x="6219258" y="968897"/>
          <a:ext cx="1484424" cy="1484424"/>
        </a:xfrm>
        <a:prstGeom prst="ellipse">
          <a:avLst/>
        </a:prstGeom>
        <a:solidFill>
          <a:srgbClr val="F38620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available</a:t>
          </a:r>
          <a:r>
            <a:rPr lang="de-AT" sz="1400" kern="1200" dirty="0"/>
            <a:t>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endParaRPr lang="de-AT" sz="1400" kern="1200" dirty="0"/>
        </a:p>
      </dsp:txBody>
      <dsp:txXfrm>
        <a:off x="6436647" y="1186286"/>
        <a:ext cx="1049646" cy="1049646"/>
      </dsp:txXfrm>
    </dsp:sp>
    <dsp:sp modelId="{D371D8A1-B293-4416-A8FE-F54E3E4A6B1C}">
      <dsp:nvSpPr>
        <dsp:cNvPr id="0" name=""/>
        <dsp:cNvSpPr/>
      </dsp:nvSpPr>
      <dsp:spPr>
        <a:xfrm rot="4628571">
          <a:off x="7009340" y="253728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F38620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7055492" y="2579607"/>
        <a:ext cx="277022" cy="300595"/>
      </dsp:txXfrm>
    </dsp:sp>
    <dsp:sp modelId="{4BDA5B73-0DF2-4A4C-A12B-CB9DCEC4AA95}">
      <dsp:nvSpPr>
        <dsp:cNvPr id="0" name=""/>
        <dsp:cNvSpPr/>
      </dsp:nvSpPr>
      <dsp:spPr>
        <a:xfrm>
          <a:off x="6715727" y="3144073"/>
          <a:ext cx="1484424" cy="1484424"/>
        </a:xfrm>
        <a:prstGeom prst="ellipse">
          <a:avLst/>
        </a:prstGeom>
        <a:solidFill>
          <a:srgbClr val="E86E7A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Identify</a:t>
          </a:r>
          <a:r>
            <a:rPr lang="de-AT" sz="1400" kern="1200" dirty="0"/>
            <a:t> </a:t>
          </a:r>
          <a:r>
            <a:rPr lang="de-AT" sz="1400" kern="1200" dirty="0" err="1"/>
            <a:t>if</a:t>
          </a:r>
          <a:r>
            <a:rPr lang="de-AT" sz="1400" kern="1200" dirty="0"/>
            <a:t> additional </a:t>
          </a:r>
          <a:r>
            <a:rPr lang="de-AT" sz="1400" kern="1200" dirty="0" err="1"/>
            <a:t>data</a:t>
          </a:r>
          <a:r>
            <a:rPr lang="de-AT" sz="1400" kern="1200" dirty="0"/>
            <a:t> </a:t>
          </a:r>
          <a:r>
            <a:rPr lang="de-AT" sz="1400" kern="1200" dirty="0" err="1"/>
            <a:t>sources</a:t>
          </a:r>
          <a:r>
            <a:rPr lang="de-AT" sz="1400" kern="1200" dirty="0"/>
            <a:t> </a:t>
          </a:r>
          <a:r>
            <a:rPr lang="de-AT" sz="1400" kern="1200" dirty="0" err="1"/>
            <a:t>are</a:t>
          </a:r>
          <a:r>
            <a:rPr lang="de-AT" sz="1400" kern="1200" dirty="0"/>
            <a:t> </a:t>
          </a:r>
          <a:r>
            <a:rPr lang="de-AT" sz="1400" kern="1200" dirty="0" err="1"/>
            <a:t>needed</a:t>
          </a:r>
          <a:endParaRPr lang="de-AT" sz="1400" kern="1200" dirty="0"/>
        </a:p>
      </dsp:txBody>
      <dsp:txXfrm>
        <a:off x="6933116" y="3361462"/>
        <a:ext cx="1049646" cy="1049646"/>
      </dsp:txXfrm>
    </dsp:sp>
    <dsp:sp modelId="{C4F31F77-F569-4C41-B762-CBE71B7C8771}">
      <dsp:nvSpPr>
        <dsp:cNvPr id="0" name=""/>
        <dsp:cNvSpPr/>
      </dsp:nvSpPr>
      <dsp:spPr>
        <a:xfrm rot="7714286">
          <a:off x="6571512" y="4499209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86E7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6667885" y="4552997"/>
        <a:ext cx="277022" cy="300595"/>
      </dsp:txXfrm>
    </dsp:sp>
    <dsp:sp modelId="{DA18C1E6-9BB6-46AB-9C75-6AFFA9779793}">
      <dsp:nvSpPr>
        <dsp:cNvPr id="0" name=""/>
        <dsp:cNvSpPr/>
      </dsp:nvSpPr>
      <dsp:spPr>
        <a:xfrm>
          <a:off x="5324650" y="4888428"/>
          <a:ext cx="1484424" cy="1484424"/>
        </a:xfrm>
        <a:prstGeom prst="ellipse">
          <a:avLst/>
        </a:prstGeom>
        <a:solidFill>
          <a:srgbClr val="A91B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Statistical </a:t>
          </a:r>
          <a:r>
            <a:rPr lang="de-AT" sz="1400" kern="1200" dirty="0" err="1"/>
            <a:t>analysis</a:t>
          </a:r>
          <a:endParaRPr lang="de-AT" sz="1400" kern="1200" dirty="0"/>
        </a:p>
      </dsp:txBody>
      <dsp:txXfrm>
        <a:off x="5542039" y="5105817"/>
        <a:ext cx="1049646" cy="1049646"/>
      </dsp:txXfrm>
    </dsp:sp>
    <dsp:sp modelId="{51718705-41E9-415C-8A02-D35457F5CE33}">
      <dsp:nvSpPr>
        <dsp:cNvPr id="0" name=""/>
        <dsp:cNvSpPr/>
      </dsp:nvSpPr>
      <dsp:spPr>
        <a:xfrm rot="10800000">
          <a:off x="4764634" y="538014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A91B2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4883357" y="5480342"/>
        <a:ext cx="277022" cy="300595"/>
      </dsp:txXfrm>
    </dsp:sp>
    <dsp:sp modelId="{7A3C3BB8-8660-4239-9A95-3E99AD45BB5C}">
      <dsp:nvSpPr>
        <dsp:cNvPr id="0" name=""/>
        <dsp:cNvSpPr/>
      </dsp:nvSpPr>
      <dsp:spPr>
        <a:xfrm>
          <a:off x="3093537" y="4888428"/>
          <a:ext cx="1484424" cy="1484424"/>
        </a:xfrm>
        <a:prstGeom prst="ellipse">
          <a:avLst/>
        </a:prstGeom>
        <a:solidFill>
          <a:srgbClr val="D543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Implemen-tation</a:t>
          </a:r>
          <a:r>
            <a:rPr lang="de-AT" sz="1400" kern="1200" dirty="0"/>
            <a:t> and </a:t>
          </a:r>
          <a:r>
            <a:rPr lang="de-AT" sz="1400" kern="1200" dirty="0" err="1"/>
            <a:t>development</a:t>
          </a:r>
          <a:endParaRPr lang="de-AT" sz="1400" kern="1200" dirty="0"/>
        </a:p>
      </dsp:txBody>
      <dsp:txXfrm>
        <a:off x="3310926" y="5105817"/>
        <a:ext cx="1049646" cy="1049646"/>
      </dsp:txXfrm>
    </dsp:sp>
    <dsp:sp modelId="{ADC3023F-56DF-46FC-B9A1-4B07FFD13527}">
      <dsp:nvSpPr>
        <dsp:cNvPr id="0" name=""/>
        <dsp:cNvSpPr/>
      </dsp:nvSpPr>
      <dsp:spPr>
        <a:xfrm rot="13885714">
          <a:off x="2949321" y="4516723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E24A5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 rot="10800000">
        <a:off x="3045694" y="4663333"/>
        <a:ext cx="277022" cy="300595"/>
      </dsp:txXfrm>
    </dsp:sp>
    <dsp:sp modelId="{4DE09BD6-B18E-477E-8E6D-12F42295AEFF}">
      <dsp:nvSpPr>
        <dsp:cNvPr id="0" name=""/>
        <dsp:cNvSpPr/>
      </dsp:nvSpPr>
      <dsp:spPr>
        <a:xfrm>
          <a:off x="1702460" y="3144073"/>
          <a:ext cx="1484424" cy="1484424"/>
        </a:xfrm>
        <a:prstGeom prst="ellipse">
          <a:avLst/>
        </a:prstGeom>
        <a:solidFill>
          <a:srgbClr val="0A558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 err="1"/>
            <a:t>Communicate</a:t>
          </a:r>
          <a:r>
            <a:rPr lang="de-AT" sz="1400" kern="1200" dirty="0"/>
            <a:t> </a:t>
          </a:r>
          <a:r>
            <a:rPr lang="de-AT" sz="1400" kern="1200" dirty="0" err="1"/>
            <a:t>results</a:t>
          </a:r>
          <a:endParaRPr lang="de-AT" sz="1400" kern="1200" dirty="0"/>
        </a:p>
      </dsp:txBody>
      <dsp:txXfrm>
        <a:off x="1919849" y="3361462"/>
        <a:ext cx="1049646" cy="1049646"/>
      </dsp:txXfrm>
    </dsp:sp>
    <dsp:sp modelId="{D8C6344E-7A09-48AD-BE26-39A5889E457A}">
      <dsp:nvSpPr>
        <dsp:cNvPr id="0" name=""/>
        <dsp:cNvSpPr/>
      </dsp:nvSpPr>
      <dsp:spPr>
        <a:xfrm rot="16971429">
          <a:off x="2492542" y="2559120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0A558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2538694" y="2717192"/>
        <a:ext cx="277022" cy="300595"/>
      </dsp:txXfrm>
    </dsp:sp>
    <dsp:sp modelId="{EE5AC110-3636-45B1-B14F-46CCEA47FA15}">
      <dsp:nvSpPr>
        <dsp:cNvPr id="0" name=""/>
        <dsp:cNvSpPr/>
      </dsp:nvSpPr>
      <dsp:spPr>
        <a:xfrm>
          <a:off x="2198929" y="968897"/>
          <a:ext cx="1484424" cy="1484424"/>
        </a:xfrm>
        <a:prstGeom prst="ellipse">
          <a:avLst/>
        </a:prstGeom>
        <a:solidFill>
          <a:srgbClr val="49B1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Maintenance</a:t>
          </a:r>
        </a:p>
      </dsp:txBody>
      <dsp:txXfrm>
        <a:off x="2416318" y="1186286"/>
        <a:ext cx="1049646" cy="1049646"/>
      </dsp:txXfrm>
    </dsp:sp>
    <dsp:sp modelId="{7949082F-666F-4EAE-B8AD-5229782F9C9B}">
      <dsp:nvSpPr>
        <dsp:cNvPr id="0" name=""/>
        <dsp:cNvSpPr/>
      </dsp:nvSpPr>
      <dsp:spPr>
        <a:xfrm rot="20057143">
          <a:off x="3738260" y="981451"/>
          <a:ext cx="395745" cy="500993"/>
        </a:xfrm>
        <a:prstGeom prst="rightArrow">
          <a:avLst>
            <a:gd name="adj1" fmla="val 60000"/>
            <a:gd name="adj2" fmla="val 50000"/>
          </a:avLst>
        </a:prstGeom>
        <a:solidFill>
          <a:srgbClr val="49B1F1">
            <a:alpha val="5019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050" kern="1200"/>
        </a:p>
      </dsp:txBody>
      <dsp:txXfrm>
        <a:off x="3744139" y="1107406"/>
        <a:ext cx="277022" cy="300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29D6C-1DB6-4750-9C6E-CD6CA456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6A6AED-3F86-469C-A204-4458220E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CF717-5DE8-4455-A676-30FE273D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9F413-93B0-4174-805F-439F1BEF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B8905-D2A2-4327-B289-04254DF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9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87BA-A182-4B97-B2E3-8E94AA5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4ACA6-EA17-4093-B2C8-D692FBF0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5A616-06C0-427C-B3B3-52BD3998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916D4-7554-469D-B92D-C50DC5A0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E624C-C748-433A-A2BA-99D569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044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F9A953-097F-481F-9DFA-F63F32573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B6E688-2AA4-45F8-ADE1-F711C332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B073E-CF26-4E40-B17A-2A2E308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F223F-BAB2-4158-B8CA-B547B6C3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420F8-51A4-4FB3-A1FE-71BF62C9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185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D524B-07AC-4859-AF41-12676483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08F72-A5FB-44C0-9162-BF827A15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BB83F-F87D-4EF5-8900-715C0FEC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627C9-7D40-4083-9100-2A19ECF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CC6B1-4583-4C49-B64B-0F21FECC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11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C44CE-DCB3-495D-A6BE-6E0C9FA4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BF215-C923-4BC8-B049-2BD0F096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B6FF9-642C-42E8-9F73-DA7F37A6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41314-BA3B-4036-8596-EA88477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7EE4A-B253-4C73-8E78-6F913A55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58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F42D0-BEF6-44F2-84F4-A80F9E1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4444B-422D-4478-B795-C53EEC7E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409E6-F13E-422C-8635-F85F3905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2FBD9C-5D9C-4C42-BBD6-AE7B868B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88F94D-DA1D-4625-A1EE-75DA1B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C1116C-2C60-49B3-9B38-6783DBFC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6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BA986-54E3-4DB4-8137-76322C1E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E0487E-D324-4AFB-A721-5874821E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56FD98-0876-461D-AAB9-E3528A546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F5DD22-C9D5-4B69-A9BD-7AC3A9FE9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53C0DF-CEED-4F28-A328-DE696F1D6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6417E-70F3-44A0-B36D-CB2B07FC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0B0B0B-38FA-4520-9355-7A0A020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BDE213-183D-4ED4-A729-876C8148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671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B008C-5A31-4AAA-A8D3-0FC44B75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09F169-9C0A-4DDB-B9AE-10387A1F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7EC6E-594B-4840-9ED1-EE9C1C03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7B132-C646-4BBF-9F03-42D60520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13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86AAD-1FB1-4A48-851A-9ED02A55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9E6F-6718-4F5D-9519-656A5DB5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174177-0BEB-46A4-AE5D-04721088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1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78C5A-C23E-47AD-96FC-435696C1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3D470-7C8A-4A80-B2B2-76E3FF0A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252CB8-AEDA-43B9-8508-4FFE7A15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C5B0A-C397-4E28-B9CE-46804CC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02849C-3F63-422A-8A06-087F12F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03F6F-7486-4761-B3B9-B8DB3EB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624E3-F835-4F76-A57A-BD97F992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252D9-BA6C-4FD3-A49A-A5D270FF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A1EB3A-1F71-4528-A4FC-E59F51C2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660AA7-A19E-4428-8CED-4B926F9E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2B4CDA-8427-44D0-8EEF-99DFA972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E2A85-6A4B-4855-AAAA-05CBD5B7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82FB0C-7629-4C35-AFCA-75734D87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26145B-4B15-4BB7-9852-21E9EE07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FB810-78C7-40A5-8021-EDA30BD9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22D8-05BE-455B-98BB-8AF1449457F3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4A92E-AEBA-411B-A54A-826813DA5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3FE12-47B5-4307-A7B6-B18C21AB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CE84-522D-4DD6-9984-994D3EEFAA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139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518399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05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146080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69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75957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146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292690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59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285604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79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022214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632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726358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60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29483"/>
              </p:ext>
            </p:extLst>
          </p:nvPr>
        </p:nvGraphicFramePr>
        <p:xfrm>
          <a:off x="1158239" y="243840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25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CB20B5-117C-425F-8137-9FD8060A6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150725"/>
              </p:ext>
            </p:extLst>
          </p:nvPr>
        </p:nvGraphicFramePr>
        <p:xfrm>
          <a:off x="1158239" y="237116"/>
          <a:ext cx="9902613" cy="63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06798A84-3FA1-4C25-8073-E29E9FB3CC3F}"/>
              </a:ext>
            </a:extLst>
          </p:cNvPr>
          <p:cNvSpPr/>
          <p:nvPr/>
        </p:nvSpPr>
        <p:spPr>
          <a:xfrm rot="17012511">
            <a:off x="3664173" y="1914411"/>
            <a:ext cx="3372576" cy="6217424"/>
          </a:xfrm>
          <a:prstGeom prst="ellipse">
            <a:avLst/>
          </a:prstGeom>
          <a:noFill/>
          <a:ln w="28575">
            <a:solidFill>
              <a:srgbClr val="0A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40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Amon</dc:creator>
  <cp:lastModifiedBy>Julian Amon</cp:lastModifiedBy>
  <cp:revision>6</cp:revision>
  <dcterms:created xsi:type="dcterms:W3CDTF">2025-02-14T18:11:08Z</dcterms:created>
  <dcterms:modified xsi:type="dcterms:W3CDTF">2025-02-14T22:18:24Z</dcterms:modified>
</cp:coreProperties>
</file>