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7.gif" ContentType="image/gif"/>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5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5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5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60" name="" descr=""/>
          <p:cNvPicPr/>
          <p:nvPr/>
        </p:nvPicPr>
        <p:blipFill>
          <a:blip r:embed="rId2"/>
          <a:stretch/>
        </p:blipFill>
        <p:spPr>
          <a:xfrm>
            <a:off x="2292480" y="1768680"/>
            <a:ext cx="5494680" cy="4384080"/>
          </a:xfrm>
          <a:prstGeom prst="rect">
            <a:avLst/>
          </a:prstGeom>
          <a:ln>
            <a:noFill/>
          </a:ln>
        </p:spPr>
      </p:pic>
      <p:pic>
        <p:nvPicPr>
          <p:cNvPr id="61"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1"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0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9"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0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1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1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1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1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1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1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1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2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22" name="" descr=""/>
          <p:cNvPicPr/>
          <p:nvPr/>
        </p:nvPicPr>
        <p:blipFill>
          <a:blip r:embed="rId2"/>
          <a:stretch/>
        </p:blipFill>
        <p:spPr>
          <a:xfrm>
            <a:off x="2292480" y="1768680"/>
            <a:ext cx="5494680" cy="4384080"/>
          </a:xfrm>
          <a:prstGeom prst="rect">
            <a:avLst/>
          </a:prstGeom>
          <a:ln>
            <a:noFill/>
          </a:ln>
        </p:spPr>
      </p:pic>
      <p:pic>
        <p:nvPicPr>
          <p:cNvPr id="123"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3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3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4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4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4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2838600"/>
            <a:ext cx="76320" cy="689400"/>
          </a:xfrm>
          <a:custGeom>
            <a:avLst/>
            <a:gdLst/>
            <a:ahLst/>
            <a:rect l="0" t="0" r="r" b="b"/>
            <a:pathLst>
              <a:path w="23" h="137">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tx2">
              <a:alpha val="20000"/>
            </a:schemeClr>
          </a:solidFill>
          <a:ln>
            <a:noFill/>
          </a:ln>
        </p:spPr>
        <p:style>
          <a:lnRef idx="0"/>
          <a:fillRef idx="0"/>
          <a:effectRef idx="0"/>
          <a:fontRef idx="minor"/>
        </p:style>
      </p:sp>
      <p:sp>
        <p:nvSpPr>
          <p:cNvPr id="1" name="CustomShape 2"/>
          <p:cNvSpPr/>
          <p:nvPr/>
        </p:nvSpPr>
        <p:spPr>
          <a:xfrm>
            <a:off x="98640" y="3479400"/>
            <a:ext cx="494640" cy="2559240"/>
          </a:xfrm>
          <a:custGeom>
            <a:avLst/>
            <a:gdLst/>
            <a:ahLst/>
            <a:rect l="0" t="0" r="r" b="b"/>
            <a:pathLst>
              <a:path w="141" h="505">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tx2">
              <a:alpha val="20000"/>
            </a:schemeClr>
          </a:solidFill>
          <a:ln>
            <a:noFill/>
          </a:ln>
        </p:spPr>
        <p:style>
          <a:lnRef idx="0"/>
          <a:fillRef idx="0"/>
          <a:effectRef idx="0"/>
          <a:fontRef idx="minor"/>
        </p:style>
      </p:sp>
      <p:sp>
        <p:nvSpPr>
          <p:cNvPr id="2" name="CustomShape 3"/>
          <p:cNvSpPr/>
          <p:nvPr/>
        </p:nvSpPr>
        <p:spPr>
          <a:xfrm>
            <a:off x="618120" y="6004440"/>
            <a:ext cx="466200" cy="1564920"/>
          </a:xfrm>
          <a:custGeom>
            <a:avLst/>
            <a:gdLst/>
            <a:ahLst/>
            <a:rect l="0" t="0" r="r" b="b"/>
            <a:pathLst>
              <a:path w="133" h="309">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tx2">
              <a:alpha val="20000"/>
            </a:schemeClr>
          </a:solidFill>
          <a:ln>
            <a:noFill/>
          </a:ln>
        </p:spPr>
        <p:style>
          <a:lnRef idx="0"/>
          <a:fillRef idx="0"/>
          <a:effectRef idx="0"/>
          <a:fontRef idx="minor"/>
        </p:style>
      </p:sp>
      <p:sp>
        <p:nvSpPr>
          <p:cNvPr id="3" name="CustomShape 4"/>
          <p:cNvSpPr/>
          <p:nvPr/>
        </p:nvSpPr>
        <p:spPr>
          <a:xfrm>
            <a:off x="735120" y="7169400"/>
            <a:ext cx="130680" cy="399960"/>
          </a:xfrm>
          <a:custGeom>
            <a:avLst/>
            <a:gdLst/>
            <a:ahLst/>
            <a:rect l="0" t="0" r="r" b="b"/>
            <a:pathLst>
              <a:path w="38" h="80">
                <a:moveTo>
                  <a:pt x="28" y="79"/>
                </a:moveTo>
                <a:cubicBezTo>
                  <a:pt x="37" y="79"/>
                  <a:pt x="37" y="79"/>
                  <a:pt x="37" y="79"/>
                </a:cubicBezTo>
                <a:cubicBezTo>
                  <a:pt x="24" y="53"/>
                  <a:pt x="12" y="27"/>
                  <a:pt x="0" y="0"/>
                </a:cubicBezTo>
                <a:cubicBezTo>
                  <a:pt x="8" y="27"/>
                  <a:pt x="17" y="53"/>
                  <a:pt x="28" y="79"/>
                </a:cubicBezTo>
              </a:path>
            </a:pathLst>
          </a:custGeom>
          <a:solidFill>
            <a:schemeClr val="tx2">
              <a:alpha val="20000"/>
            </a:schemeClr>
          </a:solidFill>
          <a:ln>
            <a:noFill/>
          </a:ln>
        </p:spPr>
        <p:style>
          <a:lnRef idx="0"/>
          <a:fillRef idx="0"/>
          <a:effectRef idx="0"/>
          <a:fontRef idx="minor"/>
        </p:style>
      </p:sp>
      <p:sp>
        <p:nvSpPr>
          <p:cNvPr id="4" name="CustomShape 5"/>
          <p:cNvSpPr/>
          <p:nvPr/>
        </p:nvSpPr>
        <p:spPr>
          <a:xfrm>
            <a:off x="77040" y="3528720"/>
            <a:ext cx="628920" cy="3668400"/>
          </a:xfrm>
          <a:custGeom>
            <a:avLst/>
            <a:gdLst/>
            <a:ahLst/>
            <a:rect l="0" t="0" r="r" b="b"/>
            <a:pathLst>
              <a:path w="179" h="723">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tx2">
              <a:alpha val="20000"/>
            </a:schemeClr>
          </a:solidFill>
          <a:ln>
            <a:noFill/>
          </a:ln>
        </p:spPr>
        <p:style>
          <a:lnRef idx="0"/>
          <a:fillRef idx="0"/>
          <a:effectRef idx="0"/>
          <a:fontRef idx="minor"/>
        </p:style>
      </p:sp>
      <p:sp>
        <p:nvSpPr>
          <p:cNvPr id="5" name="CustomShape 6"/>
          <p:cNvSpPr/>
          <p:nvPr/>
        </p:nvSpPr>
        <p:spPr>
          <a:xfrm>
            <a:off x="17280" y="252000"/>
            <a:ext cx="80640" cy="3226680"/>
          </a:xfrm>
          <a:custGeom>
            <a:avLst/>
            <a:gdLst/>
            <a:ahLst/>
            <a:rect l="0" t="0" r="r" b="b"/>
            <a:pathLst>
              <a:path w="24" h="636">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tx2">
              <a:alpha val="20000"/>
            </a:schemeClr>
          </a:solidFill>
          <a:ln>
            <a:noFill/>
          </a:ln>
        </p:spPr>
        <p:style>
          <a:lnRef idx="0"/>
          <a:fillRef idx="0"/>
          <a:effectRef idx="0"/>
          <a:fontRef idx="minor"/>
        </p:style>
      </p:sp>
      <p:sp>
        <p:nvSpPr>
          <p:cNvPr id="6" name="CustomShape 7"/>
          <p:cNvSpPr/>
          <p:nvPr/>
        </p:nvSpPr>
        <p:spPr>
          <a:xfrm>
            <a:off x="60120" y="3245400"/>
            <a:ext cx="59400" cy="543600"/>
          </a:xfrm>
          <a:custGeom>
            <a:avLst/>
            <a:gdLst/>
            <a:ahLst/>
            <a:rect l="0" t="0" r="r" b="b"/>
            <a:pathLst>
              <a:path w="18" h="108">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tx2">
              <a:alpha val="20000"/>
            </a:schemeClr>
          </a:solidFill>
          <a:ln>
            <a:noFill/>
          </a:ln>
        </p:spPr>
        <p:style>
          <a:lnRef idx="0"/>
          <a:fillRef idx="0"/>
          <a:effectRef idx="0"/>
          <a:fontRef idx="minor"/>
        </p:style>
      </p:sp>
      <p:sp>
        <p:nvSpPr>
          <p:cNvPr id="7" name="CustomShape 8"/>
          <p:cNvSpPr/>
          <p:nvPr/>
        </p:nvSpPr>
        <p:spPr>
          <a:xfrm>
            <a:off x="589680" y="6039360"/>
            <a:ext cx="144720" cy="1129320"/>
          </a:xfrm>
          <a:custGeom>
            <a:avLst/>
            <a:gdLst/>
            <a:ahLst/>
            <a:rect l="0" t="0" r="r" b="b"/>
            <a:pathLst>
              <a:path w="42" h="223">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tx2">
              <a:alpha val="20000"/>
            </a:schemeClr>
          </a:solidFill>
          <a:ln>
            <a:noFill/>
          </a:ln>
        </p:spPr>
        <p:style>
          <a:lnRef idx="0"/>
          <a:fillRef idx="0"/>
          <a:effectRef idx="0"/>
          <a:fontRef idx="minor"/>
        </p:style>
      </p:sp>
      <p:sp>
        <p:nvSpPr>
          <p:cNvPr id="8" name="CustomShape 9"/>
          <p:cNvSpPr/>
          <p:nvPr/>
        </p:nvSpPr>
        <p:spPr>
          <a:xfrm>
            <a:off x="594000" y="1542240"/>
            <a:ext cx="1589400" cy="4461480"/>
          </a:xfrm>
          <a:custGeom>
            <a:avLst/>
            <a:gdLst/>
            <a:ahLst/>
            <a:rect l="0" t="0" r="r" b="b"/>
            <a:pathLst>
              <a:path w="451" h="879">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tx2">
              <a:alpha val="20000"/>
            </a:schemeClr>
          </a:solidFill>
          <a:ln>
            <a:noFill/>
          </a:ln>
        </p:spPr>
        <p:style>
          <a:lnRef idx="0"/>
          <a:fillRef idx="0"/>
          <a:effectRef idx="0"/>
          <a:fontRef idx="minor"/>
        </p:style>
      </p:sp>
      <p:sp>
        <p:nvSpPr>
          <p:cNvPr id="9" name="CustomShape 10"/>
          <p:cNvSpPr/>
          <p:nvPr/>
        </p:nvSpPr>
        <p:spPr>
          <a:xfrm>
            <a:off x="706680" y="7197840"/>
            <a:ext cx="123480" cy="371160"/>
          </a:xfrm>
          <a:custGeom>
            <a:avLst/>
            <a:gdLst/>
            <a:ahLst/>
            <a:rect l="0" t="0" r="r" b="b"/>
            <a:pathLst>
              <a:path w="36" h="74">
                <a:moveTo>
                  <a:pt x="0" y="0"/>
                </a:moveTo>
                <a:cubicBezTo>
                  <a:pt x="7" y="24"/>
                  <a:pt x="16" y="49"/>
                  <a:pt x="26" y="73"/>
                </a:cubicBezTo>
                <a:cubicBezTo>
                  <a:pt x="35" y="73"/>
                  <a:pt x="35" y="73"/>
                  <a:pt x="35" y="73"/>
                </a:cubicBezTo>
                <a:cubicBezTo>
                  <a:pt x="23" y="49"/>
                  <a:pt x="11" y="24"/>
                  <a:pt x="0" y="0"/>
                </a:cubicBezTo>
              </a:path>
            </a:pathLst>
          </a:custGeom>
          <a:solidFill>
            <a:schemeClr val="tx2">
              <a:alpha val="20000"/>
            </a:schemeClr>
          </a:solidFill>
          <a:ln>
            <a:noFill/>
          </a:ln>
        </p:spPr>
        <p:style>
          <a:lnRef idx="0"/>
          <a:fillRef idx="0"/>
          <a:effectRef idx="0"/>
          <a:fontRef idx="minor"/>
        </p:style>
      </p:sp>
      <p:sp>
        <p:nvSpPr>
          <p:cNvPr id="10" name="CustomShape 11"/>
          <p:cNvSpPr/>
          <p:nvPr/>
        </p:nvSpPr>
        <p:spPr>
          <a:xfrm>
            <a:off x="589680" y="5907960"/>
            <a:ext cx="27720" cy="243720"/>
          </a:xfrm>
          <a:custGeom>
            <a:avLst/>
            <a:gdLst/>
            <a:ahLst/>
            <a:rect l="0" t="0" r="r" b="b"/>
            <a:pathLst>
              <a:path w="9" h="49">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tx2">
              <a:alpha val="20000"/>
            </a:schemeClr>
          </a:solidFill>
          <a:ln>
            <a:noFill/>
          </a:ln>
        </p:spPr>
        <p:style>
          <a:lnRef idx="0"/>
          <a:fillRef idx="0"/>
          <a:effectRef idx="0"/>
          <a:fontRef idx="minor"/>
        </p:style>
      </p:sp>
      <p:sp>
        <p:nvSpPr>
          <p:cNvPr id="11" name="CustomShape 12"/>
          <p:cNvSpPr/>
          <p:nvPr/>
        </p:nvSpPr>
        <p:spPr>
          <a:xfrm>
            <a:off x="650880" y="6883560"/>
            <a:ext cx="182160" cy="685440"/>
          </a:xfrm>
          <a:custGeom>
            <a:avLst/>
            <a:gdLst/>
            <a:ahLst/>
            <a:rect l="0" t="0" r="r" b="b"/>
            <a:pathLst>
              <a:path w="53" h="136">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tx2">
              <a:alpha val="20000"/>
            </a:schemeClr>
          </a:solidFill>
          <a:ln>
            <a:noFill/>
          </a:ln>
        </p:spPr>
        <p:style>
          <a:lnRef idx="0"/>
          <a:fillRef idx="0"/>
          <a:effectRef idx="0"/>
          <a:fontRef idx="minor"/>
        </p:style>
      </p:sp>
      <p:sp>
        <p:nvSpPr>
          <p:cNvPr id="12" name="CustomShape 13"/>
          <p:cNvSpPr/>
          <p:nvPr/>
        </p:nvSpPr>
        <p:spPr>
          <a:xfrm>
            <a:off x="22680" y="360"/>
            <a:ext cx="450720" cy="4850640"/>
          </a:xfrm>
          <a:custGeom>
            <a:avLst/>
            <a:gdLst/>
            <a:ahLst/>
            <a:rect l="0" t="0" r="r" b="b"/>
            <a:pathLst>
              <a:path w="104" h="921">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tx2"/>
          </a:solidFill>
          <a:ln>
            <a:noFill/>
          </a:ln>
        </p:spPr>
        <p:style>
          <a:lnRef idx="0"/>
          <a:fillRef idx="0"/>
          <a:effectRef idx="0"/>
          <a:fontRef idx="minor"/>
        </p:style>
      </p:sp>
      <p:sp>
        <p:nvSpPr>
          <p:cNvPr id="13" name="CustomShape 14"/>
          <p:cNvSpPr/>
          <p:nvPr/>
        </p:nvSpPr>
        <p:spPr>
          <a:xfrm>
            <a:off x="500040" y="4758120"/>
            <a:ext cx="385920" cy="1741680"/>
          </a:xfrm>
          <a:custGeom>
            <a:avLst/>
            <a:gdLst/>
            <a:ahLst/>
            <a:rect l="0" t="0" r="r" b="b"/>
            <a:pathLst>
              <a:path w="89" h="331">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tx2"/>
          </a:solidFill>
          <a:ln>
            <a:noFill/>
          </a:ln>
        </p:spPr>
        <p:style>
          <a:lnRef idx="0"/>
          <a:fillRef idx="0"/>
          <a:effectRef idx="0"/>
          <a:fontRef idx="minor"/>
        </p:style>
      </p:sp>
      <p:sp>
        <p:nvSpPr>
          <p:cNvPr id="14" name="CustomShape 15"/>
          <p:cNvSpPr/>
          <p:nvPr/>
        </p:nvSpPr>
        <p:spPr>
          <a:xfrm>
            <a:off x="916560" y="6462360"/>
            <a:ext cx="393120" cy="1091160"/>
          </a:xfrm>
          <a:custGeom>
            <a:avLst/>
            <a:gdLst/>
            <a:ahLst/>
            <a:rect l="0" t="0" r="r" b="b"/>
            <a:pathLst>
              <a:path w="91" h="208">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tx2"/>
          </a:solidFill>
          <a:ln>
            <a:noFill/>
          </a:ln>
        </p:spPr>
        <p:style>
          <a:lnRef idx="0"/>
          <a:fillRef idx="0"/>
          <a:effectRef idx="0"/>
          <a:fontRef idx="minor"/>
        </p:style>
      </p:sp>
      <p:sp>
        <p:nvSpPr>
          <p:cNvPr id="15" name="CustomShape 16"/>
          <p:cNvSpPr/>
          <p:nvPr/>
        </p:nvSpPr>
        <p:spPr>
          <a:xfrm>
            <a:off x="474120" y="4811040"/>
            <a:ext cx="503280" cy="2463840"/>
          </a:xfrm>
          <a:custGeom>
            <a:avLst/>
            <a:gdLst/>
            <a:ahLst/>
            <a:rect l="0" t="0" r="r" b="b"/>
            <a:pathLst>
              <a:path w="116" h="468">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tx2"/>
          </a:solidFill>
          <a:ln>
            <a:noFill/>
          </a:ln>
        </p:spPr>
        <p:style>
          <a:lnRef idx="0"/>
          <a:fillRef idx="0"/>
          <a:effectRef idx="0"/>
          <a:fontRef idx="minor"/>
        </p:style>
      </p:sp>
      <p:sp>
        <p:nvSpPr>
          <p:cNvPr id="16" name="CustomShape 17"/>
          <p:cNvSpPr/>
          <p:nvPr/>
        </p:nvSpPr>
        <p:spPr>
          <a:xfrm>
            <a:off x="424800" y="1421280"/>
            <a:ext cx="158400" cy="3336120"/>
          </a:xfrm>
          <a:custGeom>
            <a:avLst/>
            <a:gdLst/>
            <a:ahLst/>
            <a:rect l="0" t="0" r="r" b="b"/>
            <a:pathLst>
              <a:path w="37" h="634">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tx2"/>
          </a:solidFill>
          <a:ln>
            <a:noFill/>
          </a:ln>
        </p:spPr>
        <p:style>
          <a:lnRef idx="0"/>
          <a:fillRef idx="0"/>
          <a:effectRef idx="0"/>
          <a:fontRef idx="minor"/>
        </p:style>
      </p:sp>
      <p:sp>
        <p:nvSpPr>
          <p:cNvPr id="17" name="CustomShape 18"/>
          <p:cNvSpPr/>
          <p:nvPr/>
        </p:nvSpPr>
        <p:spPr>
          <a:xfrm>
            <a:off x="1013040" y="7243920"/>
            <a:ext cx="121680" cy="309600"/>
          </a:xfrm>
          <a:custGeom>
            <a:avLst/>
            <a:gdLst/>
            <a:ahLst/>
            <a:rect l="0" t="0" r="r" b="b"/>
            <a:pathLst>
              <a:path w="29" h="60">
                <a:moveTo>
                  <a:pt x="22" y="59"/>
                </a:moveTo>
                <a:cubicBezTo>
                  <a:pt x="28" y="59"/>
                  <a:pt x="28" y="59"/>
                  <a:pt x="28" y="59"/>
                </a:cubicBezTo>
                <a:cubicBezTo>
                  <a:pt x="18" y="40"/>
                  <a:pt x="9" y="20"/>
                  <a:pt x="0" y="0"/>
                </a:cubicBezTo>
                <a:cubicBezTo>
                  <a:pt x="6" y="20"/>
                  <a:pt x="13" y="40"/>
                  <a:pt x="22" y="59"/>
                </a:cubicBezTo>
              </a:path>
            </a:pathLst>
          </a:custGeom>
          <a:solidFill>
            <a:schemeClr val="tx2"/>
          </a:solidFill>
          <a:ln>
            <a:noFill/>
          </a:ln>
        </p:spPr>
        <p:style>
          <a:lnRef idx="0"/>
          <a:fillRef idx="0"/>
          <a:effectRef idx="0"/>
          <a:fontRef idx="minor"/>
        </p:style>
      </p:sp>
      <p:sp>
        <p:nvSpPr>
          <p:cNvPr id="18" name="CustomShape 19"/>
          <p:cNvSpPr/>
          <p:nvPr/>
        </p:nvSpPr>
        <p:spPr>
          <a:xfrm>
            <a:off x="456480" y="4528080"/>
            <a:ext cx="74520" cy="563040"/>
          </a:xfrm>
          <a:custGeom>
            <a:avLst/>
            <a:gdLst/>
            <a:ahLst/>
            <a:rect l="0" t="0" r="r" b="b"/>
            <a:pathLst>
              <a:path w="18" h="108">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tx2"/>
          </a:solidFill>
          <a:ln>
            <a:noFill/>
          </a:ln>
        </p:spPr>
        <p:style>
          <a:lnRef idx="0"/>
          <a:fillRef idx="0"/>
          <a:effectRef idx="0"/>
          <a:fontRef idx="minor"/>
        </p:style>
      </p:sp>
      <p:sp>
        <p:nvSpPr>
          <p:cNvPr id="19" name="CustomShape 20"/>
          <p:cNvSpPr/>
          <p:nvPr/>
        </p:nvSpPr>
        <p:spPr>
          <a:xfrm>
            <a:off x="887040" y="3467520"/>
            <a:ext cx="1287000" cy="2994120"/>
          </a:xfrm>
          <a:custGeom>
            <a:avLst/>
            <a:gdLst/>
            <a:ahLst/>
            <a:rect l="0" t="0" r="r" b="b"/>
            <a:pathLst>
              <a:path w="295" h="569">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tx2"/>
          </a:solidFill>
          <a:ln>
            <a:noFill/>
          </a:ln>
        </p:spPr>
        <p:style>
          <a:lnRef idx="0"/>
          <a:fillRef idx="0"/>
          <a:effectRef idx="0"/>
          <a:fontRef idx="minor"/>
        </p:style>
      </p:sp>
      <p:sp>
        <p:nvSpPr>
          <p:cNvPr id="20" name="CustomShape 21"/>
          <p:cNvSpPr/>
          <p:nvPr/>
        </p:nvSpPr>
        <p:spPr>
          <a:xfrm>
            <a:off x="977760" y="7275600"/>
            <a:ext cx="109440" cy="277920"/>
          </a:xfrm>
          <a:custGeom>
            <a:avLst/>
            <a:gdLst/>
            <a:ahLst/>
            <a:rect l="0" t="0" r="r" b="b"/>
            <a:pathLst>
              <a:path w="26" h="54">
                <a:moveTo>
                  <a:pt x="0" y="0"/>
                </a:moveTo>
                <a:cubicBezTo>
                  <a:pt x="5" y="18"/>
                  <a:pt x="12" y="36"/>
                  <a:pt x="19" y="53"/>
                </a:cubicBezTo>
                <a:cubicBezTo>
                  <a:pt x="25" y="53"/>
                  <a:pt x="25" y="53"/>
                  <a:pt x="25" y="53"/>
                </a:cubicBezTo>
                <a:cubicBezTo>
                  <a:pt x="16" y="36"/>
                  <a:pt x="8" y="18"/>
                  <a:pt x="0" y="0"/>
                </a:cubicBezTo>
              </a:path>
            </a:pathLst>
          </a:custGeom>
          <a:solidFill>
            <a:schemeClr val="tx2"/>
          </a:solidFill>
          <a:ln>
            <a:noFill/>
          </a:ln>
        </p:spPr>
        <p:style>
          <a:lnRef idx="0"/>
          <a:fillRef idx="0"/>
          <a:effectRef idx="0"/>
          <a:fontRef idx="minor"/>
        </p:style>
      </p:sp>
      <p:sp>
        <p:nvSpPr>
          <p:cNvPr id="21" name="CustomShape 22"/>
          <p:cNvSpPr/>
          <p:nvPr/>
        </p:nvSpPr>
        <p:spPr>
          <a:xfrm>
            <a:off x="887040" y="6500520"/>
            <a:ext cx="125280" cy="742680"/>
          </a:xfrm>
          <a:custGeom>
            <a:avLst/>
            <a:gdLst/>
            <a:ahLst/>
            <a:rect l="0" t="0" r="r" b="b"/>
            <a:pathLst>
              <a:path w="30" h="142">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tx2"/>
          </a:solidFill>
          <a:ln>
            <a:noFill/>
          </a:ln>
        </p:spPr>
        <p:style>
          <a:lnRef idx="0"/>
          <a:fillRef idx="0"/>
          <a:effectRef idx="0"/>
          <a:fontRef idx="minor"/>
        </p:style>
      </p:sp>
      <p:sp>
        <p:nvSpPr>
          <p:cNvPr id="22" name="CustomShape 23"/>
          <p:cNvSpPr/>
          <p:nvPr/>
        </p:nvSpPr>
        <p:spPr>
          <a:xfrm>
            <a:off x="887040" y="6363360"/>
            <a:ext cx="34200" cy="250560"/>
          </a:xfrm>
          <a:custGeom>
            <a:avLst/>
            <a:gdLst/>
            <a:ahLst/>
            <a:rect l="0" t="0" r="r" b="b"/>
            <a:pathLst>
              <a:path w="9" h="49">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tx2"/>
          </a:solidFill>
          <a:ln>
            <a:noFill/>
          </a:ln>
        </p:spPr>
        <p:style>
          <a:lnRef idx="0"/>
          <a:fillRef idx="0"/>
          <a:effectRef idx="0"/>
          <a:fontRef idx="minor"/>
        </p:style>
      </p:sp>
      <p:sp>
        <p:nvSpPr>
          <p:cNvPr id="23" name="CustomShape 24"/>
          <p:cNvSpPr/>
          <p:nvPr/>
        </p:nvSpPr>
        <p:spPr>
          <a:xfrm>
            <a:off x="916560" y="6969240"/>
            <a:ext cx="191880" cy="584280"/>
          </a:xfrm>
          <a:custGeom>
            <a:avLst/>
            <a:gdLst/>
            <a:ahLst/>
            <a:rect l="0" t="0" r="r" b="b"/>
            <a:pathLst>
              <a:path w="45" h="112">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tx2"/>
          </a:solidFill>
          <a:ln>
            <a:noFill/>
          </a:ln>
        </p:spPr>
        <p:style>
          <a:lnRef idx="0"/>
          <a:fillRef idx="0"/>
          <a:effectRef idx="0"/>
          <a:fontRef idx="minor"/>
        </p:style>
      </p:sp>
      <p:sp>
        <p:nvSpPr>
          <p:cNvPr id="24" name="CustomShape 25"/>
          <p:cNvSpPr/>
          <p:nvPr/>
        </p:nvSpPr>
        <p:spPr>
          <a:xfrm>
            <a:off x="0" y="0"/>
            <a:ext cx="200880" cy="755892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34920" y="4763160"/>
            <a:ext cx="1537560" cy="861120"/>
          </a:xfrm>
          <a:custGeom>
            <a:avLst/>
            <a:gdLst/>
            <a:ahLst/>
            <a:rect l="0" t="0" r="r" b="b"/>
            <a:pathLst>
              <a:path w="8097" h="10001">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path>
            </a:pathLst>
          </a:custGeom>
          <a:solidFill>
            <a:schemeClr val="accent1"/>
          </a:solidFill>
          <a:ln>
            <a:noFill/>
          </a:ln>
        </p:spPr>
        <p:style>
          <a:lnRef idx="0"/>
          <a:fillRef idx="0"/>
          <a:effectRef idx="0"/>
          <a:fontRef idx="minor"/>
        </p:style>
      </p:sp>
      <p:sp>
        <p:nvSpPr>
          <p:cNvPr id="26" name="PlaceHolder 27"/>
          <p:cNvSpPr>
            <a:spLocks noGrp="1"/>
          </p:cNvSpPr>
          <p:nvPr>
            <p:ph type="title"/>
          </p:nvPr>
        </p:nvSpPr>
        <p:spPr>
          <a:xfrm>
            <a:off x="2144520" y="687960"/>
            <a:ext cx="7263360" cy="1411200"/>
          </a:xfrm>
          <a:prstGeom prst="rect">
            <a:avLst/>
          </a:prstGeom>
        </p:spPr>
        <p:txBody>
          <a:bodyPr lIns="0" rIns="0" tIns="0" bIns="0" anchor="ctr"/>
          <a:p>
            <a:r>
              <a:rPr lang="es-ES">
                <a:latin typeface="Arial"/>
              </a:rPr>
              <a:t>Pulse para editar el formato del texto de título</a:t>
            </a:r>
            <a:endParaRPr/>
          </a:p>
        </p:txBody>
      </p:sp>
      <p:sp>
        <p:nvSpPr>
          <p:cNvPr id="27" name="PlaceHolder 28"/>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s-ES" sz="3200">
                <a:latin typeface="Arial"/>
              </a:rPr>
              <a:t>Pulse para editar el formato de esquema del texto</a:t>
            </a:r>
            <a:endParaRPr/>
          </a:p>
          <a:p>
            <a:pPr lvl="1">
              <a:buSzPct val="75000"/>
              <a:buFont typeface="StarSymbol"/>
              <a:buChar char=""/>
            </a:pPr>
            <a:r>
              <a:rPr lang="es-ES" sz="2800">
                <a:latin typeface="Arial"/>
              </a:rPr>
              <a:t>Segundo nivel del esquema</a:t>
            </a:r>
            <a:endParaRPr/>
          </a:p>
          <a:p>
            <a:pPr lvl="2">
              <a:buSzPct val="45000"/>
              <a:buFont typeface="StarSymbol"/>
              <a:buChar char=""/>
            </a:pPr>
            <a:r>
              <a:rPr lang="es-ES" sz="2400">
                <a:latin typeface="Arial"/>
              </a:rPr>
              <a:t>Tercer nivel del esquema</a:t>
            </a:r>
            <a:endParaRPr/>
          </a:p>
          <a:p>
            <a:pPr lvl="3">
              <a:buSzPct val="75000"/>
              <a:buFont typeface="StarSymbol"/>
              <a:buChar char=""/>
            </a:pPr>
            <a:r>
              <a:rPr lang="es-ES" sz="2000">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CustomShape 1"/>
          <p:cNvSpPr/>
          <p:nvPr/>
        </p:nvSpPr>
        <p:spPr>
          <a:xfrm>
            <a:off x="0" y="2838600"/>
            <a:ext cx="76320" cy="689400"/>
          </a:xfrm>
          <a:custGeom>
            <a:avLst/>
            <a:gdLst/>
            <a:ahLst/>
            <a:rect l="0" t="0" r="r" b="b"/>
            <a:pathLst>
              <a:path w="23" h="137">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tx2">
              <a:alpha val="20000"/>
            </a:schemeClr>
          </a:solidFill>
          <a:ln>
            <a:noFill/>
          </a:ln>
        </p:spPr>
        <p:style>
          <a:lnRef idx="0"/>
          <a:fillRef idx="0"/>
          <a:effectRef idx="0"/>
          <a:fontRef idx="minor"/>
        </p:style>
      </p:sp>
      <p:sp>
        <p:nvSpPr>
          <p:cNvPr id="63" name="CustomShape 2"/>
          <p:cNvSpPr/>
          <p:nvPr/>
        </p:nvSpPr>
        <p:spPr>
          <a:xfrm>
            <a:off x="98640" y="3479400"/>
            <a:ext cx="494640" cy="2559240"/>
          </a:xfrm>
          <a:custGeom>
            <a:avLst/>
            <a:gdLst/>
            <a:ahLst/>
            <a:rect l="0" t="0" r="r" b="b"/>
            <a:pathLst>
              <a:path w="141" h="505">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tx2">
              <a:alpha val="20000"/>
            </a:schemeClr>
          </a:solidFill>
          <a:ln>
            <a:noFill/>
          </a:ln>
        </p:spPr>
        <p:style>
          <a:lnRef idx="0"/>
          <a:fillRef idx="0"/>
          <a:effectRef idx="0"/>
          <a:fontRef idx="minor"/>
        </p:style>
      </p:sp>
      <p:sp>
        <p:nvSpPr>
          <p:cNvPr id="64" name="CustomShape 3"/>
          <p:cNvSpPr/>
          <p:nvPr/>
        </p:nvSpPr>
        <p:spPr>
          <a:xfrm>
            <a:off x="618120" y="6004440"/>
            <a:ext cx="466200" cy="1564920"/>
          </a:xfrm>
          <a:custGeom>
            <a:avLst/>
            <a:gdLst/>
            <a:ahLst/>
            <a:rect l="0" t="0" r="r" b="b"/>
            <a:pathLst>
              <a:path w="133" h="309">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tx2">
              <a:alpha val="20000"/>
            </a:schemeClr>
          </a:solidFill>
          <a:ln>
            <a:noFill/>
          </a:ln>
        </p:spPr>
        <p:style>
          <a:lnRef idx="0"/>
          <a:fillRef idx="0"/>
          <a:effectRef idx="0"/>
          <a:fontRef idx="minor"/>
        </p:style>
      </p:sp>
      <p:sp>
        <p:nvSpPr>
          <p:cNvPr id="65" name="CustomShape 4"/>
          <p:cNvSpPr/>
          <p:nvPr/>
        </p:nvSpPr>
        <p:spPr>
          <a:xfrm>
            <a:off x="735120" y="7169400"/>
            <a:ext cx="130680" cy="399960"/>
          </a:xfrm>
          <a:custGeom>
            <a:avLst/>
            <a:gdLst/>
            <a:ahLst/>
            <a:rect l="0" t="0" r="r" b="b"/>
            <a:pathLst>
              <a:path w="38" h="80">
                <a:moveTo>
                  <a:pt x="28" y="79"/>
                </a:moveTo>
                <a:cubicBezTo>
                  <a:pt x="37" y="79"/>
                  <a:pt x="37" y="79"/>
                  <a:pt x="37" y="79"/>
                </a:cubicBezTo>
                <a:cubicBezTo>
                  <a:pt x="24" y="53"/>
                  <a:pt x="12" y="27"/>
                  <a:pt x="0" y="0"/>
                </a:cubicBezTo>
                <a:cubicBezTo>
                  <a:pt x="8" y="27"/>
                  <a:pt x="17" y="53"/>
                  <a:pt x="28" y="79"/>
                </a:cubicBezTo>
              </a:path>
            </a:pathLst>
          </a:custGeom>
          <a:solidFill>
            <a:schemeClr val="tx2">
              <a:alpha val="20000"/>
            </a:schemeClr>
          </a:solidFill>
          <a:ln>
            <a:noFill/>
          </a:ln>
        </p:spPr>
        <p:style>
          <a:lnRef idx="0"/>
          <a:fillRef idx="0"/>
          <a:effectRef idx="0"/>
          <a:fontRef idx="minor"/>
        </p:style>
      </p:sp>
      <p:sp>
        <p:nvSpPr>
          <p:cNvPr id="66" name="CustomShape 5"/>
          <p:cNvSpPr/>
          <p:nvPr/>
        </p:nvSpPr>
        <p:spPr>
          <a:xfrm>
            <a:off x="77040" y="3528720"/>
            <a:ext cx="628920" cy="3668400"/>
          </a:xfrm>
          <a:custGeom>
            <a:avLst/>
            <a:gdLst/>
            <a:ahLst/>
            <a:rect l="0" t="0" r="r" b="b"/>
            <a:pathLst>
              <a:path w="179" h="723">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tx2">
              <a:alpha val="20000"/>
            </a:schemeClr>
          </a:solidFill>
          <a:ln>
            <a:noFill/>
          </a:ln>
        </p:spPr>
        <p:style>
          <a:lnRef idx="0"/>
          <a:fillRef idx="0"/>
          <a:effectRef idx="0"/>
          <a:fontRef idx="minor"/>
        </p:style>
      </p:sp>
      <p:sp>
        <p:nvSpPr>
          <p:cNvPr id="67" name="CustomShape 6"/>
          <p:cNvSpPr/>
          <p:nvPr/>
        </p:nvSpPr>
        <p:spPr>
          <a:xfrm>
            <a:off x="17280" y="252000"/>
            <a:ext cx="80640" cy="3226680"/>
          </a:xfrm>
          <a:custGeom>
            <a:avLst/>
            <a:gdLst/>
            <a:ahLst/>
            <a:rect l="0" t="0" r="r" b="b"/>
            <a:pathLst>
              <a:path w="24" h="636">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tx2">
              <a:alpha val="20000"/>
            </a:schemeClr>
          </a:solidFill>
          <a:ln>
            <a:noFill/>
          </a:ln>
        </p:spPr>
        <p:style>
          <a:lnRef idx="0"/>
          <a:fillRef idx="0"/>
          <a:effectRef idx="0"/>
          <a:fontRef idx="minor"/>
        </p:style>
      </p:sp>
      <p:sp>
        <p:nvSpPr>
          <p:cNvPr id="68" name="CustomShape 7"/>
          <p:cNvSpPr/>
          <p:nvPr/>
        </p:nvSpPr>
        <p:spPr>
          <a:xfrm>
            <a:off x="60120" y="3245400"/>
            <a:ext cx="59400" cy="543600"/>
          </a:xfrm>
          <a:custGeom>
            <a:avLst/>
            <a:gdLst/>
            <a:ahLst/>
            <a:rect l="0" t="0" r="r" b="b"/>
            <a:pathLst>
              <a:path w="18" h="108">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tx2">
              <a:alpha val="20000"/>
            </a:schemeClr>
          </a:solidFill>
          <a:ln>
            <a:noFill/>
          </a:ln>
        </p:spPr>
        <p:style>
          <a:lnRef idx="0"/>
          <a:fillRef idx="0"/>
          <a:effectRef idx="0"/>
          <a:fontRef idx="minor"/>
        </p:style>
      </p:sp>
      <p:sp>
        <p:nvSpPr>
          <p:cNvPr id="69" name="CustomShape 8"/>
          <p:cNvSpPr/>
          <p:nvPr/>
        </p:nvSpPr>
        <p:spPr>
          <a:xfrm>
            <a:off x="589680" y="6039360"/>
            <a:ext cx="144720" cy="1129320"/>
          </a:xfrm>
          <a:custGeom>
            <a:avLst/>
            <a:gdLst/>
            <a:ahLst/>
            <a:rect l="0" t="0" r="r" b="b"/>
            <a:pathLst>
              <a:path w="42" h="223">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tx2">
              <a:alpha val="20000"/>
            </a:schemeClr>
          </a:solidFill>
          <a:ln>
            <a:noFill/>
          </a:ln>
        </p:spPr>
        <p:style>
          <a:lnRef idx="0"/>
          <a:fillRef idx="0"/>
          <a:effectRef idx="0"/>
          <a:fontRef idx="minor"/>
        </p:style>
      </p:sp>
      <p:sp>
        <p:nvSpPr>
          <p:cNvPr id="70" name="CustomShape 9"/>
          <p:cNvSpPr/>
          <p:nvPr/>
        </p:nvSpPr>
        <p:spPr>
          <a:xfrm>
            <a:off x="594000" y="1542240"/>
            <a:ext cx="1589400" cy="4461480"/>
          </a:xfrm>
          <a:custGeom>
            <a:avLst/>
            <a:gdLst/>
            <a:ahLst/>
            <a:rect l="0" t="0" r="r" b="b"/>
            <a:pathLst>
              <a:path w="451" h="879">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tx2">
              <a:alpha val="20000"/>
            </a:schemeClr>
          </a:solidFill>
          <a:ln>
            <a:noFill/>
          </a:ln>
        </p:spPr>
        <p:style>
          <a:lnRef idx="0"/>
          <a:fillRef idx="0"/>
          <a:effectRef idx="0"/>
          <a:fontRef idx="minor"/>
        </p:style>
      </p:sp>
      <p:sp>
        <p:nvSpPr>
          <p:cNvPr id="71" name="CustomShape 10"/>
          <p:cNvSpPr/>
          <p:nvPr/>
        </p:nvSpPr>
        <p:spPr>
          <a:xfrm>
            <a:off x="706680" y="7197840"/>
            <a:ext cx="123480" cy="371160"/>
          </a:xfrm>
          <a:custGeom>
            <a:avLst/>
            <a:gdLst/>
            <a:ahLst/>
            <a:rect l="0" t="0" r="r" b="b"/>
            <a:pathLst>
              <a:path w="36" h="74">
                <a:moveTo>
                  <a:pt x="0" y="0"/>
                </a:moveTo>
                <a:cubicBezTo>
                  <a:pt x="7" y="24"/>
                  <a:pt x="16" y="49"/>
                  <a:pt x="26" y="73"/>
                </a:cubicBezTo>
                <a:cubicBezTo>
                  <a:pt x="35" y="73"/>
                  <a:pt x="35" y="73"/>
                  <a:pt x="35" y="73"/>
                </a:cubicBezTo>
                <a:cubicBezTo>
                  <a:pt x="23" y="49"/>
                  <a:pt x="11" y="24"/>
                  <a:pt x="0" y="0"/>
                </a:cubicBezTo>
              </a:path>
            </a:pathLst>
          </a:custGeom>
          <a:solidFill>
            <a:schemeClr val="tx2">
              <a:alpha val="20000"/>
            </a:schemeClr>
          </a:solidFill>
          <a:ln>
            <a:noFill/>
          </a:ln>
        </p:spPr>
        <p:style>
          <a:lnRef idx="0"/>
          <a:fillRef idx="0"/>
          <a:effectRef idx="0"/>
          <a:fontRef idx="minor"/>
        </p:style>
      </p:sp>
      <p:sp>
        <p:nvSpPr>
          <p:cNvPr id="72" name="CustomShape 11"/>
          <p:cNvSpPr/>
          <p:nvPr/>
        </p:nvSpPr>
        <p:spPr>
          <a:xfrm>
            <a:off x="589680" y="5907960"/>
            <a:ext cx="27720" cy="243720"/>
          </a:xfrm>
          <a:custGeom>
            <a:avLst/>
            <a:gdLst/>
            <a:ahLst/>
            <a:rect l="0" t="0" r="r" b="b"/>
            <a:pathLst>
              <a:path w="9" h="49">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tx2">
              <a:alpha val="20000"/>
            </a:schemeClr>
          </a:solidFill>
          <a:ln>
            <a:noFill/>
          </a:ln>
        </p:spPr>
        <p:style>
          <a:lnRef idx="0"/>
          <a:fillRef idx="0"/>
          <a:effectRef idx="0"/>
          <a:fontRef idx="minor"/>
        </p:style>
      </p:sp>
      <p:sp>
        <p:nvSpPr>
          <p:cNvPr id="73" name="CustomShape 12"/>
          <p:cNvSpPr/>
          <p:nvPr/>
        </p:nvSpPr>
        <p:spPr>
          <a:xfrm>
            <a:off x="650880" y="6883560"/>
            <a:ext cx="182160" cy="685440"/>
          </a:xfrm>
          <a:custGeom>
            <a:avLst/>
            <a:gdLst/>
            <a:ahLst/>
            <a:rect l="0" t="0" r="r" b="b"/>
            <a:pathLst>
              <a:path w="53" h="136">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tx2">
              <a:alpha val="20000"/>
            </a:schemeClr>
          </a:solidFill>
          <a:ln>
            <a:noFill/>
          </a:ln>
        </p:spPr>
        <p:style>
          <a:lnRef idx="0"/>
          <a:fillRef idx="0"/>
          <a:effectRef idx="0"/>
          <a:fontRef idx="minor"/>
        </p:style>
      </p:sp>
      <p:sp>
        <p:nvSpPr>
          <p:cNvPr id="74" name="CustomShape 13"/>
          <p:cNvSpPr/>
          <p:nvPr/>
        </p:nvSpPr>
        <p:spPr>
          <a:xfrm>
            <a:off x="22680" y="360"/>
            <a:ext cx="450720" cy="4850640"/>
          </a:xfrm>
          <a:custGeom>
            <a:avLst/>
            <a:gdLst/>
            <a:ahLst/>
            <a:rect l="0" t="0" r="r" b="b"/>
            <a:pathLst>
              <a:path w="104" h="921">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tx2"/>
          </a:solidFill>
          <a:ln>
            <a:noFill/>
          </a:ln>
        </p:spPr>
        <p:style>
          <a:lnRef idx="0"/>
          <a:fillRef idx="0"/>
          <a:effectRef idx="0"/>
          <a:fontRef idx="minor"/>
        </p:style>
      </p:sp>
      <p:sp>
        <p:nvSpPr>
          <p:cNvPr id="75" name="CustomShape 14"/>
          <p:cNvSpPr/>
          <p:nvPr/>
        </p:nvSpPr>
        <p:spPr>
          <a:xfrm>
            <a:off x="500040" y="4758120"/>
            <a:ext cx="385920" cy="1741680"/>
          </a:xfrm>
          <a:custGeom>
            <a:avLst/>
            <a:gdLst/>
            <a:ahLst/>
            <a:rect l="0" t="0" r="r" b="b"/>
            <a:pathLst>
              <a:path w="89" h="331">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tx2"/>
          </a:solidFill>
          <a:ln>
            <a:noFill/>
          </a:ln>
        </p:spPr>
        <p:style>
          <a:lnRef idx="0"/>
          <a:fillRef idx="0"/>
          <a:effectRef idx="0"/>
          <a:fontRef idx="minor"/>
        </p:style>
      </p:sp>
      <p:sp>
        <p:nvSpPr>
          <p:cNvPr id="76" name="CustomShape 15"/>
          <p:cNvSpPr/>
          <p:nvPr/>
        </p:nvSpPr>
        <p:spPr>
          <a:xfrm>
            <a:off x="916560" y="6462360"/>
            <a:ext cx="393120" cy="1091160"/>
          </a:xfrm>
          <a:custGeom>
            <a:avLst/>
            <a:gdLst/>
            <a:ahLst/>
            <a:rect l="0" t="0" r="r" b="b"/>
            <a:pathLst>
              <a:path w="91" h="208">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tx2"/>
          </a:solidFill>
          <a:ln>
            <a:noFill/>
          </a:ln>
        </p:spPr>
        <p:style>
          <a:lnRef idx="0"/>
          <a:fillRef idx="0"/>
          <a:effectRef idx="0"/>
          <a:fontRef idx="minor"/>
        </p:style>
      </p:sp>
      <p:sp>
        <p:nvSpPr>
          <p:cNvPr id="77" name="CustomShape 16"/>
          <p:cNvSpPr/>
          <p:nvPr/>
        </p:nvSpPr>
        <p:spPr>
          <a:xfrm>
            <a:off x="474120" y="4811040"/>
            <a:ext cx="503280" cy="2463840"/>
          </a:xfrm>
          <a:custGeom>
            <a:avLst/>
            <a:gdLst/>
            <a:ahLst/>
            <a:rect l="0" t="0" r="r" b="b"/>
            <a:pathLst>
              <a:path w="116" h="468">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tx2"/>
          </a:solidFill>
          <a:ln>
            <a:noFill/>
          </a:ln>
        </p:spPr>
        <p:style>
          <a:lnRef idx="0"/>
          <a:fillRef idx="0"/>
          <a:effectRef idx="0"/>
          <a:fontRef idx="minor"/>
        </p:style>
      </p:sp>
      <p:sp>
        <p:nvSpPr>
          <p:cNvPr id="78" name="CustomShape 17"/>
          <p:cNvSpPr/>
          <p:nvPr/>
        </p:nvSpPr>
        <p:spPr>
          <a:xfrm>
            <a:off x="424800" y="1421280"/>
            <a:ext cx="158400" cy="3336120"/>
          </a:xfrm>
          <a:custGeom>
            <a:avLst/>
            <a:gdLst/>
            <a:ahLst/>
            <a:rect l="0" t="0" r="r" b="b"/>
            <a:pathLst>
              <a:path w="37" h="634">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tx2"/>
          </a:solidFill>
          <a:ln>
            <a:noFill/>
          </a:ln>
        </p:spPr>
        <p:style>
          <a:lnRef idx="0"/>
          <a:fillRef idx="0"/>
          <a:effectRef idx="0"/>
          <a:fontRef idx="minor"/>
        </p:style>
      </p:sp>
      <p:sp>
        <p:nvSpPr>
          <p:cNvPr id="79" name="CustomShape 18"/>
          <p:cNvSpPr/>
          <p:nvPr/>
        </p:nvSpPr>
        <p:spPr>
          <a:xfrm>
            <a:off x="1013040" y="7243920"/>
            <a:ext cx="121680" cy="309600"/>
          </a:xfrm>
          <a:custGeom>
            <a:avLst/>
            <a:gdLst/>
            <a:ahLst/>
            <a:rect l="0" t="0" r="r" b="b"/>
            <a:pathLst>
              <a:path w="29" h="60">
                <a:moveTo>
                  <a:pt x="22" y="59"/>
                </a:moveTo>
                <a:cubicBezTo>
                  <a:pt x="28" y="59"/>
                  <a:pt x="28" y="59"/>
                  <a:pt x="28" y="59"/>
                </a:cubicBezTo>
                <a:cubicBezTo>
                  <a:pt x="18" y="40"/>
                  <a:pt x="9" y="20"/>
                  <a:pt x="0" y="0"/>
                </a:cubicBezTo>
                <a:cubicBezTo>
                  <a:pt x="6" y="20"/>
                  <a:pt x="13" y="40"/>
                  <a:pt x="22" y="59"/>
                </a:cubicBezTo>
              </a:path>
            </a:pathLst>
          </a:custGeom>
          <a:solidFill>
            <a:schemeClr val="tx2"/>
          </a:solidFill>
          <a:ln>
            <a:noFill/>
          </a:ln>
        </p:spPr>
        <p:style>
          <a:lnRef idx="0"/>
          <a:fillRef idx="0"/>
          <a:effectRef idx="0"/>
          <a:fontRef idx="minor"/>
        </p:style>
      </p:sp>
      <p:sp>
        <p:nvSpPr>
          <p:cNvPr id="80" name="CustomShape 19"/>
          <p:cNvSpPr/>
          <p:nvPr/>
        </p:nvSpPr>
        <p:spPr>
          <a:xfrm>
            <a:off x="456480" y="4528080"/>
            <a:ext cx="74520" cy="563040"/>
          </a:xfrm>
          <a:custGeom>
            <a:avLst/>
            <a:gdLst/>
            <a:ahLst/>
            <a:rect l="0" t="0" r="r" b="b"/>
            <a:pathLst>
              <a:path w="18" h="108">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tx2"/>
          </a:solidFill>
          <a:ln>
            <a:noFill/>
          </a:ln>
        </p:spPr>
        <p:style>
          <a:lnRef idx="0"/>
          <a:fillRef idx="0"/>
          <a:effectRef idx="0"/>
          <a:fontRef idx="minor"/>
        </p:style>
      </p:sp>
      <p:sp>
        <p:nvSpPr>
          <p:cNvPr id="81" name="CustomShape 20"/>
          <p:cNvSpPr/>
          <p:nvPr/>
        </p:nvSpPr>
        <p:spPr>
          <a:xfrm>
            <a:off x="887040" y="3467520"/>
            <a:ext cx="1287000" cy="2994120"/>
          </a:xfrm>
          <a:custGeom>
            <a:avLst/>
            <a:gdLst/>
            <a:ahLst/>
            <a:rect l="0" t="0" r="r" b="b"/>
            <a:pathLst>
              <a:path w="295" h="569">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tx2"/>
          </a:solidFill>
          <a:ln>
            <a:noFill/>
          </a:ln>
        </p:spPr>
        <p:style>
          <a:lnRef idx="0"/>
          <a:fillRef idx="0"/>
          <a:effectRef idx="0"/>
          <a:fontRef idx="minor"/>
        </p:style>
      </p:sp>
      <p:sp>
        <p:nvSpPr>
          <p:cNvPr id="82" name="CustomShape 21"/>
          <p:cNvSpPr/>
          <p:nvPr/>
        </p:nvSpPr>
        <p:spPr>
          <a:xfrm>
            <a:off x="977760" y="7275600"/>
            <a:ext cx="109440" cy="277920"/>
          </a:xfrm>
          <a:custGeom>
            <a:avLst/>
            <a:gdLst/>
            <a:ahLst/>
            <a:rect l="0" t="0" r="r" b="b"/>
            <a:pathLst>
              <a:path w="26" h="54">
                <a:moveTo>
                  <a:pt x="0" y="0"/>
                </a:moveTo>
                <a:cubicBezTo>
                  <a:pt x="5" y="18"/>
                  <a:pt x="12" y="36"/>
                  <a:pt x="19" y="53"/>
                </a:cubicBezTo>
                <a:cubicBezTo>
                  <a:pt x="25" y="53"/>
                  <a:pt x="25" y="53"/>
                  <a:pt x="25" y="53"/>
                </a:cubicBezTo>
                <a:cubicBezTo>
                  <a:pt x="16" y="36"/>
                  <a:pt x="8" y="18"/>
                  <a:pt x="0" y="0"/>
                </a:cubicBezTo>
              </a:path>
            </a:pathLst>
          </a:custGeom>
          <a:solidFill>
            <a:schemeClr val="tx2"/>
          </a:solidFill>
          <a:ln>
            <a:noFill/>
          </a:ln>
        </p:spPr>
        <p:style>
          <a:lnRef idx="0"/>
          <a:fillRef idx="0"/>
          <a:effectRef idx="0"/>
          <a:fontRef idx="minor"/>
        </p:style>
      </p:sp>
      <p:sp>
        <p:nvSpPr>
          <p:cNvPr id="83" name="CustomShape 22"/>
          <p:cNvSpPr/>
          <p:nvPr/>
        </p:nvSpPr>
        <p:spPr>
          <a:xfrm>
            <a:off x="887040" y="6500520"/>
            <a:ext cx="125280" cy="742680"/>
          </a:xfrm>
          <a:custGeom>
            <a:avLst/>
            <a:gdLst/>
            <a:ahLst/>
            <a:rect l="0" t="0" r="r" b="b"/>
            <a:pathLst>
              <a:path w="30" h="142">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tx2"/>
          </a:solidFill>
          <a:ln>
            <a:noFill/>
          </a:ln>
        </p:spPr>
        <p:style>
          <a:lnRef idx="0"/>
          <a:fillRef idx="0"/>
          <a:effectRef idx="0"/>
          <a:fontRef idx="minor"/>
        </p:style>
      </p:sp>
      <p:sp>
        <p:nvSpPr>
          <p:cNvPr id="84" name="CustomShape 23"/>
          <p:cNvSpPr/>
          <p:nvPr/>
        </p:nvSpPr>
        <p:spPr>
          <a:xfrm>
            <a:off x="887040" y="6363360"/>
            <a:ext cx="34200" cy="250560"/>
          </a:xfrm>
          <a:custGeom>
            <a:avLst/>
            <a:gdLst/>
            <a:ahLst/>
            <a:rect l="0" t="0" r="r" b="b"/>
            <a:pathLst>
              <a:path w="9" h="49">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tx2"/>
          </a:solidFill>
          <a:ln>
            <a:noFill/>
          </a:ln>
        </p:spPr>
        <p:style>
          <a:lnRef idx="0"/>
          <a:fillRef idx="0"/>
          <a:effectRef idx="0"/>
          <a:fontRef idx="minor"/>
        </p:style>
      </p:sp>
      <p:sp>
        <p:nvSpPr>
          <p:cNvPr id="85" name="CustomShape 24"/>
          <p:cNvSpPr/>
          <p:nvPr/>
        </p:nvSpPr>
        <p:spPr>
          <a:xfrm>
            <a:off x="916560" y="6969240"/>
            <a:ext cx="191880" cy="584280"/>
          </a:xfrm>
          <a:custGeom>
            <a:avLst/>
            <a:gdLst/>
            <a:ahLst/>
            <a:rect l="0" t="0" r="r" b="b"/>
            <a:pathLst>
              <a:path w="45" h="112">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tx2"/>
          </a:solidFill>
          <a:ln>
            <a:noFill/>
          </a:ln>
        </p:spPr>
        <p:style>
          <a:lnRef idx="0"/>
          <a:fillRef idx="0"/>
          <a:effectRef idx="0"/>
          <a:fontRef idx="minor"/>
        </p:style>
      </p:sp>
      <p:sp>
        <p:nvSpPr>
          <p:cNvPr id="86" name="CustomShape 25"/>
          <p:cNvSpPr/>
          <p:nvPr/>
        </p:nvSpPr>
        <p:spPr>
          <a:xfrm>
            <a:off x="0" y="0"/>
            <a:ext cx="200880" cy="755892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7" name="CustomShape 26"/>
          <p:cNvSpPr/>
          <p:nvPr/>
        </p:nvSpPr>
        <p:spPr>
          <a:xfrm flipV="1">
            <a:off x="0" y="783360"/>
            <a:ext cx="1496880" cy="559440"/>
          </a:xfrm>
          <a:custGeom>
            <a:avLst/>
            <a:gdLst/>
            <a:ahLst/>
            <a:rect l="0" t="0" r="r" b="b"/>
            <a:pathLst>
              <a:path w="7964" h="10001">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path>
            </a:pathLst>
          </a:custGeom>
          <a:solidFill>
            <a:schemeClr val="accent1"/>
          </a:solidFill>
          <a:ln>
            <a:noFill/>
          </a:ln>
        </p:spPr>
        <p:style>
          <a:lnRef idx="0"/>
          <a:fillRef idx="0"/>
          <a:effectRef idx="0"/>
          <a:fontRef idx="minor"/>
        </p:style>
      </p:sp>
      <p:sp>
        <p:nvSpPr>
          <p:cNvPr id="88" name="PlaceHolder 27"/>
          <p:cNvSpPr>
            <a:spLocks noGrp="1"/>
          </p:cNvSpPr>
          <p:nvPr>
            <p:ph type="title"/>
          </p:nvPr>
        </p:nvSpPr>
        <p:spPr>
          <a:xfrm>
            <a:off x="504000" y="301320"/>
            <a:ext cx="9072000" cy="1261800"/>
          </a:xfrm>
          <a:prstGeom prst="rect">
            <a:avLst/>
          </a:prstGeom>
        </p:spPr>
        <p:txBody>
          <a:bodyPr lIns="0" rIns="0" tIns="0" bIns="0" anchor="ctr"/>
          <a:p>
            <a:pPr algn="ctr"/>
            <a:r>
              <a:rPr lang="es-ES" sz="4400">
                <a:latin typeface="Arial"/>
              </a:rPr>
              <a:t>Pulse para editar el formato del texto de título</a:t>
            </a:r>
            <a:endParaRPr/>
          </a:p>
        </p:txBody>
      </p:sp>
      <p:sp>
        <p:nvSpPr>
          <p:cNvPr id="89" name="PlaceHolder 28"/>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s-ES" sz="3200">
                <a:latin typeface="Arial"/>
              </a:rPr>
              <a:t>Pulse para editar el formato de esquema del texto</a:t>
            </a:r>
            <a:endParaRPr/>
          </a:p>
          <a:p>
            <a:pPr lvl="1">
              <a:buSzPct val="75000"/>
              <a:buFont typeface="StarSymbol"/>
              <a:buChar char=""/>
            </a:pPr>
            <a:r>
              <a:rPr lang="es-ES" sz="2800">
                <a:latin typeface="Arial"/>
              </a:rPr>
              <a:t>Segundo nivel del esquema</a:t>
            </a:r>
            <a:endParaRPr/>
          </a:p>
          <a:p>
            <a:pPr lvl="2">
              <a:buSzPct val="45000"/>
              <a:buFont typeface="StarSymbol"/>
              <a:buChar char=""/>
            </a:pPr>
            <a:r>
              <a:rPr lang="es-ES" sz="2400">
                <a:latin typeface="Arial"/>
              </a:rPr>
              <a:t>Tercer nivel del esquema</a:t>
            </a:r>
            <a:endParaRPr/>
          </a:p>
          <a:p>
            <a:pPr lvl="3">
              <a:buSzPct val="75000"/>
              <a:buFont typeface="StarSymbol"/>
              <a:buChar char=""/>
            </a:pPr>
            <a:r>
              <a:rPr lang="es-ES" sz="2000">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504360" y="21600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s-ES" sz="4400" strike="noStrike">
                <a:solidFill>
                  <a:srgbClr val="3399ff"/>
                </a:solidFill>
                <a:latin typeface="Arial"/>
                <a:ea typeface="DejaVu Sans"/>
              </a:rPr>
              <a:t>Presentación proyecto web 1</a:t>
            </a:r>
            <a:endParaRPr/>
          </a:p>
        </p:txBody>
      </p:sp>
      <p:sp>
        <p:nvSpPr>
          <p:cNvPr id="125" name="CustomShape 2"/>
          <p:cNvSpPr/>
          <p:nvPr/>
        </p:nvSpPr>
        <p:spPr>
          <a:xfrm>
            <a:off x="576000" y="3168000"/>
            <a:ext cx="9070920" cy="4247280"/>
          </a:xfrm>
          <a:prstGeom prst="rect">
            <a:avLst/>
          </a:prstGeom>
          <a:noFill/>
          <a:ln>
            <a:noFill/>
          </a:ln>
        </p:spPr>
        <p:style>
          <a:lnRef idx="0"/>
          <a:fillRef idx="0"/>
          <a:effectRef idx="0"/>
          <a:fontRef idx="minor"/>
        </p:style>
        <p:txBody>
          <a:bodyPr lIns="0" rIns="0" tIns="0" bIns="0" anchor="ctr"/>
          <a:p>
            <a:pPr algn="ctr">
              <a:lnSpc>
                <a:spcPct val="100000"/>
              </a:lnSpc>
            </a:pPr>
            <a:r>
              <a:rPr lang="es-ES" sz="3200" strike="noStrike">
                <a:solidFill>
                  <a:srgbClr val="ee6e4b"/>
                </a:solidFill>
                <a:latin typeface="Arial"/>
                <a:ea typeface="DejaVu Sans"/>
              </a:rPr>
              <a:t>Integrantes:</a:t>
            </a:r>
            <a:endParaRPr/>
          </a:p>
          <a:p>
            <a:pPr algn="ctr">
              <a:lnSpc>
                <a:spcPct val="100000"/>
              </a:lnSpc>
            </a:pPr>
            <a:endParaRPr/>
          </a:p>
          <a:p>
            <a:pPr algn="ctr">
              <a:lnSpc>
                <a:spcPct val="100000"/>
              </a:lnSpc>
            </a:pPr>
            <a:r>
              <a:rPr lang="es-ES" sz="3200" strike="noStrike">
                <a:solidFill>
                  <a:srgbClr val="ee6e4b"/>
                </a:solidFill>
                <a:latin typeface="Arial"/>
                <a:ea typeface="DejaVu Sans"/>
              </a:rPr>
              <a:t>Luis Acuña.</a:t>
            </a:r>
            <a:endParaRPr/>
          </a:p>
          <a:p>
            <a:pPr algn="ctr">
              <a:lnSpc>
                <a:spcPct val="100000"/>
              </a:lnSpc>
            </a:pPr>
            <a:r>
              <a:rPr lang="es-ES" sz="3200" strike="noStrike">
                <a:solidFill>
                  <a:srgbClr val="ee6e4b"/>
                </a:solidFill>
                <a:latin typeface="Arial"/>
                <a:ea typeface="DejaVu Sans"/>
              </a:rPr>
              <a:t>Edwin Cyrus.</a:t>
            </a:r>
            <a:endParaRPr/>
          </a:p>
          <a:p>
            <a:pPr algn="ctr">
              <a:lnSpc>
                <a:spcPct val="100000"/>
              </a:lnSpc>
            </a:pPr>
            <a:r>
              <a:rPr lang="es-ES" sz="3200" strike="noStrike">
                <a:solidFill>
                  <a:srgbClr val="ee6e4b"/>
                </a:solidFill>
                <a:latin typeface="Arial"/>
                <a:ea typeface="DejaVu Sans"/>
              </a:rPr>
              <a:t>Jose Monge.</a:t>
            </a:r>
            <a:endParaRPr/>
          </a:p>
          <a:p>
            <a:pPr algn="ctr">
              <a:lnSpc>
                <a:spcPct val="100000"/>
              </a:lnSpc>
            </a:pPr>
            <a:r>
              <a:rPr lang="es-ES" sz="3200" strike="noStrike">
                <a:solidFill>
                  <a:srgbClr val="ee6e4b"/>
                </a:solidFill>
                <a:latin typeface="Arial"/>
                <a:ea typeface="DejaVu Sans"/>
              </a:rPr>
              <a:t>Jeison</a:t>
            </a:r>
            <a:r>
              <a:rPr lang="es-ES" strike="noStrike">
                <a:solidFill>
                  <a:srgbClr val="ee6e4b"/>
                </a:solidFill>
                <a:latin typeface="Arial"/>
                <a:ea typeface="DejaVu Sans"/>
              </a:rPr>
              <a:t> </a:t>
            </a:r>
            <a:r>
              <a:rPr lang="es-ES" sz="3200" strike="noStrike">
                <a:solidFill>
                  <a:srgbClr val="ee6e4b"/>
                </a:solidFill>
                <a:latin typeface="Arial"/>
                <a:ea typeface="DejaVu Sans"/>
              </a:rPr>
              <a:t>Rubi.</a:t>
            </a:r>
            <a:endParaRPr/>
          </a:p>
          <a:p>
            <a:pPr algn="ctr">
              <a:lnSpc>
                <a:spcPct val="100000"/>
              </a:lnSpc>
            </a:pPr>
            <a:endParaRPr/>
          </a:p>
          <a:p>
            <a:pPr algn="r">
              <a:lnSpc>
                <a:spcPct val="100000"/>
              </a:lnSpc>
            </a:pPr>
            <a:r>
              <a:rPr lang="es-ES" sz="2000" strike="noStrike">
                <a:solidFill>
                  <a:srgbClr val="000000"/>
                </a:solidFill>
                <a:latin typeface="Arial"/>
                <a:ea typeface="DejaVu Sans"/>
              </a:rPr>
              <a:t>18 de abril del 2015</a:t>
            </a:r>
            <a:endParaRPr/>
          </a:p>
        </p:txBody>
      </p:sp>
      <p:pic>
        <p:nvPicPr>
          <p:cNvPr id="126" name="Picture 79" descr=""/>
          <p:cNvPicPr/>
          <p:nvPr/>
        </p:nvPicPr>
        <p:blipFill>
          <a:blip r:embed="rId1"/>
          <a:stretch/>
        </p:blipFill>
        <p:spPr>
          <a:xfrm>
            <a:off x="7920000" y="144000"/>
            <a:ext cx="2064600" cy="2015280"/>
          </a:xfrm>
          <a:prstGeom prst="rect">
            <a:avLst/>
          </a:prstGeom>
          <a:ln>
            <a:noFill/>
          </a:ln>
        </p:spPr>
      </p:pic>
      <p:pic>
        <p:nvPicPr>
          <p:cNvPr id="127" name="Picture 80" descr=""/>
          <p:cNvPicPr/>
          <p:nvPr/>
        </p:nvPicPr>
        <p:blipFill>
          <a:blip r:embed="rId2"/>
          <a:stretch/>
        </p:blipFill>
        <p:spPr>
          <a:xfrm>
            <a:off x="216000" y="141120"/>
            <a:ext cx="2951280" cy="19461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504000" y="301320"/>
            <a:ext cx="9070920" cy="1261440"/>
          </a:xfrm>
          <a:prstGeom prst="rect">
            <a:avLst/>
          </a:prstGeom>
          <a:noFill/>
          <a:ln>
            <a:noFill/>
          </a:ln>
        </p:spPr>
        <p:style>
          <a:lnRef idx="0"/>
          <a:fillRef idx="0"/>
          <a:effectRef idx="0"/>
          <a:fontRef idx="minor"/>
        </p:style>
      </p:sp>
      <p:sp>
        <p:nvSpPr>
          <p:cNvPr id="150" name="CustomShape 2"/>
          <p:cNvSpPr/>
          <p:nvPr/>
        </p:nvSpPr>
        <p:spPr>
          <a:xfrm>
            <a:off x="504000" y="1769040"/>
            <a:ext cx="9070920" cy="4384080"/>
          </a:xfrm>
          <a:prstGeom prst="rect">
            <a:avLst/>
          </a:prstGeom>
          <a:noFill/>
          <a:ln>
            <a:noFill/>
          </a:ln>
        </p:spPr>
        <p:style>
          <a:lnRef idx="0"/>
          <a:fillRef idx="0"/>
          <a:effectRef idx="0"/>
          <a:fontRef idx="minor"/>
        </p:style>
      </p:sp>
      <p:pic>
        <p:nvPicPr>
          <p:cNvPr id="151" name="" descr=""/>
          <p:cNvPicPr/>
          <p:nvPr/>
        </p:nvPicPr>
        <p:blipFill>
          <a:blip r:embed="rId1"/>
          <a:stretch/>
        </p:blipFill>
        <p:spPr>
          <a:xfrm>
            <a:off x="2297160" y="1796040"/>
            <a:ext cx="6054840" cy="41079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s-ES" sz="4400" strike="noStrike">
                <a:solidFill>
                  <a:srgbClr val="000000"/>
                </a:solidFill>
                <a:latin typeface="Arial"/>
                <a:ea typeface="DejaVu Sans"/>
              </a:rPr>
              <a:t>Introducción</a:t>
            </a:r>
            <a:endParaRPr/>
          </a:p>
        </p:txBody>
      </p:sp>
      <p:sp>
        <p:nvSpPr>
          <p:cNvPr id="129" name="CustomShape 2"/>
          <p:cNvSpPr/>
          <p:nvPr/>
        </p:nvSpPr>
        <p:spPr>
          <a:xfrm>
            <a:off x="504000" y="1769040"/>
            <a:ext cx="9070920" cy="4384080"/>
          </a:xfrm>
          <a:prstGeom prst="rect">
            <a:avLst/>
          </a:prstGeom>
          <a:noFill/>
          <a:ln>
            <a:noFill/>
          </a:ln>
        </p:spPr>
        <p:style>
          <a:lnRef idx="0"/>
          <a:fillRef idx="0"/>
          <a:effectRef idx="0"/>
          <a:fontRef idx="minor"/>
        </p:style>
        <p:txBody>
          <a:bodyPr lIns="0" rIns="0" tIns="0" bIns="0"/>
          <a:p>
            <a:pPr algn="just">
              <a:lnSpc>
                <a:spcPct val="100000"/>
              </a:lnSpc>
              <a:buSzPct val="45000"/>
              <a:buFont typeface="StarSymbol"/>
              <a:buChar char="l"/>
            </a:pPr>
            <a:r>
              <a:rPr lang="es-ES" sz="3200" strike="noStrike">
                <a:solidFill>
                  <a:srgbClr val="ee6e4b"/>
                </a:solidFill>
                <a:latin typeface="Arial"/>
                <a:ea typeface="DejaVu Sans"/>
              </a:rPr>
              <a:t>Web-It developers es una organización que desarrolla software de calidad en cada uno de los productos que desarrolla y en este caso vamos a desarrollar una aplicación web para la gestión de usuarios, respaldos y configuraciones de una empresa de revelado  fotográfico enfocado en eficiencia y productividad para darle una ventaja competitiva.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s-ES" sz="4400" strike="noStrike">
                <a:solidFill>
                  <a:srgbClr val="000000"/>
                </a:solidFill>
                <a:latin typeface="Arial"/>
                <a:ea typeface="DejaVu Sans"/>
              </a:rPr>
              <a:t>Web-It developers</a:t>
            </a:r>
            <a:endParaRPr/>
          </a:p>
        </p:txBody>
      </p:sp>
      <p:sp>
        <p:nvSpPr>
          <p:cNvPr id="131" name="CustomShape 2"/>
          <p:cNvSpPr/>
          <p:nvPr/>
        </p:nvSpPr>
        <p:spPr>
          <a:xfrm>
            <a:off x="504000" y="1769040"/>
            <a:ext cx="9070920" cy="4917240"/>
          </a:xfrm>
          <a:prstGeom prst="rect">
            <a:avLst/>
          </a:prstGeom>
          <a:noFill/>
          <a:ln>
            <a:noFill/>
          </a:ln>
        </p:spPr>
        <p:style>
          <a:lnRef idx="0"/>
          <a:fillRef idx="0"/>
          <a:effectRef idx="0"/>
          <a:fontRef idx="minor"/>
        </p:style>
        <p:txBody>
          <a:bodyPr lIns="0" rIns="0" tIns="0" bIns="0"/>
          <a:p>
            <a:pPr algn="just">
              <a:lnSpc>
                <a:spcPct val="100000"/>
              </a:lnSpc>
            </a:pPr>
            <a:r>
              <a:rPr lang="es-ES" sz="3200" strike="noStrike">
                <a:solidFill>
                  <a:srgbClr val="ee6e4b"/>
                </a:solidFill>
                <a:latin typeface="Arial"/>
                <a:ea typeface="DejaVu Sans"/>
              </a:rPr>
              <a:t>Web-It developers es una compañía enfocada en calidad y exactitud.</a:t>
            </a:r>
            <a:endParaRPr/>
          </a:p>
          <a:p>
            <a:pPr algn="just">
              <a:lnSpc>
                <a:spcPct val="100000"/>
              </a:lnSpc>
            </a:pPr>
            <a:endParaRPr/>
          </a:p>
          <a:p>
            <a:pPr algn="just">
              <a:lnSpc>
                <a:spcPct val="100000"/>
              </a:lnSpc>
            </a:pPr>
            <a:r>
              <a:rPr lang="es-ES" sz="3200" strike="noStrike">
                <a:solidFill>
                  <a:srgbClr val="ee6e4b"/>
                </a:solidFill>
                <a:latin typeface="Arial"/>
                <a:ea typeface="DejaVu Sans"/>
              </a:rPr>
              <a:t>Nuestro ADN empresarial plasma innovación y creatividad en aplicaciones únicas. </a:t>
            </a:r>
            <a:endParaRPr/>
          </a:p>
          <a:p>
            <a:pPr algn="just">
              <a:lnSpc>
                <a:spcPct val="100000"/>
              </a:lnSpc>
            </a:pPr>
            <a:endParaRPr/>
          </a:p>
          <a:p>
            <a:pPr algn="just">
              <a:lnSpc>
                <a:spcPct val="100000"/>
              </a:lnSpc>
            </a:pPr>
            <a:r>
              <a:rPr lang="es-ES" sz="3200" strike="noStrike">
                <a:solidFill>
                  <a:srgbClr val="ee6e4b"/>
                </a:solidFill>
                <a:latin typeface="Arial"/>
                <a:ea typeface="DejaVu Sans"/>
              </a:rPr>
              <a:t>La satisfacción total de los clientes es primordial.</a:t>
            </a:r>
            <a:endParaRPr/>
          </a:p>
          <a:p>
            <a:pPr>
              <a:lnSpc>
                <a:spcPct val="100000"/>
              </a:lnSpc>
            </a:pPr>
            <a:endParaRPr/>
          </a:p>
          <a:p>
            <a:pPr>
              <a:lnSpc>
                <a:spcPct val="100000"/>
              </a:lnSpc>
            </a:pPr>
            <a:r>
              <a:rPr lang="es-ES" sz="3200" strike="noStrike">
                <a:solidFill>
                  <a:srgbClr val="ee6e4b"/>
                </a:solidFill>
                <a:latin typeface="Arial"/>
                <a:ea typeface="DejaVu Sans"/>
              </a:rPr>
              <a:t>Web-It developers (We make it easier).</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151560" y="301320"/>
            <a:ext cx="9070920" cy="1261440"/>
          </a:xfrm>
          <a:prstGeom prst="rect">
            <a:avLst/>
          </a:prstGeom>
          <a:noFill/>
          <a:ln>
            <a:noFill/>
          </a:ln>
        </p:spPr>
        <p:style>
          <a:lnRef idx="0"/>
          <a:fillRef idx="0"/>
          <a:effectRef idx="0"/>
          <a:fontRef idx="minor"/>
        </p:style>
        <p:txBody>
          <a:bodyPr lIns="0" rIns="0" tIns="0" bIns="0" anchor="ctr"/>
          <a:p>
            <a:pPr algn="ctr"/>
            <a:r>
              <a:rPr lang="es-ES" sz="4400">
                <a:solidFill>
                  <a:srgbClr val="000000"/>
                </a:solidFill>
                <a:latin typeface="Arial"/>
                <a:ea typeface="DejaVu Sans"/>
              </a:rPr>
              <a:t>Proceso de desarrollo (1)</a:t>
            </a:r>
            <a:endParaRPr/>
          </a:p>
        </p:txBody>
      </p:sp>
      <p:sp>
        <p:nvSpPr>
          <p:cNvPr id="133" name="CustomShape 2"/>
          <p:cNvSpPr/>
          <p:nvPr/>
        </p:nvSpPr>
        <p:spPr>
          <a:xfrm>
            <a:off x="704160" y="2378520"/>
            <a:ext cx="9070920" cy="4384080"/>
          </a:xfrm>
          <a:prstGeom prst="rect">
            <a:avLst/>
          </a:prstGeom>
          <a:noFill/>
          <a:ln>
            <a:noFill/>
          </a:ln>
        </p:spPr>
        <p:style>
          <a:lnRef idx="0"/>
          <a:fillRef idx="0"/>
          <a:effectRef idx="0"/>
          <a:fontRef idx="minor"/>
        </p:style>
      </p:sp>
      <p:sp>
        <p:nvSpPr>
          <p:cNvPr id="134" name="TextShape 3"/>
          <p:cNvSpPr txBox="1"/>
          <p:nvPr/>
        </p:nvSpPr>
        <p:spPr>
          <a:xfrm>
            <a:off x="720000" y="1656000"/>
            <a:ext cx="8568000" cy="5696640"/>
          </a:xfrm>
          <a:prstGeom prst="rect">
            <a:avLst/>
          </a:prstGeom>
          <a:noFill/>
          <a:ln>
            <a:noFill/>
          </a:ln>
        </p:spPr>
        <p:txBody>
          <a:bodyPr lIns="90000" rIns="90000" tIns="45000" bIns="45000"/>
          <a:p>
            <a:pPr algn="just">
              <a:lnSpc>
                <a:spcPct val="100000"/>
              </a:lnSpc>
              <a:buFont typeface="StarSymbol"/>
              <a:buChar char=""/>
            </a:pPr>
            <a:r>
              <a:rPr lang="es-ES" sz="3200">
                <a:latin typeface="Arial"/>
              </a:rPr>
              <a:t>Investigamos sobre las necesidades del clientes y lo que el cliente quería realizar. </a:t>
            </a:r>
            <a:endParaRPr/>
          </a:p>
          <a:p>
            <a:pPr algn="just">
              <a:lnSpc>
                <a:spcPct val="100000"/>
              </a:lnSpc>
              <a:buFont typeface="StarSymbol"/>
              <a:buChar char=""/>
            </a:pPr>
            <a:endParaRPr/>
          </a:p>
          <a:p>
            <a:pPr algn="just">
              <a:lnSpc>
                <a:spcPct val="100000"/>
              </a:lnSpc>
              <a:buFont typeface="StarSymbol"/>
              <a:buChar char=""/>
            </a:pPr>
            <a:r>
              <a:rPr lang="es-ES" sz="3200">
                <a:latin typeface="Arial"/>
              </a:rPr>
              <a:t>Elaborábamos los requerimientos, objetivos y casos de uso del proyecto. </a:t>
            </a:r>
            <a:endParaRPr/>
          </a:p>
          <a:p>
            <a:pPr algn="just">
              <a:lnSpc>
                <a:spcPct val="100000"/>
              </a:lnSpc>
              <a:buFont typeface="StarSymbol"/>
              <a:buChar char=""/>
            </a:pPr>
            <a:endParaRPr/>
          </a:p>
          <a:p>
            <a:pPr algn="just">
              <a:lnSpc>
                <a:spcPct val="100000"/>
              </a:lnSpc>
              <a:buFont typeface="StarSymbol"/>
              <a:buChar char=""/>
            </a:pPr>
            <a:r>
              <a:rPr lang="es-ES" sz="3200">
                <a:latin typeface="Arial"/>
              </a:rPr>
              <a:t>Pusimos en claro lo que teníamos que realizar</a:t>
            </a:r>
            <a:endParaRPr/>
          </a:p>
          <a:p>
            <a:pPr algn="just">
              <a:lnSpc>
                <a:spcPct val="100000"/>
              </a:lnSpc>
              <a:buFont typeface="StarSymbol"/>
              <a:buChar char=""/>
            </a:pPr>
            <a:endParaRPr/>
          </a:p>
          <a:p>
            <a:pPr algn="just">
              <a:lnSpc>
                <a:spcPct val="100000"/>
              </a:lnSpc>
              <a:buFont typeface="StarSymbol"/>
              <a:buChar char=""/>
            </a:pPr>
            <a:r>
              <a:rPr lang="es-ES" sz="3200">
                <a:latin typeface="Arial"/>
              </a:rPr>
              <a:t>Después de recopilar toda la información necesaria procedimos a una segunda parte de este proyecto.</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1818720" y="652320"/>
            <a:ext cx="6461280" cy="715680"/>
          </a:xfrm>
          <a:prstGeom prst="rect">
            <a:avLst/>
          </a:prstGeom>
          <a:noFill/>
          <a:ln>
            <a:noFill/>
          </a:ln>
        </p:spPr>
        <p:txBody>
          <a:bodyPr lIns="90000" rIns="90000" tIns="45000" bIns="45000"/>
          <a:p>
            <a:pPr algn="ctr"/>
            <a:r>
              <a:rPr lang="es-ES" sz="4400">
                <a:solidFill>
                  <a:srgbClr val="000000"/>
                </a:solidFill>
                <a:latin typeface="Arial"/>
                <a:ea typeface="DejaVu Sans"/>
              </a:rPr>
              <a:t>Proceso de desarrollo (2)</a:t>
            </a:r>
            <a:endParaRPr/>
          </a:p>
        </p:txBody>
      </p:sp>
      <p:sp>
        <p:nvSpPr>
          <p:cNvPr id="136" name="TextShape 2"/>
          <p:cNvSpPr txBox="1"/>
          <p:nvPr/>
        </p:nvSpPr>
        <p:spPr>
          <a:xfrm>
            <a:off x="288000" y="1800000"/>
            <a:ext cx="9648000" cy="4536000"/>
          </a:xfrm>
          <a:prstGeom prst="rect">
            <a:avLst/>
          </a:prstGeom>
          <a:noFill/>
          <a:ln>
            <a:noFill/>
          </a:ln>
        </p:spPr>
        <p:txBody>
          <a:bodyPr lIns="90000" rIns="90000" tIns="45000" bIns="45000"/>
          <a:p>
            <a:pPr algn="just">
              <a:buFont typeface="StarSymbol"/>
              <a:buChar char=""/>
            </a:pPr>
            <a:r>
              <a:rPr lang="es-ES" sz="3200">
                <a:solidFill>
                  <a:srgbClr val="ee6e4b"/>
                </a:solidFill>
                <a:latin typeface="Arial"/>
                <a:ea typeface="DejaVu Sans"/>
              </a:rPr>
              <a:t>Empezamos a desarrollar el código de la aplicación. </a:t>
            </a:r>
            <a:endParaRPr/>
          </a:p>
          <a:p>
            <a:pPr algn="just">
              <a:buFont typeface="StarSymbol"/>
              <a:buChar char=""/>
            </a:pPr>
            <a:endParaRPr/>
          </a:p>
          <a:p>
            <a:pPr algn="just">
              <a:buFont typeface="StarSymbol"/>
              <a:buChar char=""/>
            </a:pPr>
            <a:r>
              <a:rPr lang="es-ES" sz="3200">
                <a:solidFill>
                  <a:srgbClr val="ee6e4b"/>
                </a:solidFill>
                <a:latin typeface="Arial"/>
                <a:ea typeface="DejaVu Sans"/>
              </a:rPr>
              <a:t>Nos reunimos en grupo y asignamos pequeñas tareas a cada uno de los integrantes.</a:t>
            </a:r>
            <a:endParaRPr/>
          </a:p>
          <a:p>
            <a:pPr algn="just">
              <a:buFont typeface="StarSymbol"/>
              <a:buChar char=""/>
            </a:pPr>
            <a:endParaRPr/>
          </a:p>
          <a:p>
            <a:pPr algn="just">
              <a:buFont typeface="StarSymbol"/>
              <a:buChar char=""/>
            </a:pPr>
            <a:r>
              <a:rPr lang="es-ES" sz="3200">
                <a:solidFill>
                  <a:srgbClr val="ee6e4b"/>
                </a:solidFill>
                <a:latin typeface="Arial"/>
                <a:ea typeface="DejaVu Sans"/>
              </a:rPr>
              <a:t>Realizamos las tareas en lapsos cortos de tiempo para aprovechar lo mejor posible a cada uno y su disponibilidad.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s-ES" sz="4400">
                <a:latin typeface="Arial"/>
              </a:rPr>
              <a:t>Metodología y arquitectura de la solución desarrollada</a:t>
            </a:r>
            <a:endParaRPr/>
          </a:p>
        </p:txBody>
      </p:sp>
      <p:sp>
        <p:nvSpPr>
          <p:cNvPr id="138" name="CustomShape 2"/>
          <p:cNvSpPr/>
          <p:nvPr/>
        </p:nvSpPr>
        <p:spPr>
          <a:xfrm>
            <a:off x="504000" y="1769040"/>
            <a:ext cx="9070920" cy="4384080"/>
          </a:xfrm>
          <a:prstGeom prst="rect">
            <a:avLst/>
          </a:prstGeom>
          <a:noFill/>
          <a:ln>
            <a:noFill/>
          </a:ln>
        </p:spPr>
        <p:style>
          <a:lnRef idx="0"/>
          <a:fillRef idx="0"/>
          <a:effectRef idx="0"/>
          <a:fontRef idx="minor"/>
        </p:style>
      </p:sp>
      <p:sp>
        <p:nvSpPr>
          <p:cNvPr id="139" name="TextShape 3"/>
          <p:cNvSpPr txBox="1"/>
          <p:nvPr/>
        </p:nvSpPr>
        <p:spPr>
          <a:xfrm>
            <a:off x="720000" y="2088000"/>
            <a:ext cx="9216000" cy="4464000"/>
          </a:xfrm>
          <a:prstGeom prst="rect">
            <a:avLst/>
          </a:prstGeom>
          <a:noFill/>
          <a:ln>
            <a:noFill/>
          </a:ln>
        </p:spPr>
        <p:txBody>
          <a:bodyPr lIns="90000" rIns="90000" tIns="45000" bIns="45000"/>
          <a:p>
            <a:pPr algn="just"/>
            <a:r>
              <a:rPr lang="es-ES" sz="3200">
                <a:solidFill>
                  <a:srgbClr val="ee6e4b"/>
                </a:solidFill>
                <a:latin typeface="Arial"/>
                <a:ea typeface="DejaVu Sans"/>
              </a:rPr>
              <a:t>Utilizamos el método ágil</a:t>
            </a:r>
            <a:endParaRPr/>
          </a:p>
          <a:p>
            <a:pPr algn="just"/>
            <a:endParaRPr/>
          </a:p>
          <a:p>
            <a:pPr algn="just"/>
            <a:r>
              <a:rPr lang="es-ES" sz="3200">
                <a:solidFill>
                  <a:srgbClr val="ee6e4b"/>
                </a:solidFill>
                <a:latin typeface="Arial"/>
                <a:ea typeface="DejaVu Sans"/>
              </a:rPr>
              <a:t>Consiste en hacer revisiones constantes del avance logrado en el proyecto para poder realizar cambios en cualquier momento en el que se detecte algún error o cambio en la aplicación.</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r>
              <a:rPr lang="es-ES" sz="4400">
                <a:solidFill>
                  <a:srgbClr val="000000"/>
                </a:solidFill>
                <a:latin typeface="Arial"/>
                <a:ea typeface="DejaVu Sans"/>
              </a:rPr>
              <a:t>Casos de uso desarrollados</a:t>
            </a:r>
            <a:endParaRPr/>
          </a:p>
        </p:txBody>
      </p:sp>
      <p:sp>
        <p:nvSpPr>
          <p:cNvPr id="141" name="CustomShape 2"/>
          <p:cNvSpPr/>
          <p:nvPr/>
        </p:nvSpPr>
        <p:spPr>
          <a:xfrm>
            <a:off x="504000" y="1769040"/>
            <a:ext cx="9070920" cy="4384080"/>
          </a:xfrm>
          <a:prstGeom prst="rect">
            <a:avLst/>
          </a:prstGeom>
          <a:noFill/>
          <a:ln>
            <a:noFill/>
          </a:ln>
        </p:spPr>
        <p:style>
          <a:lnRef idx="0"/>
          <a:fillRef idx="0"/>
          <a:effectRef idx="0"/>
          <a:fontRef idx="minor"/>
        </p:style>
      </p:sp>
      <p:sp>
        <p:nvSpPr>
          <p:cNvPr id="142" name="TextShape 3"/>
          <p:cNvSpPr txBox="1"/>
          <p:nvPr/>
        </p:nvSpPr>
        <p:spPr>
          <a:xfrm>
            <a:off x="368280" y="2232000"/>
            <a:ext cx="9347040" cy="3168000"/>
          </a:xfrm>
          <a:prstGeom prst="rect">
            <a:avLst/>
          </a:prstGeom>
          <a:noFill/>
          <a:ln>
            <a:noFill/>
          </a:ln>
        </p:spPr>
        <p:txBody>
          <a:bodyPr lIns="90000" rIns="90000" tIns="45000" bIns="45000"/>
          <a:p>
            <a:pPr algn="just">
              <a:lnSpc>
                <a:spcPct val="100000"/>
              </a:lnSpc>
              <a:buFont typeface="StarSymbol"/>
              <a:buChar char=""/>
            </a:pPr>
            <a:r>
              <a:rPr lang="es-ES" sz="3200">
                <a:latin typeface="Arial"/>
              </a:rPr>
              <a:t>Gestión de usuarios ( finalizado )</a:t>
            </a:r>
            <a:endParaRPr/>
          </a:p>
          <a:p>
            <a:pPr algn="just">
              <a:lnSpc>
                <a:spcPct val="100000"/>
              </a:lnSpc>
              <a:buFont typeface="StarSymbol"/>
              <a:buChar char=""/>
            </a:pPr>
            <a:endParaRPr/>
          </a:p>
          <a:p>
            <a:pPr algn="just">
              <a:lnSpc>
                <a:spcPct val="100000"/>
              </a:lnSpc>
              <a:buFont typeface="StarSymbol"/>
              <a:buChar char=""/>
            </a:pPr>
            <a:r>
              <a:rPr lang="es-ES" sz="3200">
                <a:latin typeface="Arial"/>
              </a:rPr>
              <a:t>Gestión de respaldos (en desarrollo)</a:t>
            </a:r>
            <a:endParaRPr/>
          </a:p>
          <a:p>
            <a:pPr algn="just">
              <a:lnSpc>
                <a:spcPct val="100000"/>
              </a:lnSpc>
              <a:buFont typeface="StarSymbol"/>
              <a:buChar char=""/>
            </a:pPr>
            <a:endParaRPr/>
          </a:p>
          <a:p>
            <a:pPr algn="just">
              <a:lnSpc>
                <a:spcPct val="100000"/>
              </a:lnSpc>
              <a:buFont typeface="StarSymbol"/>
              <a:buChar char=""/>
            </a:pPr>
            <a:r>
              <a:rPr lang="es-ES" sz="3200">
                <a:latin typeface="Arial"/>
              </a:rPr>
              <a:t>Gestión de la configuración de la maquina virtual (por finalizar)</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r>
              <a:rPr lang="es-ES" sz="4400">
                <a:solidFill>
                  <a:srgbClr val="000000"/>
                </a:solidFill>
                <a:latin typeface="Arial"/>
                <a:ea typeface="DejaVu Sans"/>
              </a:rPr>
              <a:t>Demo del software</a:t>
            </a:r>
            <a:endParaRPr/>
          </a:p>
        </p:txBody>
      </p:sp>
      <p:sp>
        <p:nvSpPr>
          <p:cNvPr id="144" name="CustomShape 2"/>
          <p:cNvSpPr/>
          <p:nvPr/>
        </p:nvSpPr>
        <p:spPr>
          <a:xfrm>
            <a:off x="504000" y="1769040"/>
            <a:ext cx="9070920" cy="4384080"/>
          </a:xfrm>
          <a:prstGeom prst="rect">
            <a:avLst/>
          </a:prstGeom>
          <a:noFill/>
          <a:ln>
            <a:noFill/>
          </a:ln>
        </p:spPr>
        <p:style>
          <a:lnRef idx="0"/>
          <a:fillRef idx="0"/>
          <a:effectRef idx="0"/>
          <a:fontRef idx="minor"/>
        </p:style>
      </p:sp>
      <p:sp>
        <p:nvSpPr>
          <p:cNvPr id="145" name="TextShape 3"/>
          <p:cNvSpPr txBox="1"/>
          <p:nvPr/>
        </p:nvSpPr>
        <p:spPr>
          <a:xfrm>
            <a:off x="416520" y="2777760"/>
            <a:ext cx="9447480" cy="1542240"/>
          </a:xfrm>
          <a:prstGeom prst="rect">
            <a:avLst/>
          </a:prstGeom>
          <a:noFill/>
          <a:ln>
            <a:noFill/>
          </a:ln>
        </p:spPr>
        <p:txBody>
          <a:bodyPr lIns="90000" rIns="90000" tIns="45000" bIns="45000"/>
          <a:p>
            <a:pPr algn="just">
              <a:buFont typeface="StarSymbol"/>
              <a:buChar char=""/>
            </a:pPr>
            <a:r>
              <a:rPr lang="es-ES" sz="3200">
                <a:solidFill>
                  <a:srgbClr val="ee6e4b"/>
                </a:solidFill>
                <a:latin typeface="Arial"/>
                <a:ea typeface="DejaVu Sans"/>
              </a:rPr>
              <a:t>A continuación vamos a hacer una demostración del funcionamiento de la aplicación desarrollada.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r>
              <a:rPr lang="es-ES" sz="4400">
                <a:solidFill>
                  <a:srgbClr val="000000"/>
                </a:solidFill>
                <a:latin typeface="Arial"/>
                <a:ea typeface="DejaVu Sans"/>
              </a:rPr>
              <a:t>Conclusiones</a:t>
            </a:r>
            <a:endParaRPr/>
          </a:p>
        </p:txBody>
      </p:sp>
      <p:sp>
        <p:nvSpPr>
          <p:cNvPr id="147" name="CustomShape 2"/>
          <p:cNvSpPr/>
          <p:nvPr/>
        </p:nvSpPr>
        <p:spPr>
          <a:xfrm>
            <a:off x="504000" y="1769040"/>
            <a:ext cx="9070920" cy="4384080"/>
          </a:xfrm>
          <a:prstGeom prst="rect">
            <a:avLst/>
          </a:prstGeom>
          <a:noFill/>
          <a:ln>
            <a:noFill/>
          </a:ln>
        </p:spPr>
        <p:style>
          <a:lnRef idx="0"/>
          <a:fillRef idx="0"/>
          <a:effectRef idx="0"/>
          <a:fontRef idx="minor"/>
        </p:style>
      </p:sp>
      <p:sp>
        <p:nvSpPr>
          <p:cNvPr id="148" name="TextShape 3"/>
          <p:cNvSpPr txBox="1"/>
          <p:nvPr/>
        </p:nvSpPr>
        <p:spPr>
          <a:xfrm>
            <a:off x="504000" y="1831320"/>
            <a:ext cx="9279360" cy="3856680"/>
          </a:xfrm>
          <a:prstGeom prst="rect">
            <a:avLst/>
          </a:prstGeom>
          <a:noFill/>
          <a:ln>
            <a:noFill/>
          </a:ln>
        </p:spPr>
        <p:txBody>
          <a:bodyPr lIns="90000" rIns="90000" tIns="45000" bIns="45000"/>
          <a:p>
            <a:pPr algn="just">
              <a:buFont typeface="StarSymbol"/>
              <a:buChar char=""/>
            </a:pPr>
            <a:r>
              <a:rPr lang="es-ES" sz="3200">
                <a:solidFill>
                  <a:srgbClr val="ee6e4b"/>
                </a:solidFill>
                <a:latin typeface="Arial"/>
                <a:ea typeface="DejaVu Sans"/>
              </a:rPr>
              <a:t>En este trabajo aplicamos técnicas para recolectar la información necesaria para poder elaborar un proyecto de este tipo, ademas de eso utilizamos herramientas para la administración de proyectos que nos ayudaron también en la planificación de las tareas y distribución del trabajo.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