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>
        <p:scale>
          <a:sx n="89" d="100"/>
          <a:sy n="89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3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062D6-9161-C141-AE3D-6956E824E9B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A91-478B-3D42-AAC3-7E104C2D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42FF-23A0-424B-86AD-0E4B53A86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X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AF793-B554-2142-9C94-2401B3CFC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MOTZKIN</a:t>
            </a:r>
          </a:p>
        </p:txBody>
      </p:sp>
    </p:spTree>
    <p:extLst>
      <p:ext uri="{BB962C8B-B14F-4D97-AF65-F5344CB8AC3E}">
        <p14:creationId xmlns:p14="http://schemas.microsoft.com/office/powerpoint/2010/main" val="285842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F6E6-BA2A-F241-92A8-D3C6FE87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9FAD-B64F-FF4E-9B94-571F86B3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We are using a SPACEX data set to explore their data </a:t>
            </a:r>
          </a:p>
          <a:p>
            <a:r>
              <a:rPr lang="en-US" dirty="0"/>
              <a:t>Data Collection/Data Wrangling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data collection and data wrangling methodology related slides (1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pt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EDA and interactive visual analytics methodology related slides (3 pts)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redictive analysis methodology related slides (1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pt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EDA with visualization results slides (6 pts)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EDA with SQL results slides (10 pts)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nteractive map with Folium results slides (3 pts)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Plotly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Dash dashboard results slides (3 pts)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redictive analysis (classification) results slides (6 pts)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 slide (1 pts)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Applied your creativity to improve the presentation beyond the template (1 pts)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1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57367F-0D64-42F0-A033-660B417F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4C980A-5321-4E88-B6F7-572A3327E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9411DD-732B-4883-8431-BF67EA06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802BDA8-DBFD-4424-9577-4CECD3966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A4651DB-CA25-45C9-BB5B-490E75E10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561519A-19C4-4FAE-B4D2-9967A0285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536EEC-CD2D-4F8D-8FCE-1B57B67C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06D071C-EBE9-493C-B2FF-C290E80E6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E43943F-3505-4459-B105-5ADD87A9B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DCFA8E01-9AAA-4377-B145-D4C3BC938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0F9B300-29E8-4013-9610-4C98C20F5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80DC548-7776-4F62-9150-EE50775DC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B47EB33-C045-4382-BB34-C409FBFAB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799171D-9C80-4F36-854F-272AB4CB7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6853A3D-C5F1-4325-ABDD-D82962719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36C52C5-A8E2-4FDD-8C82-0B0A36ED2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AB04D6F-5C3B-4BC8-A8D0-F0F70C33F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37A064D-A403-4F71-A373-F748D44C1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408954A6-C2C2-455F-8AB9-EF03ED0E7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8954187-FB8C-4673-8481-D251884C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DE674D7-0925-4935-B299-98744B419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D7AF2ED-2D49-4A69-BAB2-CF989B3B8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67F02011-466C-4790-B052-0CB804250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1FAD6E-B62A-435F-B914-503F8B950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DCBF1B1-B0BB-40C4-9870-227A638C1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C7D2A079-0082-43E4-9253-BA8D43378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DFDFEF-7A52-497B-AE56-46D446902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DDF01-3080-A841-8D31-DD744458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Data Collection/Data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2ECA-BE78-CA46-BD74-DED8DC61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5"/>
            <a:ext cx="6281873" cy="1812876"/>
          </a:xfrm>
        </p:spPr>
        <p:txBody>
          <a:bodyPr>
            <a:normAutofit/>
          </a:bodyPr>
          <a:lstStyle/>
          <a:p>
            <a:r>
              <a:rPr lang="en-US" dirty="0"/>
              <a:t>Scraped their data</a:t>
            </a:r>
          </a:p>
          <a:p>
            <a:r>
              <a:rPr lang="en-US" dirty="0"/>
              <a:t>Organized their data into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Filter and Clean Data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B9E160-CDFD-D647-BD6B-47670920D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7" r="-3" b="19971"/>
          <a:stretch/>
        </p:blipFill>
        <p:spPr>
          <a:xfrm>
            <a:off x="5115908" y="3100159"/>
            <a:ext cx="6274561" cy="2957451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65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113A04A-104D-4474-943E-F08D367CC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B8B13B-100F-477D-BF8C-4E0F6746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8827DA9-3DCA-4743-A1B9-46C3EEFA5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0B4F698-2DE1-4BB9-BDAB-8FDEEE98B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4E5D247A-45D5-4008-95DD-151F92A81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95C0354-49FA-4184-A64C-C42144D35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25F8F3E-30F4-4D79-BBBA-D9DF889A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CAB4EBF0-4FA9-40ED-948D-02FF5E03B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F670714-12CF-47C8-8D91-14A198DE5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ACDF78B2-D4A5-4311-B507-3D85C21C5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F8D1279-65AF-4883-8269-E2CB8E50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18A7BDAC-6C62-4A7A-831D-24654A1DB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6EFC33C-2F65-451F-ADFB-4014CC586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3994E5-EEC9-4933-8237-C99E40B2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B11D7CFC-0A9B-4453-ABED-9E760E35C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F589B38-5540-4961-BFFE-E2F77CF6F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96B2A58-5E43-42E1-8B2A-9642199E3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4553910-DD9F-4C3D-BF02-3DD16AE27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6595C7BF-AFE1-4CC5-A8AC-217BF784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51A7B3C-025D-4282-B39D-5B291742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9FC7288D-61BE-4684-8408-F0C5BC5B7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4EAF9E2-F535-4C56-ABAB-48DD8688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6509954" cy="4477933"/>
            <a:chOff x="807084" y="1186483"/>
            <a:chExt cx="6509954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C2055AE-60DA-46E8-90DB-4CB5089D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DD953787-54F8-44EA-A37E-9FA756ECF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FF9ED56-3E39-4E5C-909A-B8CF96A46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713AB1-E12A-F141-983D-72409A54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4" y="2075504"/>
            <a:ext cx="6337231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EDA Interactive Visual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ED14-7A29-5F49-A00D-1D708EFC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16" y="3906266"/>
            <a:ext cx="6337230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solidFill>
                  <a:srgbClr val="FFFEFF"/>
                </a:solidFill>
              </a:rPr>
              <a:t>Make an actual dataframe from the organized data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D85B1C-351E-49EF-BDB6-051F1B867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1304" y="-6706"/>
            <a:ext cx="4060696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7F5C383-8ED8-BA4B-B7AB-9506A153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79" y="537232"/>
            <a:ext cx="3417680" cy="579267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0480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D615BD-F761-402C-9FFB-C47F6F11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339C06-755E-4B75-A9EF-348BE1C7A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72B190B-8B0D-4004-B60E-EF20BD8F5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2DA77DC-B810-428E-A1CC-2FA9BD2A4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B0311D2-C06B-4E44-9731-6638A3287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773EEFA-F4D6-4080-9798-EB34A5E9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CD4AEFD-ABA1-4BDD-AA06-587AC7042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4F91B73-3E14-4924-8C86-0C2220CDC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259BFDF-B4C8-472D-890F-E51D3327A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647038D-66B9-41C1-917E-322D6A6E8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B6284EB-3C71-4A05-B5C1-FB7A66760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1D60F0E-96C4-4851-96A0-6FBDBCDC9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13360417-75A4-4A7A-AD4E-01FB71AE9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69EFC4A-1AFE-4136-B688-28E2713E1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5E9F922-2BBA-4FC7-AA30-1FCB644EC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EFB3D6-576F-4DD8-89C8-53B9EFBF0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69A2F58E-003D-4106-8A53-12FD5B67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8BBCD57-1744-4519-8DEF-4B4E4016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D541280-E3F7-431D-8B7C-32FE91C82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9605BFB-55AA-451B-8375-7C78ED77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B93B191B-FA7F-4A8A-955E-3E03CA202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3D879DF8-1B50-4C8F-81A7-887F63FEC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0726ECBE-53E3-4C32-B912-7056C3594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D00603-AF66-483B-8A37-EF4FB27B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F2716E-8C1F-4BFB-8314-F923DAE1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D57E0FA4-F289-4A4A-BFCA-0BAB4EBD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4988A4-A6D5-42C6-9F65-B62AD07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8B435-F3C0-164C-B52C-82BA70C6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EDA with SQL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37DA-2EF0-1E41-8A11-F5924B34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639" y="1660523"/>
            <a:ext cx="6281873" cy="1812876"/>
          </a:xfrm>
        </p:spPr>
        <p:txBody>
          <a:bodyPr>
            <a:normAutofit/>
          </a:bodyPr>
          <a:lstStyle/>
          <a:p>
            <a:r>
              <a:rPr lang="en-US" dirty="0"/>
              <a:t>EDA with SQL</a:t>
            </a:r>
          </a:p>
          <a:p>
            <a:pPr lvl="1"/>
            <a:r>
              <a:rPr lang="en-US" dirty="0"/>
              <a:t>Used SQL to create tables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3E3F57-8521-4C38-8B54-70B06426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017" y="3097161"/>
            <a:ext cx="6272264" cy="2960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4CCA9D-47DC-8B40-A51C-666EFA1C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756" y="3271186"/>
            <a:ext cx="5021431" cy="262369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5774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28CB4-1138-D443-9218-84E373CC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EDA with Visualization</a:t>
            </a: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aph of flight number&#10;&#10;Description automatically generated">
            <a:extLst>
              <a:ext uri="{FF2B5EF4-FFF2-40B4-BE49-F238E27FC236}">
                <a16:creationId xmlns:a16="http://schemas.microsoft.com/office/drawing/2014/main" id="{C49AC697-3927-5245-9CAE-7DBBE7274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" b="7578"/>
          <a:stretch/>
        </p:blipFill>
        <p:spPr>
          <a:xfrm>
            <a:off x="2000947" y="626940"/>
            <a:ext cx="8199099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7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071C-8672-2E4F-BF89-F7766B4D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Interactive Maps</a:t>
            </a:r>
          </a:p>
        </p:txBody>
      </p:sp>
      <p:pic>
        <p:nvPicPr>
          <p:cNvPr id="9" name="Content Placeholder 8" descr="A map of the united states&#10;&#10;Description automatically generated">
            <a:extLst>
              <a:ext uri="{FF2B5EF4-FFF2-40B4-BE49-F238E27FC236}">
                <a16:creationId xmlns:a16="http://schemas.microsoft.com/office/drawing/2014/main" id="{2A5B5A66-3492-5040-B42B-3F5000AF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42893"/>
            <a:ext cx="6281738" cy="3169038"/>
          </a:xfrm>
        </p:spPr>
      </p:pic>
    </p:spTree>
    <p:extLst>
      <p:ext uri="{BB962C8B-B14F-4D97-AF65-F5344CB8AC3E}">
        <p14:creationId xmlns:p14="http://schemas.microsoft.com/office/powerpoint/2010/main" val="166817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C8A7234-FBC2-47B7-AC1D-38831D542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29C9C4-5864-4F3A-8E17-0AEC2C5D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C748A05-EC87-4B74-ABA8-B17CBBEAC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9589B8F0-D324-45BC-8CF3-0149C3871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21702463-7BB6-4AEE-A0AB-EF962460C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03E6C2F8-EA03-4C14-BBC8-E70F466F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67EE2A2-9C78-42DC-B46E-F74DE9AF9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7EE95D9A-BB1D-4149-A48D-B24EC328D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1F9B1B2-0363-48CA-8748-C574C2D5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5C92872F-38A2-4989-BEF8-A96F06991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123B691-7D13-4690-AC44-717A8A681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067A87B-FA12-4E18-9280-91FB3DC7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E6E6F7D-BF6E-4A3C-99D9-2C41C4469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3B07C-0451-4616-8C1C-3254A4100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1AF8233B-3355-410E-8C8A-E09229184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2854882-CFC9-4A44-A7A3-25030012D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B21A0F6-F978-4365-B7B1-AC4D0FEAA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ACA09E5C-B3F8-4D08-BDD7-CC8E4F1E7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533F1EE0-8D2E-4E68-AD31-A0F84C817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136638E2-E427-49DE-AB2D-BB20F2484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1D40652-D059-4DD1-92F3-B708737D0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EC7C53A7-2E01-44FC-A886-854FC4B3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F3D084F-FDB7-4382-813B-26387CDFC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B8A2183-F453-4E6E-8464-C94E2F181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504F6A-B5C8-4DB4-BA83-126416023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22">
              <a:extLst>
                <a:ext uri="{FF2B5EF4-FFF2-40B4-BE49-F238E27FC236}">
                  <a16:creationId xmlns:a16="http://schemas.microsoft.com/office/drawing/2014/main" id="{841DC036-42A4-4EAB-9ECA-996AA2EB4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60329B-A06A-42FA-AB18-AC67479C7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74DBC4-2A73-D742-9691-8DD525F9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144F-8C9B-D843-8EEE-37B5F4C8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>
            <a:normAutofit/>
          </a:bodyPr>
          <a:lstStyle/>
          <a:p>
            <a:pPr>
              <a:buClr>
                <a:srgbClr val="FE8413"/>
              </a:buClr>
            </a:pPr>
            <a:r>
              <a:rPr lang="en-US" dirty="0"/>
              <a:t>Created training and testing models that created a training set that the data could be predicted from in the testing set</a:t>
            </a:r>
            <a:endParaRPr lang="en-US"/>
          </a:p>
          <a:p>
            <a:pPr lvl="1">
              <a:buClr>
                <a:srgbClr val="FE8413"/>
              </a:buClr>
            </a:pPr>
            <a:r>
              <a:rPr lang="en-US" dirty="0"/>
              <a:t>Tree was the most accurate for training and least for testing</a:t>
            </a:r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5C88A-BC04-4A54-A56D-A033666FC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72400"/>
            <a:ext cx="6269015" cy="23840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04D91A38-D40A-6F41-AB1D-6EC8A332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46" y="3842355"/>
            <a:ext cx="2877490" cy="2043018"/>
          </a:xfrm>
          <a:prstGeom prst="rect">
            <a:avLst/>
          </a:prstGeom>
          <a:ln w="9525">
            <a:noFill/>
          </a:ln>
        </p:spPr>
      </p:pic>
      <p:pic>
        <p:nvPicPr>
          <p:cNvPr id="5" name="Picture 4" descr="A graph of accuracy of each method&#10;&#10;Description automatically generated">
            <a:extLst>
              <a:ext uri="{FF2B5EF4-FFF2-40B4-BE49-F238E27FC236}">
                <a16:creationId xmlns:a16="http://schemas.microsoft.com/office/drawing/2014/main" id="{1B07797F-0E10-0948-BB7B-25423757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019" y="3842355"/>
            <a:ext cx="2877490" cy="20430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52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C2E9-00B2-504F-8AF3-CB66B1B1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51784" y="2766218"/>
            <a:ext cx="10515600" cy="1325563"/>
          </a:xfrm>
        </p:spPr>
        <p:txBody>
          <a:bodyPr/>
          <a:lstStyle/>
          <a:p>
            <a:r>
              <a:rPr lang="en-US" dirty="0"/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3681980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{7ADFF414-C44E-B540-AD1D-2B6BB8D4A6B7}tf16401369</Template>
  <TotalTime>325</TotalTime>
  <Words>207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</vt:lpstr>
      <vt:lpstr>Arial</vt:lpstr>
      <vt:lpstr>Calibri Light</vt:lpstr>
      <vt:lpstr>Rockwell</vt:lpstr>
      <vt:lpstr>Wingdings</vt:lpstr>
      <vt:lpstr>Atlas</vt:lpstr>
      <vt:lpstr>SPACE X DATA ANALYSIS</vt:lpstr>
      <vt:lpstr>Intro</vt:lpstr>
      <vt:lpstr>Data Collection/Data Wrangling</vt:lpstr>
      <vt:lpstr>EDA Interactive Visual Analytics</vt:lpstr>
      <vt:lpstr>EDA with SQL Results</vt:lpstr>
      <vt:lpstr>EDA with Visualization</vt:lpstr>
      <vt:lpstr>Folium Interactive Maps</vt:lpstr>
      <vt:lpstr>Machine Learning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X DATA ANALYSIS</dc:title>
  <dc:creator>Motzkin, Jack A - (jmotzkin)</dc:creator>
  <cp:lastModifiedBy>Motzkin, Jack A - (jmotzkin)</cp:lastModifiedBy>
  <cp:revision>2</cp:revision>
  <dcterms:created xsi:type="dcterms:W3CDTF">2024-01-20T00:55:05Z</dcterms:created>
  <dcterms:modified xsi:type="dcterms:W3CDTF">2024-01-20T06:20:41Z</dcterms:modified>
</cp:coreProperties>
</file>