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831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7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431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95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056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2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80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4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414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103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843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1D0C-BBF0-4890-A8A4-FA5AD79CDE68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D4A8-1437-4135-9980-4050FCE17F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92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 smtClean="0"/>
              <a:t>Image</a:t>
            </a:r>
            <a:r>
              <a:rPr lang="es-CL" dirty="0" smtClean="0"/>
              <a:t> </a:t>
            </a:r>
            <a:r>
              <a:rPr lang="es-CL" dirty="0" err="1" smtClean="0"/>
              <a:t>clasification</a:t>
            </a:r>
            <a:r>
              <a:rPr lang="es-CL" dirty="0" smtClean="0"/>
              <a:t> </a:t>
            </a:r>
            <a:r>
              <a:rPr lang="es-CL" dirty="0" err="1" smtClean="0"/>
              <a:t>multilabel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20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Conceptos básicos ML</a:t>
            </a:r>
          </a:p>
          <a:p>
            <a:r>
              <a:rPr lang="es-CL" smtClean="0"/>
              <a:t>Por qué ML + AWS?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66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What</a:t>
            </a:r>
            <a:r>
              <a:rPr lang="es-CL" dirty="0" smtClean="0"/>
              <a:t> </a:t>
            </a:r>
            <a:r>
              <a:rPr lang="es-CL" dirty="0" err="1" smtClean="0"/>
              <a:t>is</a:t>
            </a:r>
            <a:r>
              <a:rPr lang="es-CL" dirty="0" smtClean="0"/>
              <a:t> Machine </a:t>
            </a:r>
            <a:r>
              <a:rPr lang="es-CL" dirty="0" err="1" smtClean="0"/>
              <a:t>learning</a:t>
            </a:r>
            <a:endParaRPr lang="es-CL" dirty="0" smtClean="0"/>
          </a:p>
          <a:p>
            <a:endParaRPr lang="es-CL" dirty="0"/>
          </a:p>
          <a:p>
            <a:pPr lvl="1"/>
            <a:r>
              <a:rPr lang="es-CL" dirty="0" smtClean="0"/>
              <a:t>Tipos de Machine </a:t>
            </a:r>
            <a:r>
              <a:rPr lang="es-CL" dirty="0" err="1" smtClean="0"/>
              <a:t>Learning</a:t>
            </a:r>
            <a:endParaRPr lang="es-CL" dirty="0" smtClean="0"/>
          </a:p>
          <a:p>
            <a:pPr lvl="2"/>
            <a:r>
              <a:rPr lang="es-CL" dirty="0" err="1"/>
              <a:t>Supervised</a:t>
            </a:r>
            <a:r>
              <a:rPr lang="es-CL" dirty="0"/>
              <a:t> </a:t>
            </a:r>
            <a:r>
              <a:rPr lang="es-CL" dirty="0" err="1"/>
              <a:t>Learning</a:t>
            </a:r>
            <a:endParaRPr lang="es-CL" dirty="0"/>
          </a:p>
          <a:p>
            <a:pPr lvl="2"/>
            <a:r>
              <a:rPr lang="es-CL" dirty="0" err="1"/>
              <a:t>Unsupervised</a:t>
            </a:r>
            <a:r>
              <a:rPr lang="es-CL" dirty="0"/>
              <a:t> </a:t>
            </a:r>
            <a:r>
              <a:rPr lang="es-CL" dirty="0" err="1" smtClean="0"/>
              <a:t>Learning</a:t>
            </a:r>
            <a:endParaRPr lang="es-CL" dirty="0"/>
          </a:p>
          <a:p>
            <a:pPr marL="914400" lvl="2" indent="0">
              <a:buNone/>
            </a:pPr>
            <a:endParaRPr lang="es-CL" dirty="0" smtClean="0"/>
          </a:p>
          <a:p>
            <a:pPr marL="914400" lvl="2" indent="0">
              <a:buNone/>
            </a:pPr>
            <a:endParaRPr lang="es-CL" dirty="0"/>
          </a:p>
          <a:p>
            <a:pPr marL="914400" lvl="2" indent="0"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605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Algotmos</a:t>
            </a:r>
            <a:r>
              <a:rPr lang="es-CL" dirty="0" smtClean="0"/>
              <a:t> de Machine </a:t>
            </a:r>
            <a:r>
              <a:rPr lang="es-CL" dirty="0" err="1" smtClean="0"/>
              <a:t>Learning</a:t>
            </a:r>
            <a:endParaRPr lang="es-CL" dirty="0" smtClean="0"/>
          </a:p>
          <a:p>
            <a:pPr lvl="2"/>
            <a:r>
              <a:rPr lang="es-CL" dirty="0" err="1" smtClean="0"/>
              <a:t>Supervised</a:t>
            </a:r>
            <a:r>
              <a:rPr lang="es-CL" dirty="0" smtClean="0"/>
              <a:t> </a:t>
            </a:r>
            <a:r>
              <a:rPr lang="es-CL" dirty="0" err="1" smtClean="0"/>
              <a:t>Learning</a:t>
            </a:r>
            <a:endParaRPr lang="es-CL" dirty="0" smtClean="0"/>
          </a:p>
          <a:p>
            <a:pPr lvl="2"/>
            <a:r>
              <a:rPr lang="es-CL" dirty="0" err="1" smtClean="0"/>
              <a:t>Unsupervised</a:t>
            </a:r>
            <a:r>
              <a:rPr lang="es-CL" dirty="0" smtClean="0"/>
              <a:t> </a:t>
            </a:r>
            <a:r>
              <a:rPr lang="es-CL" dirty="0" err="1" smtClean="0"/>
              <a:t>Learning</a:t>
            </a:r>
            <a:endParaRPr lang="es-CL" dirty="0" smtClean="0"/>
          </a:p>
          <a:p>
            <a:pPr lvl="1"/>
            <a:endParaRPr lang="es-CL" dirty="0"/>
          </a:p>
          <a:p>
            <a:pPr marL="914400" lvl="2" indent="0">
              <a:buNone/>
            </a:pPr>
            <a:endParaRPr lang="es-CL" dirty="0" smtClean="0"/>
          </a:p>
          <a:p>
            <a:pPr marL="914400" lvl="2" indent="0">
              <a:buNone/>
            </a:pPr>
            <a:endParaRPr lang="es-CL" dirty="0"/>
          </a:p>
          <a:p>
            <a:pPr marL="914400" lvl="2" indent="0"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7266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Deep </a:t>
            </a:r>
            <a:r>
              <a:rPr lang="es-CL" dirty="0" err="1" smtClean="0"/>
              <a:t>Learning</a:t>
            </a:r>
            <a:endParaRPr lang="es-CL" dirty="0" smtClean="0"/>
          </a:p>
          <a:p>
            <a:pPr lvl="1"/>
            <a:r>
              <a:rPr lang="es-CL" dirty="0" err="1"/>
              <a:t>Image</a:t>
            </a:r>
            <a:r>
              <a:rPr lang="es-CL" dirty="0"/>
              <a:t> </a:t>
            </a:r>
            <a:r>
              <a:rPr lang="es-CL" dirty="0" err="1"/>
              <a:t>Classification</a:t>
            </a:r>
            <a:r>
              <a:rPr lang="es-CL" dirty="0"/>
              <a:t> </a:t>
            </a:r>
            <a:r>
              <a:rPr lang="es-CL" dirty="0" err="1"/>
              <a:t>Algorithm</a:t>
            </a:r>
            <a:endParaRPr lang="es-CL" dirty="0"/>
          </a:p>
          <a:p>
            <a:pPr marL="457200" lvl="1" indent="0">
              <a:buNone/>
            </a:pPr>
            <a:endParaRPr lang="es-CL" dirty="0"/>
          </a:p>
          <a:p>
            <a:pPr marL="914400" lvl="2" indent="0">
              <a:buNone/>
            </a:pPr>
            <a:endParaRPr lang="es-CL" dirty="0" smtClean="0"/>
          </a:p>
          <a:p>
            <a:pPr marL="914400" lvl="2" indent="0">
              <a:buNone/>
            </a:pPr>
            <a:endParaRPr lang="es-CL" dirty="0"/>
          </a:p>
          <a:p>
            <a:pPr marL="914400" lvl="2" indent="0"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3133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AWS </a:t>
            </a:r>
            <a:r>
              <a:rPr lang="es-CL" dirty="0" err="1" smtClean="0"/>
              <a:t>SageMaker</a:t>
            </a:r>
            <a:endParaRPr lang="es-CL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41313"/>
            <a:ext cx="10515600" cy="1325562"/>
          </a:xfrm>
        </p:spPr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04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48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Image clasification multilabel</vt:lpstr>
      <vt:lpstr>OBJETIVOS</vt:lpstr>
      <vt:lpstr>Machine Learning</vt:lpstr>
      <vt:lpstr>Machine Learning</vt:lpstr>
      <vt:lpstr>Machine Learning</vt:lpstr>
      <vt:lpstr>Machine Learning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clasification multilabel</dc:title>
  <dc:creator>HP</dc:creator>
  <cp:lastModifiedBy>HP</cp:lastModifiedBy>
  <cp:revision>9</cp:revision>
  <dcterms:created xsi:type="dcterms:W3CDTF">2020-08-11T00:26:06Z</dcterms:created>
  <dcterms:modified xsi:type="dcterms:W3CDTF">2020-08-11T04:13:03Z</dcterms:modified>
</cp:coreProperties>
</file>