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1" r:id="rId6"/>
    <p:sldId id="262" r:id="rId7"/>
    <p:sldId id="263" r:id="rId8"/>
    <p:sldId id="260" r:id="rId9"/>
    <p:sldId id="265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1D0C-BBF0-4890-A8A4-FA5AD79CDE68}" type="datetimeFigureOut">
              <a:rPr lang="es-CL" smtClean="0"/>
              <a:t>16-08-2020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D4A8-1437-4135-9980-4050FCE17F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2831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1D0C-BBF0-4890-A8A4-FA5AD79CDE68}" type="datetimeFigureOut">
              <a:rPr lang="es-CL" smtClean="0"/>
              <a:t>16-08-2020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D4A8-1437-4135-9980-4050FCE17F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771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1D0C-BBF0-4890-A8A4-FA5AD79CDE68}" type="datetimeFigureOut">
              <a:rPr lang="es-CL" smtClean="0"/>
              <a:t>16-08-2020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D4A8-1437-4135-9980-4050FCE17F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431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10795819" y="5648633"/>
            <a:ext cx="1396181" cy="1207268"/>
          </a:xfrm>
          <a:prstGeom prst="rect">
            <a:avLst/>
          </a:prstGeom>
          <a:blipFill dpi="0" rotWithShape="1">
            <a:blip r:embed="rId2">
              <a:alphaModFix amt="44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017" r="-3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9175955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1D0C-BBF0-4890-A8A4-FA5AD79CDE68}" type="datetimeFigureOut">
              <a:rPr lang="es-CL" smtClean="0"/>
              <a:t>16-08-2020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D4A8-1437-4135-9980-4050FCE17F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955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1D0C-BBF0-4890-A8A4-FA5AD79CDE68}" type="datetimeFigureOut">
              <a:rPr lang="es-CL" smtClean="0"/>
              <a:t>16-08-2020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D4A8-1437-4135-9980-4050FCE17FDF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ángulo 6"/>
          <p:cNvSpPr/>
          <p:nvPr userDrawn="1"/>
        </p:nvSpPr>
        <p:spPr>
          <a:xfrm>
            <a:off x="11100619" y="5856799"/>
            <a:ext cx="1091381" cy="999101"/>
          </a:xfrm>
          <a:prstGeom prst="rect">
            <a:avLst/>
          </a:prstGeom>
          <a:blipFill dpi="0" rotWithShape="1">
            <a:blip r:embed="rId2">
              <a:alphaModFix amt="44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017" r="-3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6056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1D0C-BBF0-4890-A8A4-FA5AD79CDE68}" type="datetimeFigureOut">
              <a:rPr lang="es-CL" smtClean="0"/>
              <a:t>16-08-2020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D4A8-1437-4135-9980-4050FCE17FDF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ángulo 7"/>
          <p:cNvSpPr/>
          <p:nvPr userDrawn="1"/>
        </p:nvSpPr>
        <p:spPr>
          <a:xfrm>
            <a:off x="11100619" y="5856799"/>
            <a:ext cx="1091381" cy="999101"/>
          </a:xfrm>
          <a:prstGeom prst="rect">
            <a:avLst/>
          </a:prstGeom>
          <a:blipFill dpi="0" rotWithShape="1">
            <a:blip r:embed="rId2">
              <a:alphaModFix amt="44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017" r="-3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522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1D0C-BBF0-4890-A8A4-FA5AD79CDE68}" type="datetimeFigureOut">
              <a:rPr lang="es-CL" smtClean="0"/>
              <a:t>16-08-2020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D4A8-1437-4135-9980-4050FCE17FDF}" type="slidenum">
              <a:rPr lang="es-CL" smtClean="0"/>
              <a:t>‹Nº›</a:t>
            </a:fld>
            <a:endParaRPr lang="es-CL"/>
          </a:p>
        </p:txBody>
      </p:sp>
      <p:sp>
        <p:nvSpPr>
          <p:cNvPr id="10" name="Rectángulo 9"/>
          <p:cNvSpPr/>
          <p:nvPr userDrawn="1"/>
        </p:nvSpPr>
        <p:spPr>
          <a:xfrm>
            <a:off x="11100619" y="5856799"/>
            <a:ext cx="1091381" cy="999101"/>
          </a:xfrm>
          <a:prstGeom prst="rect">
            <a:avLst/>
          </a:prstGeom>
          <a:blipFill dpi="0" rotWithShape="1">
            <a:blip r:embed="rId2">
              <a:alphaModFix amt="44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017" r="-3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806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1D0C-BBF0-4890-A8A4-FA5AD79CDE68}" type="datetimeFigureOut">
              <a:rPr lang="es-CL" smtClean="0"/>
              <a:t>16-08-2020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D4A8-1437-4135-9980-4050FCE17F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664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1D0C-BBF0-4890-A8A4-FA5AD79CDE68}" type="datetimeFigureOut">
              <a:rPr lang="es-CL" smtClean="0"/>
              <a:t>16-08-2020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D4A8-1437-4135-9980-4050FCE17F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414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1D0C-BBF0-4890-A8A4-FA5AD79CDE68}" type="datetimeFigureOut">
              <a:rPr lang="es-CL" smtClean="0"/>
              <a:t>16-08-2020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D4A8-1437-4135-9980-4050FCE17F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103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1D0C-BBF0-4890-A8A4-FA5AD79CDE68}" type="datetimeFigureOut">
              <a:rPr lang="es-CL" smtClean="0"/>
              <a:t>16-08-2020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D4A8-1437-4135-9980-4050FCE17F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843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D1D0C-BBF0-4890-A8A4-FA5AD79CDE68}" type="datetimeFigureOut">
              <a:rPr lang="es-CL" smtClean="0"/>
              <a:t>16-08-2020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5D4A8-1437-4135-9980-4050FCE17FDF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ángulo 6"/>
          <p:cNvSpPr/>
          <p:nvPr userDrawn="1"/>
        </p:nvSpPr>
        <p:spPr>
          <a:xfrm>
            <a:off x="10795819" y="5648633"/>
            <a:ext cx="1396181" cy="1207268"/>
          </a:xfrm>
          <a:prstGeom prst="rect">
            <a:avLst/>
          </a:prstGeom>
          <a:blipFill dpi="0" rotWithShape="1">
            <a:blip r:embed="rId14">
              <a:alphaModFix amt="44000"/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017" r="-3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9921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err="1" smtClean="0"/>
              <a:t>Image</a:t>
            </a:r>
            <a:r>
              <a:rPr lang="es-CL" dirty="0" smtClean="0"/>
              <a:t> </a:t>
            </a:r>
            <a:r>
              <a:rPr lang="es-CL" dirty="0" err="1" smtClean="0"/>
              <a:t>clasification</a:t>
            </a:r>
            <a:r>
              <a:rPr lang="es-CL" dirty="0" smtClean="0"/>
              <a:t> </a:t>
            </a:r>
            <a:r>
              <a:rPr lang="es-CL" dirty="0" err="1" smtClean="0"/>
              <a:t>multilabel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3208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OBJETIVO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370574" cy="4351338"/>
          </a:xfrm>
        </p:spPr>
        <p:txBody>
          <a:bodyPr/>
          <a:lstStyle/>
          <a:p>
            <a:pPr marL="0" indent="0" algn="ctr">
              <a:buNone/>
            </a:pPr>
            <a:endParaRPr lang="es-CL" sz="4800" dirty="0" smtClean="0"/>
          </a:p>
          <a:p>
            <a:pPr marL="0" indent="0" algn="ctr">
              <a:buNone/>
            </a:pPr>
            <a:r>
              <a:rPr lang="es-CL" sz="4800" dirty="0" smtClean="0"/>
              <a:t>Tienes una idea?</a:t>
            </a:r>
          </a:p>
          <a:p>
            <a:pPr marL="0" indent="0" algn="ctr">
              <a:buNone/>
            </a:pPr>
            <a:r>
              <a:rPr lang="es-CL" sz="4800" dirty="0" err="1" smtClean="0"/>
              <a:t>Voh</a:t>
            </a:r>
            <a:r>
              <a:rPr lang="es-CL" sz="4800" dirty="0" smtClean="0"/>
              <a:t>! dale</a:t>
            </a:r>
            <a:endParaRPr lang="es-CL" sz="4800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5667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Introducción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Machine </a:t>
            </a:r>
            <a:r>
              <a:rPr lang="es-CL" dirty="0" err="1" smtClean="0"/>
              <a:t>Learning</a:t>
            </a:r>
            <a:endParaRPr lang="es-CL" dirty="0"/>
          </a:p>
          <a:p>
            <a:r>
              <a:rPr lang="es-CL" dirty="0" smtClean="0"/>
              <a:t>AWS </a:t>
            </a:r>
            <a:r>
              <a:rPr lang="es-CL" dirty="0" err="1" smtClean="0"/>
              <a:t>SageMaker</a:t>
            </a:r>
            <a:endParaRPr lang="es-CL" dirty="0" smtClean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7556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Machine </a:t>
            </a:r>
            <a:r>
              <a:rPr lang="es-CL" dirty="0" err="1" smtClean="0"/>
              <a:t>Learning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 smtClean="0"/>
              <a:t>What</a:t>
            </a:r>
            <a:r>
              <a:rPr lang="es-CL" dirty="0" smtClean="0"/>
              <a:t> </a:t>
            </a:r>
            <a:r>
              <a:rPr lang="es-CL" dirty="0" err="1" smtClean="0"/>
              <a:t>is</a:t>
            </a:r>
            <a:r>
              <a:rPr lang="es-CL" dirty="0" smtClean="0"/>
              <a:t> Machine </a:t>
            </a:r>
            <a:r>
              <a:rPr lang="es-CL" dirty="0" err="1" smtClean="0"/>
              <a:t>learning</a:t>
            </a:r>
            <a:r>
              <a:rPr lang="es-CL" dirty="0" smtClean="0"/>
              <a:t>: </a:t>
            </a:r>
            <a:r>
              <a:rPr lang="en-US" sz="2000" dirty="0"/>
              <a:t>"A computer program is said to learn from experience E with respect to some class of tasks T and performance measure P, if its performance at tasks in T, as measured by P, improves with experience E."</a:t>
            </a:r>
            <a:endParaRPr lang="es-CL" sz="2000" dirty="0" smtClean="0"/>
          </a:p>
          <a:p>
            <a:endParaRPr lang="es-CL" dirty="0"/>
          </a:p>
          <a:p>
            <a:pPr lvl="1"/>
            <a:r>
              <a:rPr lang="es-CL" dirty="0" smtClean="0"/>
              <a:t>Tipos de Machine </a:t>
            </a:r>
            <a:r>
              <a:rPr lang="es-CL" dirty="0" err="1" smtClean="0"/>
              <a:t>Learning</a:t>
            </a:r>
            <a:endParaRPr lang="es-CL" dirty="0" smtClean="0"/>
          </a:p>
          <a:p>
            <a:pPr lvl="2"/>
            <a:r>
              <a:rPr lang="es-CL" dirty="0" err="1"/>
              <a:t>Supervised</a:t>
            </a:r>
            <a:r>
              <a:rPr lang="es-CL" dirty="0"/>
              <a:t> </a:t>
            </a:r>
            <a:r>
              <a:rPr lang="es-CL" dirty="0" err="1"/>
              <a:t>Learning</a:t>
            </a:r>
            <a:endParaRPr lang="es-CL" dirty="0"/>
          </a:p>
          <a:p>
            <a:pPr lvl="2"/>
            <a:r>
              <a:rPr lang="es-CL" dirty="0" err="1"/>
              <a:t>Unsupervised</a:t>
            </a:r>
            <a:r>
              <a:rPr lang="es-CL" dirty="0"/>
              <a:t> </a:t>
            </a:r>
            <a:r>
              <a:rPr lang="es-CL" dirty="0" err="1" smtClean="0"/>
              <a:t>Learning</a:t>
            </a:r>
            <a:endParaRPr lang="es-CL" dirty="0"/>
          </a:p>
          <a:p>
            <a:pPr marL="914400" lvl="2" indent="0">
              <a:buNone/>
            </a:pPr>
            <a:endParaRPr lang="es-CL" dirty="0" smtClean="0"/>
          </a:p>
          <a:p>
            <a:pPr marL="914400" lvl="2" indent="0">
              <a:buNone/>
            </a:pPr>
            <a:endParaRPr lang="es-CL" dirty="0"/>
          </a:p>
          <a:p>
            <a:pPr marL="914400" lvl="2" indent="0">
              <a:buNone/>
            </a:pPr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160583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Machine </a:t>
            </a:r>
            <a:r>
              <a:rPr lang="es-CL" dirty="0" err="1" smtClean="0"/>
              <a:t>Learning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 smtClean="0"/>
              <a:t>Supervised</a:t>
            </a:r>
            <a:r>
              <a:rPr lang="es-CL" dirty="0" smtClean="0"/>
              <a:t> </a:t>
            </a:r>
            <a:r>
              <a:rPr lang="es-CL" dirty="0" err="1" smtClean="0"/>
              <a:t>Learning</a:t>
            </a:r>
            <a:r>
              <a:rPr lang="es-CL" dirty="0" smtClean="0"/>
              <a:t>:</a:t>
            </a:r>
          </a:p>
          <a:p>
            <a:pPr lvl="1" fontAlgn="base"/>
            <a:r>
              <a:rPr lang="en-US" dirty="0"/>
              <a:t>Linear </a:t>
            </a:r>
            <a:r>
              <a:rPr lang="en-US" dirty="0" smtClean="0"/>
              <a:t>regression</a:t>
            </a:r>
            <a:endParaRPr lang="en-US" dirty="0"/>
          </a:p>
          <a:p>
            <a:pPr marL="457200" lvl="1" indent="0">
              <a:buNone/>
            </a:pPr>
            <a:endParaRPr lang="es-CL" dirty="0"/>
          </a:p>
          <a:p>
            <a:pPr marL="914400" lvl="2" indent="0">
              <a:buNone/>
            </a:pPr>
            <a:endParaRPr lang="es-CL" dirty="0" smtClean="0"/>
          </a:p>
          <a:p>
            <a:pPr marL="914400" lvl="2" indent="0">
              <a:buNone/>
            </a:pPr>
            <a:endParaRPr lang="es-CL" dirty="0"/>
          </a:p>
          <a:p>
            <a:pPr marL="914400" lvl="2" indent="0">
              <a:buNone/>
            </a:pPr>
            <a:endParaRPr lang="es-CL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274" y="2820995"/>
            <a:ext cx="6367308" cy="322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3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Machine </a:t>
            </a:r>
            <a:r>
              <a:rPr lang="es-CL" dirty="0" err="1" smtClean="0"/>
              <a:t>Learning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 smtClean="0"/>
              <a:t>Supervised</a:t>
            </a:r>
            <a:r>
              <a:rPr lang="es-CL" dirty="0" smtClean="0"/>
              <a:t> </a:t>
            </a:r>
            <a:r>
              <a:rPr lang="es-CL" dirty="0" err="1" smtClean="0"/>
              <a:t>Learning</a:t>
            </a:r>
            <a:r>
              <a:rPr lang="es-CL" dirty="0" smtClean="0"/>
              <a:t>:</a:t>
            </a:r>
          </a:p>
          <a:p>
            <a:pPr lvl="1" fontAlgn="base"/>
            <a:r>
              <a:rPr lang="en-US" dirty="0" smtClean="0"/>
              <a:t>Image </a:t>
            </a:r>
            <a:r>
              <a:rPr lang="en-US" dirty="0" err="1" smtClean="0"/>
              <a:t>classificaction</a:t>
            </a:r>
            <a:endParaRPr lang="es-CL" dirty="0"/>
          </a:p>
          <a:p>
            <a:pPr marL="914400" lvl="2" indent="0">
              <a:buNone/>
            </a:pPr>
            <a:endParaRPr lang="es-CL" dirty="0" smtClean="0"/>
          </a:p>
          <a:p>
            <a:pPr marL="914400" lvl="2" indent="0">
              <a:buNone/>
            </a:pPr>
            <a:endParaRPr lang="es-CL" dirty="0"/>
          </a:p>
          <a:p>
            <a:pPr marL="914400" lvl="2" indent="0">
              <a:buNone/>
            </a:pPr>
            <a:endParaRPr lang="es-CL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657" y="2857653"/>
            <a:ext cx="4764343" cy="332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1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Machine </a:t>
            </a:r>
            <a:r>
              <a:rPr lang="es-CL" dirty="0" err="1" smtClean="0"/>
              <a:t>Learning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 smtClean="0"/>
              <a:t>Unsupervised</a:t>
            </a:r>
            <a:r>
              <a:rPr lang="es-CL" dirty="0" smtClean="0"/>
              <a:t> </a:t>
            </a:r>
            <a:r>
              <a:rPr lang="es-CL" dirty="0" err="1" smtClean="0"/>
              <a:t>Learning</a:t>
            </a:r>
            <a:endParaRPr lang="es-CL" dirty="0" smtClean="0"/>
          </a:p>
          <a:p>
            <a:pPr lvl="1"/>
            <a:r>
              <a:rPr lang="es-CL" dirty="0" smtClean="0"/>
              <a:t>K-</a:t>
            </a:r>
            <a:r>
              <a:rPr lang="es-CL" dirty="0" err="1" smtClean="0"/>
              <a:t>Means</a:t>
            </a:r>
            <a:endParaRPr lang="es-CL" dirty="0" smtClean="0"/>
          </a:p>
          <a:p>
            <a:pPr marL="457200" lvl="1" indent="0">
              <a:buNone/>
            </a:pPr>
            <a:endParaRPr lang="es-CL" dirty="0" smtClean="0"/>
          </a:p>
          <a:p>
            <a:pPr lvl="1"/>
            <a:endParaRPr lang="es-CL" dirty="0"/>
          </a:p>
          <a:p>
            <a:pPr marL="914400" lvl="2" indent="0">
              <a:buNone/>
            </a:pPr>
            <a:endParaRPr lang="es-CL" dirty="0" smtClean="0"/>
          </a:p>
          <a:p>
            <a:pPr marL="914400" lvl="2" indent="0">
              <a:buNone/>
            </a:pPr>
            <a:endParaRPr lang="es-CL" dirty="0"/>
          </a:p>
          <a:p>
            <a:pPr marL="914400" lvl="2" indent="0">
              <a:buNone/>
            </a:pPr>
            <a:endParaRPr lang="es-CL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2933699"/>
            <a:ext cx="66675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AWS </a:t>
            </a:r>
            <a:r>
              <a:rPr lang="es-CL" dirty="0" err="1" smtClean="0"/>
              <a:t>SageMaker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Machine </a:t>
            </a:r>
            <a:r>
              <a:rPr lang="es-CL" dirty="0" err="1" smtClean="0"/>
              <a:t>Learning</a:t>
            </a:r>
            <a:r>
              <a:rPr lang="es-CL" dirty="0" smtClean="0"/>
              <a:t> </a:t>
            </a:r>
            <a:r>
              <a:rPr lang="es-CL" dirty="0" err="1" smtClean="0"/>
              <a:t>Serivice</a:t>
            </a:r>
            <a:endParaRPr lang="es-CL" dirty="0" smtClean="0"/>
          </a:p>
          <a:p>
            <a:pPr lvl="1"/>
            <a:r>
              <a:rPr lang="es-CL" dirty="0" err="1" smtClean="0"/>
              <a:t>Integrated</a:t>
            </a:r>
            <a:r>
              <a:rPr lang="es-CL" dirty="0" smtClean="0"/>
              <a:t> </a:t>
            </a:r>
            <a:r>
              <a:rPr lang="es-CL" dirty="0" err="1" smtClean="0"/>
              <a:t>Jupyter</a:t>
            </a:r>
            <a:r>
              <a:rPr lang="es-CL" dirty="0" smtClean="0"/>
              <a:t> notebook</a:t>
            </a:r>
          </a:p>
          <a:p>
            <a:pPr lvl="1"/>
            <a:r>
              <a:rPr lang="es-CL" dirty="0" err="1" smtClean="0"/>
              <a:t>Common</a:t>
            </a:r>
            <a:r>
              <a:rPr lang="es-CL" dirty="0" smtClean="0"/>
              <a:t> Machine </a:t>
            </a:r>
            <a:r>
              <a:rPr lang="es-CL" dirty="0" err="1" smtClean="0"/>
              <a:t>Learning</a:t>
            </a:r>
            <a:r>
              <a:rPr lang="es-CL" dirty="0" smtClean="0"/>
              <a:t> </a:t>
            </a:r>
            <a:r>
              <a:rPr lang="es-CL" dirty="0" err="1" smtClean="0"/>
              <a:t>algorithm</a:t>
            </a:r>
            <a:r>
              <a:rPr lang="es-CL" dirty="0" smtClean="0"/>
              <a:t> (Optimizados para AWS)</a:t>
            </a:r>
          </a:p>
          <a:p>
            <a:pPr lvl="1"/>
            <a:r>
              <a:rPr lang="es-CL" dirty="0" smtClean="0"/>
              <a:t>Facturación por min de uso</a:t>
            </a:r>
            <a:endParaRPr lang="es-CL" dirty="0"/>
          </a:p>
          <a:p>
            <a:pPr marL="914400" lvl="2" indent="0">
              <a:buNone/>
            </a:pPr>
            <a:endParaRPr lang="es-CL" dirty="0" smtClean="0"/>
          </a:p>
          <a:p>
            <a:pPr marL="914400" lvl="2" indent="0">
              <a:buNone/>
            </a:pPr>
            <a:endParaRPr lang="es-CL" dirty="0"/>
          </a:p>
          <a:p>
            <a:pPr marL="914400" lvl="2" indent="0">
              <a:buNone/>
            </a:pPr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331335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TALLER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05" y="2247465"/>
            <a:ext cx="9948601" cy="3283180"/>
          </a:xfrm>
        </p:spPr>
      </p:pic>
    </p:spTree>
    <p:extLst>
      <p:ext uri="{BB962C8B-B14F-4D97-AF65-F5344CB8AC3E}">
        <p14:creationId xmlns:p14="http://schemas.microsoft.com/office/powerpoint/2010/main" val="298720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2189</TotalTime>
  <Words>115</Words>
  <Application>Microsoft Office PowerPoint</Application>
  <PresentationFormat>Panorámica</PresentationFormat>
  <Paragraphs>37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Image clasification multilabel</vt:lpstr>
      <vt:lpstr>OBJETIVO</vt:lpstr>
      <vt:lpstr>Introducción</vt:lpstr>
      <vt:lpstr>Machine Learning</vt:lpstr>
      <vt:lpstr>Machine Learning</vt:lpstr>
      <vt:lpstr>Machine Learning</vt:lpstr>
      <vt:lpstr>Machine Learning</vt:lpstr>
      <vt:lpstr>AWS SageMaker</vt:lpstr>
      <vt:lpstr>TALLER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clasification multilabel</dc:title>
  <dc:creator>HP</dc:creator>
  <cp:lastModifiedBy>HP</cp:lastModifiedBy>
  <cp:revision>26</cp:revision>
  <dcterms:created xsi:type="dcterms:W3CDTF">2020-08-11T00:26:06Z</dcterms:created>
  <dcterms:modified xsi:type="dcterms:W3CDTF">2020-08-18T04:32:46Z</dcterms:modified>
</cp:coreProperties>
</file>