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50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349C4-38A0-4D8D-97F5-50D62D4EE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7A4673-B819-4B78-AA6D-99531435F9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1AA74-4845-4825-826B-E4C410947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CA09-B7F2-49E0-92A3-3EE999C48503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ED713-42A1-454D-BF25-841C398A5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8C3DF-2652-4DC6-939A-5DB3E51CC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2B1B-73A4-403B-B2B6-E447B756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84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21D99-A522-44FB-BB4C-BCAA603C8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D4561-1C37-4AA4-9DE1-4396395B9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0133D-7863-4864-946B-9CD0941B9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CA09-B7F2-49E0-92A3-3EE999C48503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3E8D4-81F9-4144-99A9-A22798748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9A03A-BC8C-4819-9661-95B6ABFB9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2B1B-73A4-403B-B2B6-E447B756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57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48A309-B902-4ECB-A442-4CC3C11D39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3F748A-CB7D-46EB-84BE-8D80F0574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E3B8D-4CF9-4B4A-9470-B17949D47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CA09-B7F2-49E0-92A3-3EE999C48503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E3249-F456-4442-B332-C69979D82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94B49-8763-4F3F-8049-FB20646A7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2B1B-73A4-403B-B2B6-E447B756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35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06279-EF7E-4E02-AD87-9F0B0971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A8273-D65A-4A35-8B86-6F7F69310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4AB4B-83BB-4E7F-8935-956E34310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CA09-B7F2-49E0-92A3-3EE999C48503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AEC88-3AB2-46FB-ADE5-4FBB8F6E5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D7C34-87D1-42FB-A758-C431B674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2B1B-73A4-403B-B2B6-E447B756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8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E059D-0250-456B-B777-A4FA854A8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0254F-D9E7-44DF-B9D1-34B08269B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8E07A-9C90-442E-B7E6-34E864D3E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CA09-B7F2-49E0-92A3-3EE999C48503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93801-3855-43A3-B8B3-3629F7380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9B342-C137-4E99-9B78-1BA667F6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2B1B-73A4-403B-B2B6-E447B756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13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C259-93D4-45ED-86AE-B8DE23716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355A7-5F56-4997-B80F-2BA9E2039F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546D6-EF0D-44D9-98B4-094B7AD3F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82130-F39F-423B-8C37-38BED6A8B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CA09-B7F2-49E0-92A3-3EE999C48503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7B741-D9A7-4D2E-AE53-65312AD8D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03159-59E6-4E88-8921-70A61C146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2B1B-73A4-403B-B2B6-E447B756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79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27490-C175-4AF8-B079-B438AB6AB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A3B74-0224-4CD0-B092-C3AA8AB9C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B78D1-69DA-46FB-BA92-5AF4FAD4C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487912-B444-472C-B008-0BCC6F7FA3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090DD-80DC-4D07-9DCD-B3F59D3C87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AD763-4964-4A07-82D2-6ED92F8D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CA09-B7F2-49E0-92A3-3EE999C48503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1E6CFA-4E0E-46A0-9B57-3EDF24BD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11CEB1-7290-4AFC-8966-E0EDC3AD2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2B1B-73A4-403B-B2B6-E447B756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43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8D8AE-97EC-4B41-9D5F-7CA3AC212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99DF2C-46E0-434A-BA04-ED58B8D26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CA09-B7F2-49E0-92A3-3EE999C48503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55794D-6C37-445E-A588-B6AA8553C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54C86-4751-4CB2-BEB5-42CDCEA88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2B1B-73A4-403B-B2B6-E447B756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06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7B2C5-0BF8-4CF8-8F08-A8C773478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CA09-B7F2-49E0-92A3-3EE999C48503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06F6AE-CE83-4CFE-8AA8-E6CFC7AAC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86A5E-E9B3-4AA4-9DC6-1D9048F19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2B1B-73A4-403B-B2B6-E447B756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1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8C8EA-9469-4EF5-BDB6-FF9D0540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7DC3E-6C8A-476C-A02C-B8EFEB6D0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43A399-100A-4B72-8B7A-F91705012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BB428-67F4-440D-BED7-38354CD1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CA09-B7F2-49E0-92A3-3EE999C48503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3726D-DD23-4E39-97D2-088154685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2EA2A-E546-4463-B4AF-56D6954E1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2B1B-73A4-403B-B2B6-E447B756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08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0955B-5A7F-43E2-A2EA-97BE901F5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ABFBEA-790D-4839-B94C-567113C031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BC4BF-5F35-4E7B-96A5-6E1D6142D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34DAE-DEF3-44EE-B396-93C8B14D7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CA09-B7F2-49E0-92A3-3EE999C48503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45FE0-0C43-4BE9-BB7F-BF64CB0A1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C353A-FB6B-48AE-9F5B-72D0689DA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2B1B-73A4-403B-B2B6-E447B756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6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F99942-F55A-4006-8C30-32E24A7EB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0A34D-D068-4A99-AE19-3117EED35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C3A0B-0056-4EBE-B00A-8FBA19D5D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9CA09-B7F2-49E0-92A3-3EE999C48503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8DC04-225D-4005-99BA-C2E961722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EEC6B-188A-4356-B5E4-BDE77F9026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62B1B-73A4-403B-B2B6-E447B756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86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AB057-5107-4EE3-B327-C43B117E0B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fffffff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8CAE2B-B34B-4AB6-BF27-B354BA6DA6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96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fffffff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fffffff</dc:title>
  <dc:creator>Ampeh, Jeffrey</dc:creator>
  <cp:lastModifiedBy>Ampeh, Jeffrey</cp:lastModifiedBy>
  <cp:revision>1</cp:revision>
  <dcterms:created xsi:type="dcterms:W3CDTF">2020-11-24T03:19:54Z</dcterms:created>
  <dcterms:modified xsi:type="dcterms:W3CDTF">2020-11-24T03:20:17Z</dcterms:modified>
</cp:coreProperties>
</file>