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3587-A715-46C4-AD0E-C1872615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F73D7-096F-4512-80D6-36715C1CA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102B-E522-4750-ADD3-0A58C6CD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21C26-23FB-4E49-8A44-1A22CA74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0574-2C88-4632-9A03-2D60D4BB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B574-0CC6-4473-ADA2-281231EE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0C9C-2843-4FCD-AF63-35397D822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E8FB-E6BB-4064-8598-3F0D0BA8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C426-73B9-43A3-ACEE-D1D306F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1AF3-3542-4913-95FB-8E168052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5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8A8D-6475-4255-9EFA-28A8E59DF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6154-DC6F-4E10-AEEC-C2F1BC43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D428-8F77-472C-B6A4-BAE29D41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4C48-16C6-4BC6-B345-05CFE15A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44F2-755F-491A-ACCE-392FDAB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A046-A58B-4771-9A06-3887EEDE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F417-EE75-4FBE-BA27-0B7B369F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F28D-2467-4BFE-B925-FCE14307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DB0A-1485-4D05-B95B-5EDD9360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F356-7718-4A64-9CB2-4C24DDF5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30D3-E8C7-4116-88E3-B67B9A6B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3319-21F0-4157-92DF-1095D37D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0707-5B8C-448A-AB41-5D18424E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A2C8-8101-415D-9410-75B0C78E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57F3-90AB-4464-9AB1-B3BC13C7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BA6-DA22-40C6-9C00-F4B702E6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505A-88EC-4A49-99B2-1D307EAA9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21BFB-9D6C-4EBB-BA93-E68FC57A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7C28A-5878-4460-8CE4-0599C0BF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BAF02-5FC2-4D0F-BC51-3A59E44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68AD9-FDCB-4114-92D0-C918ED4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91DD-47EF-4046-BA4B-26888B4C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C605E-06D9-449C-803C-21EDDCA5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D0ABB-4FA8-4D92-9981-B2509205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11B18-47EA-40C9-813A-68AA099DD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EA5BE-0E40-4286-A3D4-27273196A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38DE3-B8E9-4449-B6BC-0F10ADE8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A163A-2CF9-486B-B8B8-7462087E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64394-8A81-4FC6-86E6-EB85AB5C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F9E0-840D-4706-815A-3091E408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74F19-83DA-4417-A107-A50A89E8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BAD3-144B-4366-BE6E-68F05C40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F0A97-22B2-4420-B6A6-1E25702A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C6284-9A5F-465E-A236-6208DEB4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D1260-68D9-446E-A427-2D8DFFCA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82624-DEA0-43D6-9F88-B53225A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B050-A63A-44A4-991F-95DDA794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4FF2-8572-4D97-879E-1DC92218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C7E1-71BB-49B0-A790-F90F40E5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BE3D0-E649-4FED-AFE9-F4057169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FCFB-0290-4BBD-AF58-EB3F4A19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BC384-740A-4829-8F3E-F0290D3B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BEDC-FBD6-4DA1-8A62-B664CD90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1F95F-26B5-4E57-A64F-98697C10A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E40C-5669-4D80-B3EB-E1B2BEF3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0AAC6-F71B-45A5-909B-52EF9EB4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BBC19-8548-43EA-A936-B23DA6A3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57B19-C1EA-40DB-82A9-4E660462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E479-0CE2-4188-8141-D0799E84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7D100-A7F2-4B8B-AA14-0EE9E4CF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F656-3F9B-48B6-B84E-B231373A2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4614-78B8-4EF9-AFE1-E720B02CA1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469B-B7E1-4D57-B267-8F126095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B7BF-3053-4E85-9C36-B7409DDC4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7DD3-20AB-46AD-B0C1-BD951C6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081AF-FB90-4C99-9E1C-F8068F11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424">
            <a:off x="9472250" y="3552473"/>
            <a:ext cx="2029108" cy="3153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9BC56-9FCC-4E8F-A5DE-D18CBB5F6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57" y="2350818"/>
            <a:ext cx="2723521" cy="23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Pickell</dc:creator>
  <cp:lastModifiedBy>James Pickell</cp:lastModifiedBy>
  <cp:revision>3</cp:revision>
  <dcterms:created xsi:type="dcterms:W3CDTF">2019-07-17T20:14:33Z</dcterms:created>
  <dcterms:modified xsi:type="dcterms:W3CDTF">2019-07-18T06:10:58Z</dcterms:modified>
</cp:coreProperties>
</file>