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303" r:id="rId2"/>
    <p:sldId id="304" r:id="rId3"/>
    <p:sldId id="305" r:id="rId4"/>
    <p:sldId id="306" r:id="rId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32" d="100"/>
          <a:sy n="32" d="100"/>
        </p:scale>
        <p:origin x="-1512" y="-7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B6EA8D-73BC-4BD2-825A-68D4C8D23CCE}" type="doc">
      <dgm:prSet loTypeId="urn:microsoft.com/office/officeart/2005/8/layout/pyramid1" loCatId="pyramid" qsTypeId="urn:microsoft.com/office/officeart/2005/8/quickstyle/simple5" qsCatId="simple" csTypeId="urn:microsoft.com/office/officeart/2005/8/colors/accent2_5" csCatId="accent2" phldr="1"/>
      <dgm:spPr/>
    </dgm:pt>
    <dgm:pt modelId="{A57FB7AC-E47B-4419-B6D7-9A377A846E9E}">
      <dgm:prSet phldrT="[Text]" custT="1"/>
      <dgm:spPr/>
      <dgm:t>
        <a:bodyPr/>
        <a:lstStyle/>
        <a:p>
          <a:endParaRPr lang="en-US" sz="1400" b="1" dirty="0" smtClean="0">
            <a:solidFill>
              <a:schemeClr val="bg1"/>
            </a:solidFill>
          </a:endParaRPr>
        </a:p>
        <a:p>
          <a:r>
            <a:rPr lang="en-US" sz="1400" b="1" dirty="0" smtClean="0">
              <a:solidFill>
                <a:schemeClr val="bg1"/>
              </a:solidFill>
            </a:rPr>
            <a:t>Advanced SM </a:t>
          </a:r>
          <a:br>
            <a:rPr lang="en-US" sz="1400" b="1" dirty="0" smtClean="0">
              <a:solidFill>
                <a:schemeClr val="bg1"/>
              </a:solidFill>
            </a:rPr>
          </a:br>
          <a:r>
            <a:rPr lang="en-US" sz="1400" b="1" dirty="0" smtClean="0">
              <a:solidFill>
                <a:schemeClr val="bg1"/>
              </a:solidFill>
            </a:rPr>
            <a:t>Professional  Diploma</a:t>
          </a:r>
          <a:endParaRPr lang="en-US" sz="1400" b="1" dirty="0">
            <a:solidFill>
              <a:schemeClr val="bg1"/>
            </a:solidFill>
          </a:endParaRPr>
        </a:p>
      </dgm:t>
    </dgm:pt>
    <dgm:pt modelId="{994CEE67-8383-4AFD-8D1C-8E626C9E1CCD}" type="parTrans" cxnId="{A0386BDC-C9D4-442A-AC80-9349A7CDD9A0}">
      <dgm:prSet/>
      <dgm:spPr/>
      <dgm:t>
        <a:bodyPr/>
        <a:lstStyle/>
        <a:p>
          <a:endParaRPr lang="en-US" sz="1400" b="1"/>
        </a:p>
      </dgm:t>
    </dgm:pt>
    <dgm:pt modelId="{27F6A21B-A92E-4FAF-89F8-0A2803C054A5}" type="sibTrans" cxnId="{A0386BDC-C9D4-442A-AC80-9349A7CDD9A0}">
      <dgm:prSet/>
      <dgm:spPr/>
      <dgm:t>
        <a:bodyPr/>
        <a:lstStyle/>
        <a:p>
          <a:endParaRPr lang="en-US" sz="1400" b="1"/>
        </a:p>
      </dgm:t>
    </dgm:pt>
    <dgm:pt modelId="{4F3DD7F1-FCF0-4078-8EBB-DFF1DC112551}">
      <dgm:prSet phldrT="[Text]" custT="1"/>
      <dgm:spPr/>
      <dgm:t>
        <a:bodyPr/>
        <a:lstStyle/>
        <a:p>
          <a:r>
            <a:rPr lang="en-US" sz="1400" b="1" dirty="0" smtClean="0"/>
            <a:t>ITIL Diploma Achieved</a:t>
          </a:r>
          <a:endParaRPr lang="en-US" sz="1400" b="1" dirty="0"/>
        </a:p>
      </dgm:t>
    </dgm:pt>
    <dgm:pt modelId="{E4067C7B-8036-4F40-9A7C-2BD4E09DA4EE}" type="parTrans" cxnId="{188B8495-8762-41B4-BFE4-86E5CBA8B552}">
      <dgm:prSet/>
      <dgm:spPr/>
      <dgm:t>
        <a:bodyPr/>
        <a:lstStyle/>
        <a:p>
          <a:endParaRPr lang="en-US" sz="1400" b="1"/>
        </a:p>
      </dgm:t>
    </dgm:pt>
    <dgm:pt modelId="{357E1C9B-FBCB-4A8B-8CC9-6F2D899C79B4}" type="sibTrans" cxnId="{188B8495-8762-41B4-BFE4-86E5CBA8B552}">
      <dgm:prSet/>
      <dgm:spPr/>
      <dgm:t>
        <a:bodyPr/>
        <a:lstStyle/>
        <a:p>
          <a:endParaRPr lang="en-US" sz="1400" b="1"/>
        </a:p>
      </dgm:t>
    </dgm:pt>
    <dgm:pt modelId="{C967B124-0B42-4E9E-BFF1-81CD12D0AD4C}" type="pres">
      <dgm:prSet presAssocID="{07B6EA8D-73BC-4BD2-825A-68D4C8D23CCE}" presName="Name0" presStyleCnt="0">
        <dgm:presLayoutVars>
          <dgm:dir/>
          <dgm:animLvl val="lvl"/>
          <dgm:resizeHandles val="exact"/>
        </dgm:presLayoutVars>
      </dgm:prSet>
      <dgm:spPr/>
    </dgm:pt>
    <dgm:pt modelId="{18144FB8-F90F-49C3-A0D8-5DFA7125626B}" type="pres">
      <dgm:prSet presAssocID="{A57FB7AC-E47B-4419-B6D7-9A377A846E9E}" presName="Name8" presStyleCnt="0"/>
      <dgm:spPr/>
    </dgm:pt>
    <dgm:pt modelId="{FDACF7C2-3047-405C-8E2A-192A0DF89D91}" type="pres">
      <dgm:prSet presAssocID="{A57FB7AC-E47B-4419-B6D7-9A377A846E9E}" presName="level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3D8795-DF9A-4812-8F2E-50EF708C1B93}" type="pres">
      <dgm:prSet presAssocID="{A57FB7AC-E47B-4419-B6D7-9A377A846E9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D40002-3389-4A49-AE3E-826F222E2403}" type="pres">
      <dgm:prSet presAssocID="{4F3DD7F1-FCF0-4078-8EBB-DFF1DC112551}" presName="Name8" presStyleCnt="0"/>
      <dgm:spPr/>
    </dgm:pt>
    <dgm:pt modelId="{A5A5EC96-6026-46F8-B9AB-C0F714580B8D}" type="pres">
      <dgm:prSet presAssocID="{4F3DD7F1-FCF0-4078-8EBB-DFF1DC112551}" presName="level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69353D-E7F1-433F-82FD-DAFC1F14C9E6}" type="pres">
      <dgm:prSet presAssocID="{4F3DD7F1-FCF0-4078-8EBB-DFF1DC11255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C5B0C3-2541-45FE-9A55-94A223B7925D}" type="presOf" srcId="{4F3DD7F1-FCF0-4078-8EBB-DFF1DC112551}" destId="{A5A5EC96-6026-46F8-B9AB-C0F714580B8D}" srcOrd="0" destOrd="0" presId="urn:microsoft.com/office/officeart/2005/8/layout/pyramid1"/>
    <dgm:cxn modelId="{15E010F4-9229-4F1A-8C57-3B63827A71C5}" type="presOf" srcId="{A57FB7AC-E47B-4419-B6D7-9A377A846E9E}" destId="{183D8795-DF9A-4812-8F2E-50EF708C1B93}" srcOrd="1" destOrd="0" presId="urn:microsoft.com/office/officeart/2005/8/layout/pyramid1"/>
    <dgm:cxn modelId="{24F81EE3-61C0-422B-B0C3-6E61CFA885D7}" type="presOf" srcId="{07B6EA8D-73BC-4BD2-825A-68D4C8D23CCE}" destId="{C967B124-0B42-4E9E-BFF1-81CD12D0AD4C}" srcOrd="0" destOrd="0" presId="urn:microsoft.com/office/officeart/2005/8/layout/pyramid1"/>
    <dgm:cxn modelId="{76BF31C6-255A-475A-8A73-BE8E21502CCF}" type="presOf" srcId="{A57FB7AC-E47B-4419-B6D7-9A377A846E9E}" destId="{FDACF7C2-3047-405C-8E2A-192A0DF89D91}" srcOrd="0" destOrd="0" presId="urn:microsoft.com/office/officeart/2005/8/layout/pyramid1"/>
    <dgm:cxn modelId="{28C2D7C2-7FCE-4D19-A577-7F486CBEFE5D}" type="presOf" srcId="{4F3DD7F1-FCF0-4078-8EBB-DFF1DC112551}" destId="{8969353D-E7F1-433F-82FD-DAFC1F14C9E6}" srcOrd="1" destOrd="0" presId="urn:microsoft.com/office/officeart/2005/8/layout/pyramid1"/>
    <dgm:cxn modelId="{A0386BDC-C9D4-442A-AC80-9349A7CDD9A0}" srcId="{07B6EA8D-73BC-4BD2-825A-68D4C8D23CCE}" destId="{A57FB7AC-E47B-4419-B6D7-9A377A846E9E}" srcOrd="0" destOrd="0" parTransId="{994CEE67-8383-4AFD-8D1C-8E626C9E1CCD}" sibTransId="{27F6A21B-A92E-4FAF-89F8-0A2803C054A5}"/>
    <dgm:cxn modelId="{188B8495-8762-41B4-BFE4-86E5CBA8B552}" srcId="{07B6EA8D-73BC-4BD2-825A-68D4C8D23CCE}" destId="{4F3DD7F1-FCF0-4078-8EBB-DFF1DC112551}" srcOrd="1" destOrd="0" parTransId="{E4067C7B-8036-4F40-9A7C-2BD4E09DA4EE}" sibTransId="{357E1C9B-FBCB-4A8B-8CC9-6F2D899C79B4}"/>
    <dgm:cxn modelId="{3D132308-0171-4ED3-950B-E66E7C6FB9F8}" type="presParOf" srcId="{C967B124-0B42-4E9E-BFF1-81CD12D0AD4C}" destId="{18144FB8-F90F-49C3-A0D8-5DFA7125626B}" srcOrd="0" destOrd="0" presId="urn:microsoft.com/office/officeart/2005/8/layout/pyramid1"/>
    <dgm:cxn modelId="{3B8BFB91-EEAC-4D6E-8F85-7359BB6BB790}" type="presParOf" srcId="{18144FB8-F90F-49C3-A0D8-5DFA7125626B}" destId="{FDACF7C2-3047-405C-8E2A-192A0DF89D91}" srcOrd="0" destOrd="0" presId="urn:microsoft.com/office/officeart/2005/8/layout/pyramid1"/>
    <dgm:cxn modelId="{3DC1B5B2-7F3F-4E77-9846-7B1D83B2909D}" type="presParOf" srcId="{18144FB8-F90F-49C3-A0D8-5DFA7125626B}" destId="{183D8795-DF9A-4812-8F2E-50EF708C1B93}" srcOrd="1" destOrd="0" presId="urn:microsoft.com/office/officeart/2005/8/layout/pyramid1"/>
    <dgm:cxn modelId="{165306ED-CAD7-4B4D-927B-8A805D40195D}" type="presParOf" srcId="{C967B124-0B42-4E9E-BFF1-81CD12D0AD4C}" destId="{66D40002-3389-4A49-AE3E-826F222E2403}" srcOrd="1" destOrd="0" presId="urn:microsoft.com/office/officeart/2005/8/layout/pyramid1"/>
    <dgm:cxn modelId="{EB5464EB-61A4-4BCE-9B2B-FF24718E68DF}" type="presParOf" srcId="{66D40002-3389-4A49-AE3E-826F222E2403}" destId="{A5A5EC96-6026-46F8-B9AB-C0F714580B8D}" srcOrd="0" destOrd="0" presId="urn:microsoft.com/office/officeart/2005/8/layout/pyramid1"/>
    <dgm:cxn modelId="{620F9F98-0F4C-4769-BA7F-4B54873E8FDA}" type="presParOf" srcId="{66D40002-3389-4A49-AE3E-826F222E2403}" destId="{8969353D-E7F1-433F-82FD-DAFC1F14C9E6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ACF7C2-3047-405C-8E2A-192A0DF89D91}">
      <dsp:nvSpPr>
        <dsp:cNvPr id="0" name=""/>
        <dsp:cNvSpPr/>
      </dsp:nvSpPr>
      <dsp:spPr>
        <a:xfrm>
          <a:off x="1295400" y="0"/>
          <a:ext cx="2590800" cy="876300"/>
        </a:xfrm>
        <a:prstGeom prst="trapezoid">
          <a:avLst>
            <a:gd name="adj" fmla="val 147826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 smtClean="0">
            <a:solidFill>
              <a:schemeClr val="bg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</a:rPr>
            <a:t>Advanced SM </a:t>
          </a:r>
          <a:br>
            <a:rPr lang="en-US" sz="1400" b="1" kern="1200" dirty="0" smtClean="0">
              <a:solidFill>
                <a:schemeClr val="bg1"/>
              </a:solidFill>
            </a:rPr>
          </a:br>
          <a:r>
            <a:rPr lang="en-US" sz="1400" b="1" kern="1200" dirty="0" smtClean="0">
              <a:solidFill>
                <a:schemeClr val="bg1"/>
              </a:solidFill>
            </a:rPr>
            <a:t>Professional  Diploma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1295400" y="0"/>
        <a:ext cx="2590800" cy="876300"/>
      </dsp:txXfrm>
    </dsp:sp>
    <dsp:sp modelId="{A5A5EC96-6026-46F8-B9AB-C0F714580B8D}">
      <dsp:nvSpPr>
        <dsp:cNvPr id="0" name=""/>
        <dsp:cNvSpPr/>
      </dsp:nvSpPr>
      <dsp:spPr>
        <a:xfrm>
          <a:off x="0" y="876299"/>
          <a:ext cx="5181600" cy="876300"/>
        </a:xfrm>
        <a:prstGeom prst="trapezoid">
          <a:avLst>
            <a:gd name="adj" fmla="val 147826"/>
          </a:avLst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2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ITIL Diploma Achieved</a:t>
          </a:r>
          <a:endParaRPr lang="en-US" sz="1400" b="1" kern="1200" dirty="0"/>
        </a:p>
      </dsp:txBody>
      <dsp:txXfrm>
        <a:off x="906779" y="876299"/>
        <a:ext cx="3368040" cy="876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A5C05-762E-4EC6-A27B-2646B7E77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64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8DB36-D5FC-E049-B0AB-4093B936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9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346" y="4560878"/>
            <a:ext cx="5852508" cy="431961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91E15C-858F-4AEB-983E-4E01E66BEAC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346" y="4560878"/>
            <a:ext cx="5852508" cy="43196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OSA = Operational Support and Analysis</a:t>
            </a:r>
          </a:p>
          <a:p>
            <a:r>
              <a:rPr lang="en-US" dirty="0" smtClean="0"/>
              <a:t>SOA = Service Offering and Agreement</a:t>
            </a:r>
          </a:p>
          <a:p>
            <a:r>
              <a:rPr lang="en-US" dirty="0" smtClean="0"/>
              <a:t>RCV</a:t>
            </a:r>
            <a:r>
              <a:rPr lang="en-US" baseline="0" dirty="0" smtClean="0"/>
              <a:t> = Release, Control and Validation</a:t>
            </a:r>
            <a:endParaRPr lang="en-US" dirty="0" smtClean="0"/>
          </a:p>
          <a:p>
            <a:r>
              <a:rPr lang="en-US" dirty="0" smtClean="0"/>
              <a:t>PPO = Planning, Protection and 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91E15C-858F-4AEB-983E-4E01E66BEAC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3600"/>
            <a:ext cx="7772400" cy="1470025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10000"/>
            <a:ext cx="4724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600">
                <a:solidFill>
                  <a:srgbClr val="132C4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98B4-A2A3-465A-94F2-7261C9EFBDA7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37A4-D3D4-4756-A37C-E127837B0F7C}" type="slidenum">
              <a:rPr lang="en-US" smtClean="0"/>
              <a:t>‹#›</a:t>
            </a:fld>
            <a:endParaRPr lang="en-US"/>
          </a:p>
        </p:txBody>
      </p:sp>
      <p:pic>
        <p:nvPicPr>
          <p:cNvPr id="1027" name="Picture 3" descr="E:\Design\logo\new logo inixindo\new logo-01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52400"/>
            <a:ext cx="3505200" cy="141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Design\logo\new logo inixindo\line bawah powerpoint-0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347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98B4-A2A3-465A-94F2-7261C9EFBDA7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37A4-D3D4-4756-A37C-E127837B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5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98B4-A2A3-465A-94F2-7261C9EFBDA7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37A4-D3D4-4756-A37C-E127837B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40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98B4-A2A3-465A-94F2-7261C9EFBDA7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37A4-D3D4-4756-A37C-E127837B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44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98B4-A2A3-465A-94F2-7261C9EFBDA7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37A4-D3D4-4756-A37C-E127837B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ustom Layout">
    <p:bg>
      <p:bgPr>
        <a:solidFill>
          <a:srgbClr val="132C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62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98B4-A2A3-465A-94F2-7261C9EFBDA7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37A4-D3D4-4756-A37C-E127837B0F7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513114"/>
            <a:ext cx="5181600" cy="533400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rgbClr val="D12237"/>
                </a:solidFill>
              </a:defRPr>
            </a:lvl1pPr>
          </a:lstStyle>
          <a:p>
            <a:pPr lvl="0"/>
            <a:r>
              <a:rPr lang="en-US" dirty="0" smtClean="0"/>
              <a:t>Click to edit sub heading 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381000" y="2209800"/>
            <a:ext cx="8382000" cy="3657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7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98B4-A2A3-465A-94F2-7261C9EFBDA7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37A4-D3D4-4756-A37C-E127837B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9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98B4-A2A3-465A-94F2-7261C9EFBDA7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37A4-D3D4-4756-A37C-E127837B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8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98B4-A2A3-465A-94F2-7261C9EFBDA7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37A4-D3D4-4756-A37C-E127837B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01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1223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1223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98B4-A2A3-465A-94F2-7261C9EFBDA7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37A4-D3D4-4756-A37C-E127837B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00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98B4-A2A3-465A-94F2-7261C9EFBDA7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37A4-D3D4-4756-A37C-E127837B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74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98B4-A2A3-465A-94F2-7261C9EFBDA7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337A4-D3D4-4756-A37C-E127837B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7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019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098B4-A2A3-465A-94F2-7261C9EFBDA7}" type="datetimeFigureOut">
              <a:rPr lang="en-US" smtClean="0"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0198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035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337A4-D3D4-4756-A37C-E127837B0F7C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E:\Design\logo\new logo inixindo\line bawah powerpoint master-01.jpg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9144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28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rgbClr val="132C4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132C4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132C4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132C4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132C4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132C4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smtClean="0">
                <a:latin typeface="Calibri" panose="020F0502020204030204" pitchFamily="34" charset="0"/>
              </a:rPr>
              <a:t>ITIL</a:t>
            </a:r>
            <a:r>
              <a:rPr lang="en-US" dirty="0" smtClean="0">
                <a:latin typeface="Calibri" panose="020F0502020204030204" pitchFamily="34" charset="0"/>
              </a:rPr>
              <a:t>® v3 Foundation Certificate in IT Service Management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66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The Foundation Examination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60 minutes (extra time if English is not the first language)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40 multiple choice questions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26 correct to pass (65%)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Invigilated and marked by the Information Systems Examination Board (ISEB – part of BSC)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Certificate from ISEB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98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The ITIL Qualifications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There are 4 levels in the V3 scheme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Foundation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Intermediate which split into Capability and Lifecycle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ITIL Diploma – requires 22 points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Advanced Service Management Diploma – to be announced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New scheme </a:t>
            </a:r>
            <a:r>
              <a:rPr lang="en-US" dirty="0" err="1" smtClean="0">
                <a:latin typeface="Calibri" panose="020F0502020204030204" pitchFamily="34" charset="0"/>
              </a:rPr>
              <a:t>recognises</a:t>
            </a:r>
            <a:r>
              <a:rPr lang="en-US" dirty="0" smtClean="0">
                <a:latin typeface="Calibri" panose="020F0502020204030204" pitchFamily="34" charset="0"/>
              </a:rPr>
              <a:t> the value of V2 qualifications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64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The ITIL Qualifications </a:t>
            </a:r>
            <a:endParaRPr 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30611163"/>
              </p:ext>
            </p:extLst>
          </p:nvPr>
        </p:nvGraphicFramePr>
        <p:xfrm>
          <a:off x="2286000" y="1524000"/>
          <a:ext cx="51816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2133600" y="3733800"/>
            <a:ext cx="5410200" cy="381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Managing through the Lifecycle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76400" y="5181600"/>
            <a:ext cx="3048000" cy="381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ITIL Service Lifecycle Modules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76400" y="4495800"/>
            <a:ext cx="6096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86000" y="4495800"/>
            <a:ext cx="6096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SD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895600" y="4495800"/>
            <a:ext cx="6096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ST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05200" y="4495800"/>
            <a:ext cx="6096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SO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14800" y="4495800"/>
            <a:ext cx="6096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CSI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876800" y="5181600"/>
            <a:ext cx="3124200" cy="381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ITIL Service Capability Modules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876800" y="4495800"/>
            <a:ext cx="76200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OSA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638800" y="4495800"/>
            <a:ext cx="76200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SOA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400800" y="4495800"/>
            <a:ext cx="76200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RCV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162800" y="4495800"/>
            <a:ext cx="76200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PPO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676400" y="5943600"/>
            <a:ext cx="6248400" cy="3810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ITIL Foundation for Service Management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1800" y="4114800"/>
            <a:ext cx="900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15 credits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72200" y="4114800"/>
            <a:ext cx="900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16 credits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67200" y="5638800"/>
            <a:ext cx="809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2 credits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46429" y="3276600"/>
            <a:ext cx="4693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Minimum 22 credits needed to achieve Diploma</a:t>
            </a:r>
            <a:endParaRPr lang="en-US" dirty="0">
              <a:latin typeface="Calibri" panose="020F0502020204030204" pitchFamily="34" charset="0"/>
            </a:endParaRPr>
          </a:p>
        </p:txBody>
      </p:sp>
      <p:cxnSp>
        <p:nvCxnSpPr>
          <p:cNvPr id="28" name="Shape 27"/>
          <p:cNvCxnSpPr>
            <a:endCxn id="13" idx="2"/>
          </p:cNvCxnSpPr>
          <p:nvPr/>
        </p:nvCxnSpPr>
        <p:spPr>
          <a:xfrm flipV="1">
            <a:off x="5334000" y="5562600"/>
            <a:ext cx="1104900" cy="2286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stCxn id="25" idx="1"/>
            <a:endCxn id="7" idx="2"/>
          </p:cNvCxnSpPr>
          <p:nvPr/>
        </p:nvCxnSpPr>
        <p:spPr>
          <a:xfrm rot="10800000">
            <a:off x="3200400" y="5562601"/>
            <a:ext cx="1066800" cy="230089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endCxn id="6" idx="3"/>
          </p:cNvCxnSpPr>
          <p:nvPr/>
        </p:nvCxnSpPr>
        <p:spPr>
          <a:xfrm rot="16200000" flipV="1">
            <a:off x="7410450" y="4057650"/>
            <a:ext cx="495300" cy="2286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endCxn id="6" idx="1"/>
          </p:cNvCxnSpPr>
          <p:nvPr/>
        </p:nvCxnSpPr>
        <p:spPr>
          <a:xfrm rot="5400000" flipH="1" flipV="1">
            <a:off x="1771650" y="4057650"/>
            <a:ext cx="495300" cy="2286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78148" y="36576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libri" panose="020F0502020204030204" pitchFamily="34" charset="0"/>
              </a:rPr>
              <a:t>5</a:t>
            </a:r>
            <a:endParaRPr lang="en-US" sz="1400" b="1" dirty="0">
              <a:latin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15200" y="36576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libri" panose="020F0502020204030204" pitchFamily="34" charset="0"/>
              </a:rPr>
              <a:t>5</a:t>
            </a:r>
            <a:endParaRPr lang="en-US" sz="1400" b="1" dirty="0">
              <a:latin typeface="Calibri" panose="020F05020202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78148" y="44928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libri" panose="020F0502020204030204" pitchFamily="34" charset="0"/>
              </a:rPr>
              <a:t>3</a:t>
            </a:r>
            <a:endParaRPr lang="en-US" sz="1400" b="1" dirty="0">
              <a:latin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87748" y="44928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libri" panose="020F0502020204030204" pitchFamily="34" charset="0"/>
              </a:rPr>
              <a:t>3</a:t>
            </a:r>
            <a:endParaRPr lang="en-US" sz="1400" b="1" dirty="0">
              <a:latin typeface="Calibri" panose="020F0502020204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97348" y="44928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libri" panose="020F0502020204030204" pitchFamily="34" charset="0"/>
              </a:rPr>
              <a:t>3</a:t>
            </a:r>
            <a:endParaRPr lang="en-US" sz="1400" b="1" dirty="0">
              <a:latin typeface="Calibri" panose="020F0502020204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06948" y="44928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libri" panose="020F0502020204030204" pitchFamily="34" charset="0"/>
              </a:rPr>
              <a:t>3</a:t>
            </a:r>
            <a:endParaRPr lang="en-US" sz="1400" b="1" dirty="0">
              <a:latin typeface="Calibri" panose="020F050202020403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16548" y="44958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libri" panose="020F0502020204030204" pitchFamily="34" charset="0"/>
              </a:rPr>
              <a:t>3</a:t>
            </a:r>
            <a:endParaRPr lang="en-US" sz="1400" b="1" dirty="0">
              <a:latin typeface="Calibri" panose="020F050202020403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30948" y="44958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libri" panose="020F0502020204030204" pitchFamily="34" charset="0"/>
              </a:rPr>
              <a:t>4</a:t>
            </a:r>
            <a:endParaRPr lang="en-US" sz="1400" b="1" dirty="0">
              <a:latin typeface="Calibri" panose="020F05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92948" y="44958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libri" panose="020F0502020204030204" pitchFamily="34" charset="0"/>
              </a:rPr>
              <a:t>4</a:t>
            </a:r>
            <a:endParaRPr lang="en-US" sz="1400" b="1" dirty="0">
              <a:latin typeface="Calibri" panose="020F05020202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954948" y="44958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libri" panose="020F0502020204030204" pitchFamily="34" charset="0"/>
              </a:rPr>
              <a:t>4</a:t>
            </a:r>
            <a:endParaRPr lang="en-US" sz="1400" b="1" dirty="0">
              <a:latin typeface="Calibri" panose="020F05020202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16948" y="44958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libri" panose="020F0502020204030204" pitchFamily="34" charset="0"/>
              </a:rPr>
              <a:t>4</a:t>
            </a:r>
            <a:endParaRPr lang="en-US" sz="1400" b="1" dirty="0">
              <a:latin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 rot="18675000">
            <a:off x="443506" y="3695680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Lifecycle Stream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rot="2913062">
            <a:off x="7423775" y="3737247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Capability Stream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41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 inixindo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nixindo">
      <a:majorFont>
        <a:latin typeface="GE Inspira"/>
        <a:ea typeface=""/>
        <a:cs typeface=""/>
      </a:majorFont>
      <a:minorFont>
        <a:latin typeface="GE Inspi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inixindo theme.thmx</Template>
  <TotalTime>356</TotalTime>
  <Words>186</Words>
  <Application>Microsoft Office PowerPoint</Application>
  <PresentationFormat>On-screen Show (4:3)</PresentationFormat>
  <Paragraphs>54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new inixindo theme</vt:lpstr>
      <vt:lpstr>ITIL® v3 Foundation Certificate in IT Service Management</vt:lpstr>
      <vt:lpstr>The Foundation Examination</vt:lpstr>
      <vt:lpstr>The ITIL Qualifications</vt:lpstr>
      <vt:lpstr>The ITIL Qualifications </vt:lpstr>
    </vt:vector>
  </TitlesOfParts>
  <Company>INIXINDO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Partono Rudiarto</dc:creator>
  <cp:lastModifiedBy>andi</cp:lastModifiedBy>
  <cp:revision>60</cp:revision>
  <dcterms:created xsi:type="dcterms:W3CDTF">2013-06-19T10:29:46Z</dcterms:created>
  <dcterms:modified xsi:type="dcterms:W3CDTF">2014-01-08T03:51:09Z</dcterms:modified>
</cp:coreProperties>
</file>