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2" d="100"/>
          <a:sy n="32" d="100"/>
        </p:scale>
        <p:origin x="-151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2D2AE-991C-4B1C-B83D-D52E3069E1A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6147F-3875-402E-82FE-F03DC9F2D6A3}">
      <dgm:prSet phldrT="[Text]"/>
      <dgm:spPr/>
      <dgm:t>
        <a:bodyPr/>
        <a:lstStyle/>
        <a:p>
          <a:r>
            <a:rPr lang="en-US" dirty="0" smtClean="0"/>
            <a:t>People</a:t>
          </a:r>
          <a:endParaRPr lang="en-US" dirty="0"/>
        </a:p>
      </dgm:t>
    </dgm:pt>
    <dgm:pt modelId="{009A68C5-319D-41D1-AE7C-EDEE2AAE62CB}" type="parTrans" cxnId="{9B1F1630-CD1E-42DB-AB71-405D5927DFF5}">
      <dgm:prSet/>
      <dgm:spPr/>
      <dgm:t>
        <a:bodyPr/>
        <a:lstStyle/>
        <a:p>
          <a:endParaRPr lang="en-US"/>
        </a:p>
      </dgm:t>
    </dgm:pt>
    <dgm:pt modelId="{2A0D2697-7D34-41DF-A9BF-E326027082A0}" type="sibTrans" cxnId="{9B1F1630-CD1E-42DB-AB71-405D5927DFF5}">
      <dgm:prSet/>
      <dgm:spPr/>
      <dgm:t>
        <a:bodyPr/>
        <a:lstStyle/>
        <a:p>
          <a:endParaRPr lang="en-US"/>
        </a:p>
      </dgm:t>
    </dgm:pt>
    <dgm:pt modelId="{E35A951D-9090-4384-9CDF-311209C4F497}">
      <dgm:prSet phldrT="[Text]"/>
      <dgm:spPr/>
      <dgm:t>
        <a:bodyPr/>
        <a:lstStyle/>
        <a:p>
          <a:r>
            <a:rPr lang="en-US" dirty="0" smtClean="0"/>
            <a:t>Senior Executives</a:t>
          </a:r>
          <a:endParaRPr lang="en-US" dirty="0"/>
        </a:p>
      </dgm:t>
    </dgm:pt>
    <dgm:pt modelId="{F8727D2B-6EEC-4C60-9B9F-0ED7A9C4DA85}" type="parTrans" cxnId="{F14E657D-DD32-45C7-87EB-CC89062CC8EF}">
      <dgm:prSet/>
      <dgm:spPr/>
      <dgm:t>
        <a:bodyPr/>
        <a:lstStyle/>
        <a:p>
          <a:endParaRPr lang="en-US"/>
        </a:p>
      </dgm:t>
    </dgm:pt>
    <dgm:pt modelId="{DAC9A33A-0866-4CEE-8A2D-7BC3E7B11A62}" type="sibTrans" cxnId="{F14E657D-DD32-45C7-87EB-CC89062CC8EF}">
      <dgm:prSet/>
      <dgm:spPr/>
      <dgm:t>
        <a:bodyPr/>
        <a:lstStyle/>
        <a:p>
          <a:endParaRPr lang="en-US"/>
        </a:p>
      </dgm:t>
    </dgm:pt>
    <dgm:pt modelId="{B951743F-94B0-4388-8B4C-9EBF7D73A839}">
      <dgm:prSet phldrT="[Text]"/>
      <dgm:spPr/>
      <dgm:t>
        <a:bodyPr/>
        <a:lstStyle/>
        <a:p>
          <a:r>
            <a:rPr lang="en-US" dirty="0" smtClean="0"/>
            <a:t>Roaming users</a:t>
          </a:r>
          <a:endParaRPr lang="en-US" dirty="0"/>
        </a:p>
      </dgm:t>
    </dgm:pt>
    <dgm:pt modelId="{690A694B-54C8-44FD-813C-979C7672E5AF}" type="parTrans" cxnId="{C280C0CB-4A08-402D-851B-5642DDEC1A28}">
      <dgm:prSet/>
      <dgm:spPr/>
      <dgm:t>
        <a:bodyPr/>
        <a:lstStyle/>
        <a:p>
          <a:endParaRPr lang="en-US"/>
        </a:p>
      </dgm:t>
    </dgm:pt>
    <dgm:pt modelId="{6E1C5D8B-8DF4-46E5-A4C6-D4503A6C88CF}" type="sibTrans" cxnId="{C280C0CB-4A08-402D-851B-5642DDEC1A28}">
      <dgm:prSet/>
      <dgm:spPr/>
      <dgm:t>
        <a:bodyPr/>
        <a:lstStyle/>
        <a:p>
          <a:endParaRPr lang="en-US"/>
        </a:p>
      </dgm:t>
    </dgm:pt>
    <dgm:pt modelId="{539E838B-E2D9-4E0B-99AB-070D29AC1851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1C91B06F-635C-414A-940C-C6E4271679BE}" type="parTrans" cxnId="{167D7DE2-77F4-4641-B428-95EF11964196}">
      <dgm:prSet/>
      <dgm:spPr/>
      <dgm:t>
        <a:bodyPr/>
        <a:lstStyle/>
        <a:p>
          <a:endParaRPr lang="en-US"/>
        </a:p>
      </dgm:t>
    </dgm:pt>
    <dgm:pt modelId="{7C0E3568-0CDB-4EBE-94B4-755D51FF3C00}" type="sibTrans" cxnId="{167D7DE2-77F4-4641-B428-95EF11964196}">
      <dgm:prSet/>
      <dgm:spPr/>
      <dgm:t>
        <a:bodyPr/>
        <a:lstStyle/>
        <a:p>
          <a:endParaRPr lang="en-US"/>
        </a:p>
      </dgm:t>
    </dgm:pt>
    <dgm:pt modelId="{8489FFE1-1E47-4ED3-BFA4-87AAB7DD8209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D962341E-0066-49D3-BC66-63F127119121}" type="parTrans" cxnId="{09BAF48D-DB52-4B3F-9306-082971C08C92}">
      <dgm:prSet/>
      <dgm:spPr/>
      <dgm:t>
        <a:bodyPr/>
        <a:lstStyle/>
        <a:p>
          <a:endParaRPr lang="en-US"/>
        </a:p>
      </dgm:t>
    </dgm:pt>
    <dgm:pt modelId="{43BE0022-CFB2-4AF2-8134-F643C260B61C}" type="sibTrans" cxnId="{09BAF48D-DB52-4B3F-9306-082971C08C92}">
      <dgm:prSet/>
      <dgm:spPr/>
      <dgm:t>
        <a:bodyPr/>
        <a:lstStyle/>
        <a:p>
          <a:endParaRPr lang="en-US"/>
        </a:p>
      </dgm:t>
    </dgm:pt>
    <dgm:pt modelId="{CC773216-CFC5-43A8-9D51-152E11EED430}">
      <dgm:prSet phldrT="[Text]"/>
      <dgm:spPr/>
      <dgm:t>
        <a:bodyPr/>
        <a:lstStyle/>
        <a:p>
          <a:r>
            <a:rPr lang="en-US" dirty="0" smtClean="0"/>
            <a:t>Manufacturing</a:t>
          </a:r>
          <a:endParaRPr lang="en-US" dirty="0"/>
        </a:p>
      </dgm:t>
    </dgm:pt>
    <dgm:pt modelId="{2C35B0EB-FB1A-48B2-9DB5-F65E47C87A93}" type="parTrans" cxnId="{317D0C19-DE97-4D02-989D-BE376B466DA9}">
      <dgm:prSet/>
      <dgm:spPr/>
      <dgm:t>
        <a:bodyPr/>
        <a:lstStyle/>
        <a:p>
          <a:endParaRPr lang="en-US"/>
        </a:p>
      </dgm:t>
    </dgm:pt>
    <dgm:pt modelId="{576650D8-2493-4A47-AEC9-84D078F52180}" type="sibTrans" cxnId="{317D0C19-DE97-4D02-989D-BE376B466DA9}">
      <dgm:prSet/>
      <dgm:spPr/>
      <dgm:t>
        <a:bodyPr/>
        <a:lstStyle/>
        <a:p>
          <a:endParaRPr lang="en-US"/>
        </a:p>
      </dgm:t>
    </dgm:pt>
    <dgm:pt modelId="{5579BB38-36E5-4B64-AAFC-79A42BA61E37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CF7B9193-EB59-4E6A-BB24-5D0ECEFFFC25}" type="parTrans" cxnId="{CF2300F9-7F2B-4162-838E-ADFD9BDD81B4}">
      <dgm:prSet/>
      <dgm:spPr/>
      <dgm:t>
        <a:bodyPr/>
        <a:lstStyle/>
        <a:p>
          <a:endParaRPr lang="en-US"/>
        </a:p>
      </dgm:t>
    </dgm:pt>
    <dgm:pt modelId="{066B9DBC-9819-4996-B1A7-999700F32604}" type="sibTrans" cxnId="{CF2300F9-7F2B-4162-838E-ADFD9BDD81B4}">
      <dgm:prSet/>
      <dgm:spPr/>
      <dgm:t>
        <a:bodyPr/>
        <a:lstStyle/>
        <a:p>
          <a:endParaRPr lang="en-US"/>
        </a:p>
      </dgm:t>
    </dgm:pt>
    <dgm:pt modelId="{79E64348-EB8E-412D-82DA-94B0164D5A74}">
      <dgm:prSet phldrT="[Text]"/>
      <dgm:spPr/>
      <dgm:t>
        <a:bodyPr/>
        <a:lstStyle/>
        <a:p>
          <a:r>
            <a:rPr lang="en-US" dirty="0" smtClean="0"/>
            <a:t>Quality assurance</a:t>
          </a:r>
          <a:endParaRPr lang="en-US" dirty="0"/>
        </a:p>
      </dgm:t>
    </dgm:pt>
    <dgm:pt modelId="{C889F7EB-A676-4DE6-AE3E-240CF5825BA1}" type="parTrans" cxnId="{D95786F2-C558-4FA6-B549-BA40D913B925}">
      <dgm:prSet/>
      <dgm:spPr/>
      <dgm:t>
        <a:bodyPr/>
        <a:lstStyle/>
        <a:p>
          <a:endParaRPr lang="en-US"/>
        </a:p>
      </dgm:t>
    </dgm:pt>
    <dgm:pt modelId="{46AF3CB6-854B-4682-9B32-73B94A6CD204}" type="sibTrans" cxnId="{D95786F2-C558-4FA6-B549-BA40D913B925}">
      <dgm:prSet/>
      <dgm:spPr/>
      <dgm:t>
        <a:bodyPr/>
        <a:lstStyle/>
        <a:p>
          <a:endParaRPr lang="en-US"/>
        </a:p>
      </dgm:t>
    </dgm:pt>
    <dgm:pt modelId="{E62E06DC-CAC1-4F11-8160-E9073B5C9E41}">
      <dgm:prSet phldrT="[Text]"/>
      <dgm:spPr/>
      <dgm:t>
        <a:bodyPr/>
        <a:lstStyle/>
        <a:p>
          <a:r>
            <a:rPr lang="en-US" dirty="0" smtClean="0"/>
            <a:t>Consolidations</a:t>
          </a:r>
          <a:endParaRPr lang="en-US" dirty="0"/>
        </a:p>
      </dgm:t>
    </dgm:pt>
    <dgm:pt modelId="{133F9A8E-D4BD-46E0-9DBB-0D70F7C31B1E}" type="parTrans" cxnId="{0D86CCE0-57FA-48A2-8BD2-9BD64C9B7C2B}">
      <dgm:prSet/>
      <dgm:spPr/>
      <dgm:t>
        <a:bodyPr/>
        <a:lstStyle/>
        <a:p>
          <a:endParaRPr lang="en-US"/>
        </a:p>
      </dgm:t>
    </dgm:pt>
    <dgm:pt modelId="{377FC9A2-93FA-40CF-94C6-829CAF8D5390}" type="sibTrans" cxnId="{0D86CCE0-57FA-48A2-8BD2-9BD64C9B7C2B}">
      <dgm:prSet/>
      <dgm:spPr/>
      <dgm:t>
        <a:bodyPr/>
        <a:lstStyle/>
        <a:p>
          <a:endParaRPr lang="en-US"/>
        </a:p>
      </dgm:t>
    </dgm:pt>
    <dgm:pt modelId="{9523B96B-5FE5-4EFE-BDF3-A76589DD47D1}">
      <dgm:prSet phldrT="[Text]"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D0794C95-ABB0-41B4-925A-401B28F5D3DF}" type="parTrans" cxnId="{D2E594BF-CF29-4630-AEE7-8A74726CDE21}">
      <dgm:prSet/>
      <dgm:spPr/>
    </dgm:pt>
    <dgm:pt modelId="{74EBDED5-E7BB-4C22-888F-1C05621EC1FE}" type="sibTrans" cxnId="{D2E594BF-CF29-4630-AEE7-8A74726CDE21}">
      <dgm:prSet/>
      <dgm:spPr/>
    </dgm:pt>
    <dgm:pt modelId="{16608DCF-0692-435D-B293-9359F3230D79}">
      <dgm:prSet phldrT="[Text]"/>
      <dgm:spPr/>
      <dgm:t>
        <a:bodyPr/>
        <a:lstStyle/>
        <a:p>
          <a:r>
            <a:rPr lang="en-US" dirty="0" smtClean="0"/>
            <a:t>Offices staffs</a:t>
          </a:r>
          <a:endParaRPr lang="en-US" dirty="0"/>
        </a:p>
      </dgm:t>
    </dgm:pt>
    <dgm:pt modelId="{FD4D674F-9040-4F34-8B25-3DD0C78BB135}" type="parTrans" cxnId="{ED31A24C-FF93-46F7-A54F-34440A74C2C4}">
      <dgm:prSet/>
      <dgm:spPr/>
    </dgm:pt>
    <dgm:pt modelId="{78BA62D0-2061-4D12-8874-1B772B614634}" type="sibTrans" cxnId="{ED31A24C-FF93-46F7-A54F-34440A74C2C4}">
      <dgm:prSet/>
      <dgm:spPr/>
    </dgm:pt>
    <dgm:pt modelId="{46D5CB00-6E64-40DE-95C1-5D78CADB7B60}">
      <dgm:prSet phldrT="[Text]"/>
      <dgm:spPr/>
      <dgm:t>
        <a:bodyPr/>
        <a:lstStyle/>
        <a:p>
          <a:r>
            <a:rPr lang="en-US" dirty="0" smtClean="0"/>
            <a:t>Human Resources</a:t>
          </a:r>
          <a:endParaRPr lang="en-US" dirty="0"/>
        </a:p>
      </dgm:t>
    </dgm:pt>
    <dgm:pt modelId="{5CB0DD74-8EC7-4D9F-9243-339BC60F1971}" type="parTrans" cxnId="{2275F96C-7EF3-4282-8FA5-74F5DDB6AA4C}">
      <dgm:prSet/>
      <dgm:spPr/>
    </dgm:pt>
    <dgm:pt modelId="{431179FE-0B38-47C9-986E-D2FC22C0191F}" type="sibTrans" cxnId="{2275F96C-7EF3-4282-8FA5-74F5DDB6AA4C}">
      <dgm:prSet/>
      <dgm:spPr/>
    </dgm:pt>
    <dgm:pt modelId="{537927EE-57C0-4768-9092-611C73278DFB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561783AA-9CCB-418A-80FE-F63C402F6E86}" type="parTrans" cxnId="{796E843C-42E8-4BF3-ACEC-10BF9F28B201}">
      <dgm:prSet/>
      <dgm:spPr/>
    </dgm:pt>
    <dgm:pt modelId="{EC939B27-7866-4331-A0B7-079E63155AF4}" type="sibTrans" cxnId="{796E843C-42E8-4BF3-ACEC-10BF9F28B201}">
      <dgm:prSet/>
      <dgm:spPr/>
    </dgm:pt>
    <dgm:pt modelId="{236A4E98-B7D1-4787-AE72-AF9B965DAD25}">
      <dgm:prSet phldrT="[Text]"/>
      <dgm:spPr/>
      <dgm:t>
        <a:bodyPr/>
        <a:lstStyle/>
        <a:p>
          <a:r>
            <a:rPr lang="en-US" dirty="0" smtClean="0"/>
            <a:t>Payroll</a:t>
          </a:r>
          <a:endParaRPr lang="en-US" dirty="0"/>
        </a:p>
      </dgm:t>
    </dgm:pt>
    <dgm:pt modelId="{AA9E74A2-04FC-4D2D-BE2C-F116FB624F8A}" type="parTrans" cxnId="{0B431B05-AA18-47AD-9E59-466D655FA01B}">
      <dgm:prSet/>
      <dgm:spPr/>
    </dgm:pt>
    <dgm:pt modelId="{012AD055-74F5-4EA8-B851-2F848D801554}" type="sibTrans" cxnId="{0B431B05-AA18-47AD-9E59-466D655FA01B}">
      <dgm:prSet/>
      <dgm:spPr/>
    </dgm:pt>
    <dgm:pt modelId="{E5FA746C-20B4-4E9D-863E-68B2AE966798}">
      <dgm:prSet phldrT="[Text]"/>
      <dgm:spPr/>
      <dgm:t>
        <a:bodyPr/>
        <a:lstStyle/>
        <a:p>
          <a:r>
            <a:rPr lang="en-US" dirty="0" smtClean="0"/>
            <a:t>ERP</a:t>
          </a:r>
          <a:endParaRPr lang="en-US" dirty="0"/>
        </a:p>
      </dgm:t>
    </dgm:pt>
    <dgm:pt modelId="{5147F448-F110-4751-8D67-F32703A5F284}" type="parTrans" cxnId="{9D2DE3E0-3F10-4DDE-8333-71442E975924}">
      <dgm:prSet/>
      <dgm:spPr/>
    </dgm:pt>
    <dgm:pt modelId="{5FB98777-C913-4C58-ADFD-716B5FB46B2B}" type="sibTrans" cxnId="{9D2DE3E0-3F10-4DDE-8333-71442E975924}">
      <dgm:prSet/>
      <dgm:spPr/>
    </dgm:pt>
    <dgm:pt modelId="{FB65E024-0379-4CF0-97B2-199A21BCCEA9}">
      <dgm:prSet phldrT="[Text]"/>
      <dgm:spPr/>
      <dgm:t>
        <a:bodyPr/>
        <a:lstStyle/>
        <a:p>
          <a:r>
            <a:rPr lang="en-US" dirty="0" smtClean="0"/>
            <a:t>Collaboration</a:t>
          </a:r>
          <a:endParaRPr lang="en-US" dirty="0"/>
        </a:p>
      </dgm:t>
    </dgm:pt>
    <dgm:pt modelId="{FB6D7C24-3596-4D32-B4F6-C7DCA92F410B}" type="parTrans" cxnId="{A4D3DBCA-C871-447F-AC7E-F5706F2CD62F}">
      <dgm:prSet/>
      <dgm:spPr/>
    </dgm:pt>
    <dgm:pt modelId="{63411288-8589-4BD6-9662-BB34D4515279}" type="sibTrans" cxnId="{A4D3DBCA-C871-447F-AC7E-F5706F2CD62F}">
      <dgm:prSet/>
      <dgm:spPr/>
    </dgm:pt>
    <dgm:pt modelId="{C369393A-C896-4DBB-8CFC-F34B4B7DD305}" type="pres">
      <dgm:prSet presAssocID="{8FE2D2AE-991C-4B1C-B83D-D52E3069E1A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D576F1-F379-44AA-AC64-0BCA7381DAC9}" type="pres">
      <dgm:prSet presAssocID="{1236147F-3875-402E-82FE-F03DC9F2D6A3}" presName="linNode" presStyleCnt="0"/>
      <dgm:spPr/>
    </dgm:pt>
    <dgm:pt modelId="{5D138A15-4E66-4748-B86D-71646CC84D3D}" type="pres">
      <dgm:prSet presAssocID="{1236147F-3875-402E-82FE-F03DC9F2D6A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B33BA-09C0-4DF8-A53A-319B4DB271D4}" type="pres">
      <dgm:prSet presAssocID="{1236147F-3875-402E-82FE-F03DC9F2D6A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17D0D-C17F-4D19-9A2D-A60EEEAE53DE}" type="pres">
      <dgm:prSet presAssocID="{2A0D2697-7D34-41DF-A9BF-E326027082A0}" presName="sp" presStyleCnt="0"/>
      <dgm:spPr/>
    </dgm:pt>
    <dgm:pt modelId="{5A7E26AE-BE81-41A4-8137-9CECA516B804}" type="pres">
      <dgm:prSet presAssocID="{539E838B-E2D9-4E0B-99AB-070D29AC1851}" presName="linNode" presStyleCnt="0"/>
      <dgm:spPr/>
    </dgm:pt>
    <dgm:pt modelId="{86067A4D-1AF6-49C9-A092-4484E08947F0}" type="pres">
      <dgm:prSet presAssocID="{539E838B-E2D9-4E0B-99AB-070D29AC185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8C064-CAB0-44B7-B62E-9032DB867256}" type="pres">
      <dgm:prSet presAssocID="{539E838B-E2D9-4E0B-99AB-070D29AC185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35E12-477D-4B1B-8C21-CFF91753205F}" type="pres">
      <dgm:prSet presAssocID="{7C0E3568-0CDB-4EBE-94B4-755D51FF3C00}" presName="sp" presStyleCnt="0"/>
      <dgm:spPr/>
    </dgm:pt>
    <dgm:pt modelId="{AC0E516E-16EF-4DE7-966F-D2C0966139D1}" type="pres">
      <dgm:prSet presAssocID="{5579BB38-36E5-4B64-AAFC-79A42BA61E37}" presName="linNode" presStyleCnt="0"/>
      <dgm:spPr/>
    </dgm:pt>
    <dgm:pt modelId="{5E3E0B80-00CF-4AAE-885D-E681F14024D9}" type="pres">
      <dgm:prSet presAssocID="{5579BB38-36E5-4B64-AAFC-79A42BA61E3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C2BDD-7A5F-4C85-9F06-6221BC3094ED}" type="pres">
      <dgm:prSet presAssocID="{5579BB38-36E5-4B64-AAFC-79A42BA61E3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CD3E7-590E-48F3-A15E-911F0152D630}" type="pres">
      <dgm:prSet presAssocID="{066B9DBC-9819-4996-B1A7-999700F32604}" presName="sp" presStyleCnt="0"/>
      <dgm:spPr/>
    </dgm:pt>
    <dgm:pt modelId="{6FE2E46C-1026-484C-A917-7A09FE4EA68C}" type="pres">
      <dgm:prSet presAssocID="{9523B96B-5FE5-4EFE-BDF3-A76589DD47D1}" presName="linNode" presStyleCnt="0"/>
      <dgm:spPr/>
    </dgm:pt>
    <dgm:pt modelId="{A90D464E-16B3-45DC-8C4E-FDBCC98299A7}" type="pres">
      <dgm:prSet presAssocID="{9523B96B-5FE5-4EFE-BDF3-A76589DD47D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93-2924-495E-8A75-176804AFC692}" type="pres">
      <dgm:prSet presAssocID="{9523B96B-5FE5-4EFE-BDF3-A76589DD47D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ABC72B-A67E-4815-A64F-7ACE75E5E7CF}" type="presOf" srcId="{537927EE-57C0-4768-9092-611C73278DFB}" destId="{0ACC2BDD-7A5F-4C85-9F06-6221BC3094ED}" srcOrd="0" destOrd="2" presId="urn:microsoft.com/office/officeart/2005/8/layout/vList5"/>
    <dgm:cxn modelId="{C280C0CB-4A08-402D-851B-5642DDEC1A28}" srcId="{1236147F-3875-402E-82FE-F03DC9F2D6A3}" destId="{B951743F-94B0-4388-8B4C-9EBF7D73A839}" srcOrd="1" destOrd="0" parTransId="{690A694B-54C8-44FD-813C-979C7672E5AF}" sibTransId="{6E1C5D8B-8DF4-46E5-A4C6-D4503A6C88CF}"/>
    <dgm:cxn modelId="{2275F96C-7EF3-4282-8FA5-74F5DDB6AA4C}" srcId="{539E838B-E2D9-4E0B-99AB-070D29AC1851}" destId="{46D5CB00-6E64-40DE-95C1-5D78CADB7B60}" srcOrd="2" destOrd="0" parTransId="{5CB0DD74-8EC7-4D9F-9243-339BC60F1971}" sibTransId="{431179FE-0B38-47C9-986E-D2FC22C0191F}"/>
    <dgm:cxn modelId="{CF2300F9-7F2B-4162-838E-ADFD9BDD81B4}" srcId="{8FE2D2AE-991C-4B1C-B83D-D52E3069E1AA}" destId="{5579BB38-36E5-4B64-AAFC-79A42BA61E37}" srcOrd="2" destOrd="0" parTransId="{CF7B9193-EB59-4E6A-BB24-5D0ECEFFFC25}" sibTransId="{066B9DBC-9819-4996-B1A7-999700F32604}"/>
    <dgm:cxn modelId="{C16321E8-093C-442E-90E9-A410B042BD7C}" type="presOf" srcId="{CC773216-CFC5-43A8-9D51-152E11EED430}" destId="{8148C064-CAB0-44B7-B62E-9032DB867256}" srcOrd="0" destOrd="1" presId="urn:microsoft.com/office/officeart/2005/8/layout/vList5"/>
    <dgm:cxn modelId="{F14E657D-DD32-45C7-87EB-CC89062CC8EF}" srcId="{1236147F-3875-402E-82FE-F03DC9F2D6A3}" destId="{E35A951D-9090-4384-9CDF-311209C4F497}" srcOrd="0" destOrd="0" parTransId="{F8727D2B-6EEC-4C60-9B9F-0ED7A9C4DA85}" sibTransId="{DAC9A33A-0866-4CEE-8A2D-7BC3E7B11A62}"/>
    <dgm:cxn modelId="{167D7DE2-77F4-4641-B428-95EF11964196}" srcId="{8FE2D2AE-991C-4B1C-B83D-D52E3069E1AA}" destId="{539E838B-E2D9-4E0B-99AB-070D29AC1851}" srcOrd="1" destOrd="0" parTransId="{1C91B06F-635C-414A-940C-C6E4271679BE}" sibTransId="{7C0E3568-0CDB-4EBE-94B4-755D51FF3C00}"/>
    <dgm:cxn modelId="{B04A3C43-7150-47B8-ABB1-85BD7B6D128E}" type="presOf" srcId="{FB65E024-0379-4CF0-97B2-199A21BCCEA9}" destId="{CF0A2193-2924-495E-8A75-176804AFC692}" srcOrd="0" destOrd="2" presId="urn:microsoft.com/office/officeart/2005/8/layout/vList5"/>
    <dgm:cxn modelId="{0B431B05-AA18-47AD-9E59-466D655FA01B}" srcId="{9523B96B-5FE5-4EFE-BDF3-A76589DD47D1}" destId="{236A4E98-B7D1-4787-AE72-AF9B965DAD25}" srcOrd="0" destOrd="0" parTransId="{AA9E74A2-04FC-4D2D-BE2C-F116FB624F8A}" sibTransId="{012AD055-74F5-4EA8-B851-2F848D801554}"/>
    <dgm:cxn modelId="{796E843C-42E8-4BF3-ACEC-10BF9F28B201}" srcId="{5579BB38-36E5-4B64-AAFC-79A42BA61E37}" destId="{537927EE-57C0-4768-9092-611C73278DFB}" srcOrd="2" destOrd="0" parTransId="{561783AA-9CCB-418A-80FE-F63C402F6E86}" sibTransId="{EC939B27-7866-4331-A0B7-079E63155AF4}"/>
    <dgm:cxn modelId="{FE959822-56B1-4897-879C-DC090F93AC55}" type="presOf" srcId="{16608DCF-0692-435D-B293-9359F3230D79}" destId="{A89B33BA-09C0-4DF8-A53A-319B4DB271D4}" srcOrd="0" destOrd="2" presId="urn:microsoft.com/office/officeart/2005/8/layout/vList5"/>
    <dgm:cxn modelId="{A744ADE7-9814-4F66-A227-4650B41A5E51}" type="presOf" srcId="{46D5CB00-6E64-40DE-95C1-5D78CADB7B60}" destId="{8148C064-CAB0-44B7-B62E-9032DB867256}" srcOrd="0" destOrd="2" presId="urn:microsoft.com/office/officeart/2005/8/layout/vList5"/>
    <dgm:cxn modelId="{A4D3DBCA-C871-447F-AC7E-F5706F2CD62F}" srcId="{9523B96B-5FE5-4EFE-BDF3-A76589DD47D1}" destId="{FB65E024-0379-4CF0-97B2-199A21BCCEA9}" srcOrd="2" destOrd="0" parTransId="{FB6D7C24-3596-4D32-B4F6-C7DCA92F410B}" sibTransId="{63411288-8589-4BD6-9662-BB34D4515279}"/>
    <dgm:cxn modelId="{1C810F93-D9E9-461A-8C1E-33D339A87FE5}" type="presOf" srcId="{8FE2D2AE-991C-4B1C-B83D-D52E3069E1AA}" destId="{C369393A-C896-4DBB-8CFC-F34B4B7DD305}" srcOrd="0" destOrd="0" presId="urn:microsoft.com/office/officeart/2005/8/layout/vList5"/>
    <dgm:cxn modelId="{D978F2B8-AF74-4E56-8DC1-4164409071C3}" type="presOf" srcId="{539E838B-E2D9-4E0B-99AB-070D29AC1851}" destId="{86067A4D-1AF6-49C9-A092-4484E08947F0}" srcOrd="0" destOrd="0" presId="urn:microsoft.com/office/officeart/2005/8/layout/vList5"/>
    <dgm:cxn modelId="{D95786F2-C558-4FA6-B549-BA40D913B925}" srcId="{5579BB38-36E5-4B64-AAFC-79A42BA61E37}" destId="{79E64348-EB8E-412D-82DA-94B0164D5A74}" srcOrd="0" destOrd="0" parTransId="{C889F7EB-A676-4DE6-AE3E-240CF5825BA1}" sibTransId="{46AF3CB6-854B-4682-9B32-73B94A6CD204}"/>
    <dgm:cxn modelId="{FDBEF9D6-EC29-4E2A-A81E-FE01C4273A76}" type="presOf" srcId="{1236147F-3875-402E-82FE-F03DC9F2D6A3}" destId="{5D138A15-4E66-4748-B86D-71646CC84D3D}" srcOrd="0" destOrd="0" presId="urn:microsoft.com/office/officeart/2005/8/layout/vList5"/>
    <dgm:cxn modelId="{D2E594BF-CF29-4630-AEE7-8A74726CDE21}" srcId="{8FE2D2AE-991C-4B1C-B83D-D52E3069E1AA}" destId="{9523B96B-5FE5-4EFE-BDF3-A76589DD47D1}" srcOrd="3" destOrd="0" parTransId="{D0794C95-ABB0-41B4-925A-401B28F5D3DF}" sibTransId="{74EBDED5-E7BB-4C22-888F-1C05621EC1FE}"/>
    <dgm:cxn modelId="{81BFDB26-2044-4982-8AD6-B0133166E7B5}" type="presOf" srcId="{8489FFE1-1E47-4ED3-BFA4-87AAB7DD8209}" destId="{8148C064-CAB0-44B7-B62E-9032DB867256}" srcOrd="0" destOrd="0" presId="urn:microsoft.com/office/officeart/2005/8/layout/vList5"/>
    <dgm:cxn modelId="{8623C79A-5C63-4ADD-9177-8A3F58FF2095}" type="presOf" srcId="{E35A951D-9090-4384-9CDF-311209C4F497}" destId="{A89B33BA-09C0-4DF8-A53A-319B4DB271D4}" srcOrd="0" destOrd="0" presId="urn:microsoft.com/office/officeart/2005/8/layout/vList5"/>
    <dgm:cxn modelId="{45C6303D-A709-47E3-B42D-C99970C79CA2}" type="presOf" srcId="{B951743F-94B0-4388-8B4C-9EBF7D73A839}" destId="{A89B33BA-09C0-4DF8-A53A-319B4DB271D4}" srcOrd="0" destOrd="1" presId="urn:microsoft.com/office/officeart/2005/8/layout/vList5"/>
    <dgm:cxn modelId="{9A07A412-BAC4-4918-A13C-61F4B13F2EBF}" type="presOf" srcId="{9523B96B-5FE5-4EFE-BDF3-A76589DD47D1}" destId="{A90D464E-16B3-45DC-8C4E-FDBCC98299A7}" srcOrd="0" destOrd="0" presId="urn:microsoft.com/office/officeart/2005/8/layout/vList5"/>
    <dgm:cxn modelId="{E079597D-1DB0-4A7F-9843-73507DBDC252}" type="presOf" srcId="{5579BB38-36E5-4B64-AAFC-79A42BA61E37}" destId="{5E3E0B80-00CF-4AAE-885D-E681F14024D9}" srcOrd="0" destOrd="0" presId="urn:microsoft.com/office/officeart/2005/8/layout/vList5"/>
    <dgm:cxn modelId="{9D2DE3E0-3F10-4DDE-8333-71442E975924}" srcId="{9523B96B-5FE5-4EFE-BDF3-A76589DD47D1}" destId="{E5FA746C-20B4-4E9D-863E-68B2AE966798}" srcOrd="1" destOrd="0" parTransId="{5147F448-F110-4751-8D67-F32703A5F284}" sibTransId="{5FB98777-C913-4C58-ADFD-716B5FB46B2B}"/>
    <dgm:cxn modelId="{FCDB139C-F42C-4607-B702-728D20A6A0E6}" type="presOf" srcId="{79E64348-EB8E-412D-82DA-94B0164D5A74}" destId="{0ACC2BDD-7A5F-4C85-9F06-6221BC3094ED}" srcOrd="0" destOrd="0" presId="urn:microsoft.com/office/officeart/2005/8/layout/vList5"/>
    <dgm:cxn modelId="{4D854908-F943-46CA-9507-E698E1EC8803}" type="presOf" srcId="{E62E06DC-CAC1-4F11-8160-E9073B5C9E41}" destId="{0ACC2BDD-7A5F-4C85-9F06-6221BC3094ED}" srcOrd="0" destOrd="1" presId="urn:microsoft.com/office/officeart/2005/8/layout/vList5"/>
    <dgm:cxn modelId="{ED31A24C-FF93-46F7-A54F-34440A74C2C4}" srcId="{1236147F-3875-402E-82FE-F03DC9F2D6A3}" destId="{16608DCF-0692-435D-B293-9359F3230D79}" srcOrd="2" destOrd="0" parTransId="{FD4D674F-9040-4F34-8B25-3DD0C78BB135}" sibTransId="{78BA62D0-2061-4D12-8874-1B772B614634}"/>
    <dgm:cxn modelId="{21CF0E7B-B4BD-49CB-80BE-8D955BA7B727}" type="presOf" srcId="{E5FA746C-20B4-4E9D-863E-68B2AE966798}" destId="{CF0A2193-2924-495E-8A75-176804AFC692}" srcOrd="0" destOrd="1" presId="urn:microsoft.com/office/officeart/2005/8/layout/vList5"/>
    <dgm:cxn modelId="{9B1F1630-CD1E-42DB-AB71-405D5927DFF5}" srcId="{8FE2D2AE-991C-4B1C-B83D-D52E3069E1AA}" destId="{1236147F-3875-402E-82FE-F03DC9F2D6A3}" srcOrd="0" destOrd="0" parTransId="{009A68C5-319D-41D1-AE7C-EDEE2AAE62CB}" sibTransId="{2A0D2697-7D34-41DF-A9BF-E326027082A0}"/>
    <dgm:cxn modelId="{C696D085-0BC4-4EEC-BC2B-BEFB4D4A6CBF}" type="presOf" srcId="{236A4E98-B7D1-4787-AE72-AF9B965DAD25}" destId="{CF0A2193-2924-495E-8A75-176804AFC692}" srcOrd="0" destOrd="0" presId="urn:microsoft.com/office/officeart/2005/8/layout/vList5"/>
    <dgm:cxn modelId="{317D0C19-DE97-4D02-989D-BE376B466DA9}" srcId="{539E838B-E2D9-4E0B-99AB-070D29AC1851}" destId="{CC773216-CFC5-43A8-9D51-152E11EED430}" srcOrd="1" destOrd="0" parTransId="{2C35B0EB-FB1A-48B2-9DB5-F65E47C87A93}" sibTransId="{576650D8-2493-4A47-AEC9-84D078F52180}"/>
    <dgm:cxn modelId="{09BAF48D-DB52-4B3F-9306-082971C08C92}" srcId="{539E838B-E2D9-4E0B-99AB-070D29AC1851}" destId="{8489FFE1-1E47-4ED3-BFA4-87AAB7DD8209}" srcOrd="0" destOrd="0" parTransId="{D962341E-0066-49D3-BC66-63F127119121}" sibTransId="{43BE0022-CFB2-4AF2-8134-F643C260B61C}"/>
    <dgm:cxn modelId="{0D86CCE0-57FA-48A2-8BD2-9BD64C9B7C2B}" srcId="{5579BB38-36E5-4B64-AAFC-79A42BA61E37}" destId="{E62E06DC-CAC1-4F11-8160-E9073B5C9E41}" srcOrd="1" destOrd="0" parTransId="{133F9A8E-D4BD-46E0-9DBB-0D70F7C31B1E}" sibTransId="{377FC9A2-93FA-40CF-94C6-829CAF8D5390}"/>
    <dgm:cxn modelId="{857AFB97-8889-4306-9ECF-5E8B2EE2A5CC}" type="presParOf" srcId="{C369393A-C896-4DBB-8CFC-F34B4B7DD305}" destId="{BED576F1-F379-44AA-AC64-0BCA7381DAC9}" srcOrd="0" destOrd="0" presId="urn:microsoft.com/office/officeart/2005/8/layout/vList5"/>
    <dgm:cxn modelId="{27D7CF9A-783A-4EFB-AB2D-C3EAFC6AF57B}" type="presParOf" srcId="{BED576F1-F379-44AA-AC64-0BCA7381DAC9}" destId="{5D138A15-4E66-4748-B86D-71646CC84D3D}" srcOrd="0" destOrd="0" presId="urn:microsoft.com/office/officeart/2005/8/layout/vList5"/>
    <dgm:cxn modelId="{FD21A98A-CBC9-4635-892D-F70A3B0C45AC}" type="presParOf" srcId="{BED576F1-F379-44AA-AC64-0BCA7381DAC9}" destId="{A89B33BA-09C0-4DF8-A53A-319B4DB271D4}" srcOrd="1" destOrd="0" presId="urn:microsoft.com/office/officeart/2005/8/layout/vList5"/>
    <dgm:cxn modelId="{552CBFCD-C9EA-415E-9E3F-AFD1B3F32EE3}" type="presParOf" srcId="{C369393A-C896-4DBB-8CFC-F34B4B7DD305}" destId="{86D17D0D-C17F-4D19-9A2D-A60EEEAE53DE}" srcOrd="1" destOrd="0" presId="urn:microsoft.com/office/officeart/2005/8/layout/vList5"/>
    <dgm:cxn modelId="{00B27E4F-D90B-4734-A396-9617F8CEF147}" type="presParOf" srcId="{C369393A-C896-4DBB-8CFC-F34B4B7DD305}" destId="{5A7E26AE-BE81-41A4-8137-9CECA516B804}" srcOrd="2" destOrd="0" presId="urn:microsoft.com/office/officeart/2005/8/layout/vList5"/>
    <dgm:cxn modelId="{5A72A467-58A8-422A-AD37-B7D61AE07598}" type="presParOf" srcId="{5A7E26AE-BE81-41A4-8137-9CECA516B804}" destId="{86067A4D-1AF6-49C9-A092-4484E08947F0}" srcOrd="0" destOrd="0" presId="urn:microsoft.com/office/officeart/2005/8/layout/vList5"/>
    <dgm:cxn modelId="{08FAF213-2F81-4D48-B8C8-5CFAA400C46B}" type="presParOf" srcId="{5A7E26AE-BE81-41A4-8137-9CECA516B804}" destId="{8148C064-CAB0-44B7-B62E-9032DB867256}" srcOrd="1" destOrd="0" presId="urn:microsoft.com/office/officeart/2005/8/layout/vList5"/>
    <dgm:cxn modelId="{C178870E-C7FC-443C-AF6C-48B5A0524EAE}" type="presParOf" srcId="{C369393A-C896-4DBB-8CFC-F34B4B7DD305}" destId="{E3135E12-477D-4B1B-8C21-CFF91753205F}" srcOrd="3" destOrd="0" presId="urn:microsoft.com/office/officeart/2005/8/layout/vList5"/>
    <dgm:cxn modelId="{5EF01A70-E1E0-4CC1-A982-7E31F4FC005D}" type="presParOf" srcId="{C369393A-C896-4DBB-8CFC-F34B4B7DD305}" destId="{AC0E516E-16EF-4DE7-966F-D2C0966139D1}" srcOrd="4" destOrd="0" presId="urn:microsoft.com/office/officeart/2005/8/layout/vList5"/>
    <dgm:cxn modelId="{AADD7311-1A3B-4BE4-926A-7C208A59FD0A}" type="presParOf" srcId="{AC0E516E-16EF-4DE7-966F-D2C0966139D1}" destId="{5E3E0B80-00CF-4AAE-885D-E681F14024D9}" srcOrd="0" destOrd="0" presId="urn:microsoft.com/office/officeart/2005/8/layout/vList5"/>
    <dgm:cxn modelId="{90A03676-2128-4D66-ABD5-B1991B57DB5E}" type="presParOf" srcId="{AC0E516E-16EF-4DE7-966F-D2C0966139D1}" destId="{0ACC2BDD-7A5F-4C85-9F06-6221BC3094ED}" srcOrd="1" destOrd="0" presId="urn:microsoft.com/office/officeart/2005/8/layout/vList5"/>
    <dgm:cxn modelId="{C9FCFC10-BB57-4DF7-8D5E-24216194F4AF}" type="presParOf" srcId="{C369393A-C896-4DBB-8CFC-F34B4B7DD305}" destId="{E3CCD3E7-590E-48F3-A15E-911F0152D630}" srcOrd="5" destOrd="0" presId="urn:microsoft.com/office/officeart/2005/8/layout/vList5"/>
    <dgm:cxn modelId="{5A7BB1F0-AC4D-4E53-8094-9778B2C7A8BC}" type="presParOf" srcId="{C369393A-C896-4DBB-8CFC-F34B4B7DD305}" destId="{6FE2E46C-1026-484C-A917-7A09FE4EA68C}" srcOrd="6" destOrd="0" presId="urn:microsoft.com/office/officeart/2005/8/layout/vList5"/>
    <dgm:cxn modelId="{C9D7053D-B231-49AA-BC17-E16D87624731}" type="presParOf" srcId="{6FE2E46C-1026-484C-A917-7A09FE4EA68C}" destId="{A90D464E-16B3-45DC-8C4E-FDBCC98299A7}" srcOrd="0" destOrd="0" presId="urn:microsoft.com/office/officeart/2005/8/layout/vList5"/>
    <dgm:cxn modelId="{E4A9D2E9-D4BB-4FBC-A64D-E97A7641DB9E}" type="presParOf" srcId="{6FE2E46C-1026-484C-A917-7A09FE4EA68C}" destId="{CF0A2193-2924-495E-8A75-176804AFC6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B33BA-09C0-4DF8-A53A-319B4DB271D4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Senior Executives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Roaming users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Offices staffs</a:t>
          </a:r>
          <a:endParaRPr lang="en-US" sz="1600" kern="1200" dirty="0"/>
        </a:p>
      </dsp:txBody>
      <dsp:txXfrm rot="-5400000">
        <a:off x="2962656" y="153764"/>
        <a:ext cx="5224396" cy="786505"/>
      </dsp:txXfrm>
    </dsp:sp>
    <dsp:sp modelId="{5D138A15-4E66-4748-B86D-71646CC84D3D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People</a:t>
          </a:r>
          <a:endParaRPr lang="en-US" sz="3500" kern="1200" dirty="0"/>
        </a:p>
      </dsp:txBody>
      <dsp:txXfrm>
        <a:off x="53185" y="55450"/>
        <a:ext cx="2856286" cy="983131"/>
      </dsp:txXfrm>
    </dsp:sp>
    <dsp:sp modelId="{8148C064-CAB0-44B7-B62E-9032DB867256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Marketing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Manufacturing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Human Resources</a:t>
          </a:r>
          <a:endParaRPr lang="en-US" sz="1600" kern="1200" dirty="0"/>
        </a:p>
      </dsp:txBody>
      <dsp:txXfrm rot="-5400000">
        <a:off x="2962656" y="1297741"/>
        <a:ext cx="5224396" cy="786505"/>
      </dsp:txXfrm>
    </dsp:sp>
    <dsp:sp modelId="{86067A4D-1AF6-49C9-A092-4484E08947F0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Functions</a:t>
          </a:r>
          <a:endParaRPr lang="en-US" sz="3500" kern="1200" dirty="0"/>
        </a:p>
      </dsp:txBody>
      <dsp:txXfrm>
        <a:off x="53185" y="1199427"/>
        <a:ext cx="2856286" cy="983131"/>
      </dsp:txXfrm>
    </dsp:sp>
    <dsp:sp modelId="{0ACC2BDD-7A5F-4C85-9F06-6221BC3094ED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Quality assurance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Consolidations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Communication</a:t>
          </a:r>
          <a:endParaRPr lang="en-US" sz="1600" kern="1200" dirty="0"/>
        </a:p>
      </dsp:txBody>
      <dsp:txXfrm rot="-5400000">
        <a:off x="2962656" y="2441716"/>
        <a:ext cx="5224396" cy="786505"/>
      </dsp:txXfrm>
    </dsp:sp>
    <dsp:sp modelId="{5E3E0B80-00CF-4AAE-885D-E681F14024D9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Process</a:t>
          </a:r>
          <a:endParaRPr lang="en-US" sz="3500" kern="1200" dirty="0"/>
        </a:p>
      </dsp:txBody>
      <dsp:txXfrm>
        <a:off x="53185" y="2343404"/>
        <a:ext cx="2856286" cy="983131"/>
      </dsp:txXfrm>
    </dsp:sp>
    <dsp:sp modelId="{CF0A2193-2924-495E-8A75-176804AFC692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Payroll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ERP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Collaboration</a:t>
          </a:r>
          <a:endParaRPr lang="en-US" sz="1600" kern="1200" dirty="0"/>
        </a:p>
      </dsp:txBody>
      <dsp:txXfrm rot="-5400000">
        <a:off x="2962656" y="3585693"/>
        <a:ext cx="5224396" cy="786505"/>
      </dsp:txXfrm>
    </dsp:sp>
    <dsp:sp modelId="{A90D464E-16B3-45DC-8C4E-FDBCC98299A7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Applications</a:t>
          </a:r>
          <a:endParaRPr lang="en-US" sz="3500" kern="1200" dirty="0"/>
        </a:p>
      </dsp:txBody>
      <dsp:txXfrm>
        <a:off x="53185" y="3487380"/>
        <a:ext cx="2856286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5C05-762E-4EC6-A27B-2646B7E7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4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8DB36-D5FC-E049-B0AB-4093B936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163AED-D6F4-4F7C-A4DE-004B160246E4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346" y="4560878"/>
            <a:ext cx="5852508" cy="4319618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346" y="4560878"/>
            <a:ext cx="5852508" cy="43196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So basically it’s all about understanding </a:t>
            </a:r>
            <a:r>
              <a:rPr lang="en-US" b="1" dirty="0" smtClean="0"/>
              <a:t>the</a:t>
            </a:r>
            <a:r>
              <a:rPr lang="en-US" dirty="0" smtClean="0"/>
              <a:t> and planning </a:t>
            </a:r>
            <a:r>
              <a:rPr lang="en-US" b="1" dirty="0" smtClean="0"/>
              <a:t>for</a:t>
            </a:r>
            <a:r>
              <a:rPr lang="en-US" dirty="0" smtClean="0"/>
              <a:t> workload</a:t>
            </a:r>
            <a:r>
              <a:rPr lang="en-US" baseline="0" dirty="0" smtClean="0"/>
              <a:t> profiles. If we understand how the business works and are able to anticipate its needs, then we can properly plan ahead.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1E15C-858F-4AEB-983E-4E01E66BEAC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346" y="4560878"/>
            <a:ext cx="5852508" cy="431961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1E15C-858F-4AEB-983E-4E01E66BEAC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346" y="4560878"/>
            <a:ext cx="5852508" cy="43196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Think process automation (e.g.  Fully automated call response systems)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1E15C-858F-4AEB-983E-4E01E66BEAC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472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132C4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E:\Design\logo\new logo inixindo\new logo-0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"/>
            <a:ext cx="3505200" cy="14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esign\logo\new logo inixindo\line bawah powerpoint-0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47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solidFill>
          <a:srgbClr val="13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513114"/>
            <a:ext cx="5181600" cy="53340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D12237"/>
                </a:solidFill>
              </a:defRPr>
            </a:lvl1pPr>
          </a:lstStyle>
          <a:p>
            <a:pPr lvl="0"/>
            <a:r>
              <a:rPr lang="en-US" dirty="0" smtClean="0"/>
              <a:t>Click to edit sub heading 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381000" y="2209800"/>
            <a:ext cx="8382000" cy="3657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1223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1223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98B4-A2A3-465A-94F2-7261C9EFBDA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35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E:\Design\logo\new logo inixindo\line bawah powerpoint master-01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132C4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132C4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32C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32C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32C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32C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Pattern Business Activity</a:t>
            </a:r>
            <a:endParaRPr sz="4000" dirty="0">
              <a:latin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Patterns of Business Activity (PBA)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PBA are used to help the IT service provider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understand and plan </a:t>
            </a:r>
            <a:r>
              <a:rPr lang="en-US" dirty="0" smtClean="0">
                <a:latin typeface="Calibri" panose="020F0502020204030204" pitchFamily="34" charset="0"/>
              </a:rPr>
              <a:t>for different levels of business activity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 PBA is 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workload profile </a:t>
            </a:r>
            <a:r>
              <a:rPr lang="en-US" dirty="0" smtClean="0">
                <a:latin typeface="Calibri" panose="020F0502020204030204" pitchFamily="34" charset="0"/>
              </a:rPr>
              <a:t>of one or more business activities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PBA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Identified, codified and shared in PBA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attributes</a:t>
            </a:r>
            <a:r>
              <a:rPr lang="en-US" dirty="0" smtClean="0">
                <a:latin typeface="Calibri" panose="020F0502020204030204" pitchFamily="34" charset="0"/>
              </a:rPr>
              <a:t>, such as: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Frequency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Volume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Location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Duration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PBA are sensitive to changes in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Business processes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People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Organization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Applications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Infrastructure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5105400"/>
            <a:ext cx="6781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“PBA should be placed under change control”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7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User Profiles (UPs)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A User Profile (UP) is a pattern of user demand of IT Services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Each user profile includes one or more pattern of business activity (PBA)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User profiles places specific demands on properties likes: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Availability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Reliability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Security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User Profiles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User Profiles (UPs) can be assigned to people, functions, processes and applications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Realize that it’s not only people anymore that consume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962400"/>
            <a:ext cx="7315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“UPs are all about understanding how people, functions, processes and applications relate to  the PBA which ultimately influence Supply and Demand.”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4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Examples of User Profiles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7171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2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Practice what you preach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Getting to understand the concept of working with User Profiles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Visualize any financial organization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What type of UPs can you identify, and how do they affect demand supply? 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2960"/>
              </p:ext>
            </p:extLst>
          </p:nvPr>
        </p:nvGraphicFramePr>
        <p:xfrm>
          <a:off x="762000" y="4364180"/>
          <a:ext cx="7772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Affect on</a:t>
                      </a:r>
                      <a:r>
                        <a:rPr lang="en-US" baseline="0" dirty="0" smtClean="0"/>
                        <a:t> Demand and Supply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Frequently accesses</a:t>
                      </a:r>
                      <a:r>
                        <a:rPr lang="en-US" baseline="0" dirty="0" smtClean="0"/>
                        <a:t> the CRM resources (confidentiality)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ATM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Workload peaks around</a:t>
                      </a:r>
                      <a:r>
                        <a:rPr lang="en-US" baseline="0" dirty="0" smtClean="0"/>
                        <a:t> Xmas and Easter (integrity)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Runs four marketing campaign</a:t>
                      </a:r>
                      <a:r>
                        <a:rPr lang="en-US" baseline="0" dirty="0" smtClean="0"/>
                        <a:t> each year (availability)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00871"/>
      </p:ext>
    </p:extLst>
  </p:cSld>
  <p:clrMapOvr>
    <a:masterClrMapping/>
  </p:clrMapOvr>
</p:sld>
</file>

<file path=ppt/theme/theme1.xml><?xml version="1.0" encoding="utf-8"?>
<a:theme xmlns:a="http://schemas.openxmlformats.org/drawingml/2006/main" name="new inixindo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ixindo">
      <a:majorFont>
        <a:latin typeface="GE Inspira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inixindo theme.thmx</Template>
  <TotalTime>356</TotalTime>
  <Words>325</Words>
  <Application>Microsoft Office PowerPoint</Application>
  <PresentationFormat>On-screen Show (4:3)</PresentationFormat>
  <Paragraphs>63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 inixindo theme</vt:lpstr>
      <vt:lpstr>Pattern Business Activity</vt:lpstr>
      <vt:lpstr>Patterns of Business Activity (PBA)</vt:lpstr>
      <vt:lpstr>PBA</vt:lpstr>
      <vt:lpstr>User Profiles (UPs)</vt:lpstr>
      <vt:lpstr>User Profiles</vt:lpstr>
      <vt:lpstr>Examples of User Profiles</vt:lpstr>
      <vt:lpstr>Practice what you preach</vt:lpstr>
    </vt:vector>
  </TitlesOfParts>
  <Company>INIXINDO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Partono Rudiarto</dc:creator>
  <cp:lastModifiedBy>user</cp:lastModifiedBy>
  <cp:revision>59</cp:revision>
  <dcterms:created xsi:type="dcterms:W3CDTF">2013-06-19T10:29:46Z</dcterms:created>
  <dcterms:modified xsi:type="dcterms:W3CDTF">2014-01-06T09:02:52Z</dcterms:modified>
</cp:coreProperties>
</file>