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handoutMasterIdLst>
    <p:handoutMasterId r:id="rId108"/>
  </p:handout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5"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382" r:id="rId81"/>
    <p:sldId id="383" r:id="rId82"/>
    <p:sldId id="384" r:id="rId83"/>
    <p:sldId id="385" r:id="rId84"/>
    <p:sldId id="386" r:id="rId85"/>
    <p:sldId id="387" r:id="rId86"/>
    <p:sldId id="388" r:id="rId87"/>
    <p:sldId id="389" r:id="rId88"/>
    <p:sldId id="390" r:id="rId89"/>
    <p:sldId id="391" r:id="rId90"/>
    <p:sldId id="392" r:id="rId91"/>
    <p:sldId id="393" r:id="rId92"/>
    <p:sldId id="394" r:id="rId93"/>
    <p:sldId id="395" r:id="rId94"/>
    <p:sldId id="396" r:id="rId95"/>
    <p:sldId id="397" r:id="rId96"/>
    <p:sldId id="398" r:id="rId97"/>
    <p:sldId id="399" r:id="rId98"/>
    <p:sldId id="400" r:id="rId99"/>
    <p:sldId id="401" r:id="rId100"/>
    <p:sldId id="402" r:id="rId101"/>
    <p:sldId id="403" r:id="rId102"/>
    <p:sldId id="404" r:id="rId103"/>
    <p:sldId id="405" r:id="rId104"/>
    <p:sldId id="406" r:id="rId105"/>
    <p:sldId id="407" r:id="rId10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1" d="100"/>
          <a:sy n="61" d="100"/>
        </p:scale>
        <p:origin x="1368" y="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32" d="100"/>
          <a:sy n="32" d="100"/>
        </p:scale>
        <p:origin x="-151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6082D-E038-2944-AA3A-5FB26D880318}" type="doc">
      <dgm:prSet loTypeId="urn:microsoft.com/office/officeart/2008/layout/CaptionedPictures" loCatId="" qsTypeId="urn:microsoft.com/office/officeart/2005/8/quickstyle/simple4" qsCatId="simple" csTypeId="urn:microsoft.com/office/officeart/2005/8/colors/accent1_2" csCatId="accent1" phldr="1"/>
      <dgm:spPr/>
      <dgm:t>
        <a:bodyPr/>
        <a:lstStyle/>
        <a:p>
          <a:endParaRPr lang="en-US"/>
        </a:p>
      </dgm:t>
    </dgm:pt>
    <dgm:pt modelId="{ED5BAEE6-1397-3747-B92E-8F02E79C3842}">
      <dgm:prSet phldrT="[Text]" custT="1"/>
      <dgm:spPr/>
      <dgm:t>
        <a:bodyPr/>
        <a:lstStyle/>
        <a:p>
          <a:r>
            <a:rPr lang="id-ID" sz="1000" dirty="0" smtClean="0"/>
            <a:t>Service that meet </a:t>
          </a:r>
          <a:r>
            <a:rPr lang="en-US" sz="1000" dirty="0" smtClean="0"/>
            <a:t>business requirements</a:t>
          </a:r>
          <a:r>
            <a:rPr lang="id-ID" sz="1000" dirty="0" smtClean="0"/>
            <a:t> </a:t>
          </a:r>
          <a:endParaRPr lang="en-US" sz="1000" dirty="0"/>
        </a:p>
      </dgm:t>
    </dgm:pt>
    <dgm:pt modelId="{08DB4881-EAF9-5546-AB8F-27D3449066E2}" type="parTrans" cxnId="{33CF5D86-6668-554F-AC6A-1D12441077D5}">
      <dgm:prSet/>
      <dgm:spPr/>
      <dgm:t>
        <a:bodyPr/>
        <a:lstStyle/>
        <a:p>
          <a:endParaRPr lang="en-US"/>
        </a:p>
      </dgm:t>
    </dgm:pt>
    <dgm:pt modelId="{1BACC1F1-85F2-604E-BC71-FE218A1F3192}" type="sibTrans" cxnId="{33CF5D86-6668-554F-AC6A-1D12441077D5}">
      <dgm:prSet/>
      <dgm:spPr/>
      <dgm:t>
        <a:bodyPr/>
        <a:lstStyle/>
        <a:p>
          <a:endParaRPr lang="en-US"/>
        </a:p>
      </dgm:t>
    </dgm:pt>
    <dgm:pt modelId="{1FD932D3-E0C6-814B-B234-C925E8B876BB}">
      <dgm:prSet phldrT="[Text]" custT="1"/>
      <dgm:spPr/>
      <dgm:t>
        <a:bodyPr/>
        <a:lstStyle/>
        <a:p>
          <a:r>
            <a:rPr lang="id-ID" sz="1000" dirty="0" smtClean="0"/>
            <a:t>Service that minimiz</a:t>
          </a:r>
          <a:r>
            <a:rPr lang="en-US" sz="1000" dirty="0" smtClean="0"/>
            <a:t>e</a:t>
          </a:r>
          <a:r>
            <a:rPr lang="id-ID" sz="1000" dirty="0" smtClean="0"/>
            <a:t>/</a:t>
          </a:r>
          <a:r>
            <a:rPr lang="en-US" sz="1000" dirty="0" smtClean="0"/>
            <a:t>constrain</a:t>
          </a:r>
          <a:r>
            <a:rPr lang="id-ID" sz="1000" dirty="0" smtClean="0"/>
            <a:t>t</a:t>
          </a:r>
          <a:r>
            <a:rPr lang="en-US" sz="1000" dirty="0" smtClean="0"/>
            <a:t> costs o</a:t>
          </a:r>
          <a:r>
            <a:rPr lang="id-ID" sz="1000" dirty="0" smtClean="0"/>
            <a:t>f </a:t>
          </a:r>
          <a:r>
            <a:rPr lang="en-US" sz="1000" dirty="0" smtClean="0"/>
            <a:t>service provision</a:t>
          </a:r>
          <a:endParaRPr lang="id-ID" sz="1000" dirty="0"/>
        </a:p>
      </dgm:t>
    </dgm:pt>
    <dgm:pt modelId="{245D0EC3-C7C2-C845-9139-56ABDE21C32B}" type="parTrans" cxnId="{7F3C6F0D-E30D-6B4F-BAFB-055B03731397}">
      <dgm:prSet/>
      <dgm:spPr/>
      <dgm:t>
        <a:bodyPr/>
        <a:lstStyle/>
        <a:p>
          <a:endParaRPr lang="en-US"/>
        </a:p>
      </dgm:t>
    </dgm:pt>
    <dgm:pt modelId="{A274A819-1765-B14E-9BB9-056CDEC1B726}" type="sibTrans" cxnId="{7F3C6F0D-E30D-6B4F-BAFB-055B03731397}">
      <dgm:prSet/>
      <dgm:spPr/>
      <dgm:t>
        <a:bodyPr/>
        <a:lstStyle/>
        <a:p>
          <a:endParaRPr lang="en-US"/>
        </a:p>
      </dgm:t>
    </dgm:pt>
    <dgm:pt modelId="{B254B140-1A08-DC42-9D01-122579EF5E26}">
      <dgm:prSet phldrT="[Text]" custT="1"/>
      <dgm:spPr/>
      <dgm:t>
        <a:bodyPr/>
        <a:lstStyle/>
        <a:p>
          <a:r>
            <a:rPr lang="id-ID" sz="1000" dirty="0" smtClean="0"/>
            <a:t>Service that adhere </a:t>
          </a:r>
          <a:r>
            <a:rPr lang="en-US" sz="1000" dirty="0" smtClean="0"/>
            <a:t>to the policies and</a:t>
          </a:r>
          <a:r>
            <a:rPr lang="id-ID" sz="1000" dirty="0" smtClean="0"/>
            <a:t> </a:t>
          </a:r>
          <a:r>
            <a:rPr lang="en-US" sz="1000" dirty="0" smtClean="0"/>
            <a:t>principles of Service Strategy</a:t>
          </a:r>
          <a:endParaRPr lang="id-ID" sz="1000" dirty="0"/>
        </a:p>
      </dgm:t>
    </dgm:pt>
    <dgm:pt modelId="{94BDCE4A-744C-9C41-A5D7-C4601E865B6D}" type="parTrans" cxnId="{66DFE812-D3B0-7746-ABE0-13F92E1FC78F}">
      <dgm:prSet/>
      <dgm:spPr/>
      <dgm:t>
        <a:bodyPr/>
        <a:lstStyle/>
        <a:p>
          <a:endParaRPr lang="en-US"/>
        </a:p>
      </dgm:t>
    </dgm:pt>
    <dgm:pt modelId="{6E62622E-A2FA-5146-A245-5BCED69F40F8}" type="sibTrans" cxnId="{66DFE812-D3B0-7746-ABE0-13F92E1FC78F}">
      <dgm:prSet/>
      <dgm:spPr/>
      <dgm:t>
        <a:bodyPr/>
        <a:lstStyle/>
        <a:p>
          <a:endParaRPr lang="en-US"/>
        </a:p>
      </dgm:t>
    </dgm:pt>
    <dgm:pt modelId="{EA94E26E-FBEE-4D4C-97E0-51E175309C0C}">
      <dgm:prSet phldrT="[Text]" custT="1"/>
      <dgm:spPr/>
      <dgm:t>
        <a:bodyPr/>
        <a:lstStyle/>
        <a:p>
          <a:r>
            <a:rPr lang="en-US" sz="1000" dirty="0" smtClean="0"/>
            <a:t>Design efficient and effective processes for the design, transitions, operation and improvement of high quality IT  services</a:t>
          </a:r>
          <a:endParaRPr lang="id-ID" sz="1000" dirty="0"/>
        </a:p>
      </dgm:t>
    </dgm:pt>
    <dgm:pt modelId="{B2E34C11-050A-7D47-A5FF-8BF1E74E3D79}" type="parTrans" cxnId="{70557D69-347F-C042-BDCA-40DA0A3BA4FD}">
      <dgm:prSet/>
      <dgm:spPr/>
      <dgm:t>
        <a:bodyPr/>
        <a:lstStyle/>
        <a:p>
          <a:endParaRPr lang="en-US"/>
        </a:p>
      </dgm:t>
    </dgm:pt>
    <dgm:pt modelId="{8AB82723-52E4-B048-A5D9-D3AB37CE3E49}" type="sibTrans" cxnId="{70557D69-347F-C042-BDCA-40DA0A3BA4FD}">
      <dgm:prSet/>
      <dgm:spPr/>
      <dgm:t>
        <a:bodyPr/>
        <a:lstStyle/>
        <a:p>
          <a:endParaRPr lang="en-US"/>
        </a:p>
      </dgm:t>
    </dgm:pt>
    <dgm:pt modelId="{5B23695D-FBED-A546-AE41-CEFFE158F66E}">
      <dgm:prSet phldrT="[Text]" custT="1"/>
      <dgm:spPr/>
      <dgm:t>
        <a:bodyPr/>
        <a:lstStyle/>
        <a:p>
          <a:r>
            <a:rPr lang="id-ID" sz="1000" dirty="0" smtClean="0"/>
            <a:t>Design </a:t>
          </a:r>
          <a:r>
            <a:rPr lang="en-US" sz="1000" dirty="0" smtClean="0"/>
            <a:t>secure and resilient IT infrastructure </a:t>
          </a:r>
          <a:endParaRPr lang="id-ID" sz="1000" dirty="0"/>
        </a:p>
      </dgm:t>
    </dgm:pt>
    <dgm:pt modelId="{C6F597AC-401F-3946-B1DF-61D5B24BABBC}" type="parTrans" cxnId="{7E0AE04B-53C5-FF48-8864-2EBA8D7425A5}">
      <dgm:prSet/>
      <dgm:spPr/>
      <dgm:t>
        <a:bodyPr/>
        <a:lstStyle/>
        <a:p>
          <a:endParaRPr lang="en-US"/>
        </a:p>
      </dgm:t>
    </dgm:pt>
    <dgm:pt modelId="{51EBA63D-00D8-9B4A-901C-3D2CBF2ADB5D}" type="sibTrans" cxnId="{7E0AE04B-53C5-FF48-8864-2EBA8D7425A5}">
      <dgm:prSet/>
      <dgm:spPr/>
      <dgm:t>
        <a:bodyPr/>
        <a:lstStyle/>
        <a:p>
          <a:endParaRPr lang="en-US"/>
        </a:p>
      </dgm:t>
    </dgm:pt>
    <dgm:pt modelId="{A9D9C0B9-900F-834A-B952-13D080CE9C31}">
      <dgm:prSet phldrT="[Text]" custT="1"/>
      <dgm:spPr/>
      <dgm:t>
        <a:bodyPr/>
        <a:lstStyle/>
        <a:p>
          <a:r>
            <a:rPr lang="en-US" sz="1000" dirty="0" smtClean="0"/>
            <a:t>Design measurement methods and metrics </a:t>
          </a:r>
          <a:endParaRPr lang="id-ID" sz="1000" dirty="0"/>
        </a:p>
      </dgm:t>
    </dgm:pt>
    <dgm:pt modelId="{99D35558-45B6-5F4C-BB53-C5B770B72EAC}" type="parTrans" cxnId="{B95B7B67-81B1-D34D-8EE4-404CB381E030}">
      <dgm:prSet/>
      <dgm:spPr/>
      <dgm:t>
        <a:bodyPr/>
        <a:lstStyle/>
        <a:p>
          <a:endParaRPr lang="en-US"/>
        </a:p>
      </dgm:t>
    </dgm:pt>
    <dgm:pt modelId="{26068B01-ADA6-AA48-966E-B2377C8872E8}" type="sibTrans" cxnId="{B95B7B67-81B1-D34D-8EE4-404CB381E030}">
      <dgm:prSet/>
      <dgm:spPr/>
      <dgm:t>
        <a:bodyPr/>
        <a:lstStyle/>
        <a:p>
          <a:endParaRPr lang="en-US"/>
        </a:p>
      </dgm:t>
    </dgm:pt>
    <dgm:pt modelId="{48167267-F119-EA48-BA61-E6C40A09BE24}">
      <dgm:prSet phldrT="[Text]" custT="1"/>
      <dgm:spPr/>
      <dgm:t>
        <a:bodyPr/>
        <a:lstStyle/>
        <a:p>
          <a:r>
            <a:rPr lang="id-ID" sz="1000" dirty="0" smtClean="0"/>
            <a:t>R</a:t>
          </a:r>
          <a:r>
            <a:rPr lang="en-US" sz="1000" dirty="0" smtClean="0"/>
            <a:t>educing the need for reworking and enhancing services </a:t>
          </a:r>
          <a:endParaRPr lang="id-ID" sz="1000" dirty="0"/>
        </a:p>
      </dgm:t>
    </dgm:pt>
    <dgm:pt modelId="{67D796EC-B635-944F-9F15-D972011734FE}" type="parTrans" cxnId="{A2A52D5D-4C84-AC43-88FB-E254C096A673}">
      <dgm:prSet/>
      <dgm:spPr/>
      <dgm:t>
        <a:bodyPr/>
        <a:lstStyle/>
        <a:p>
          <a:endParaRPr lang="en-US"/>
        </a:p>
      </dgm:t>
    </dgm:pt>
    <dgm:pt modelId="{0FA876E2-3BA2-1143-A68D-C43714AD8A3D}" type="sibTrans" cxnId="{A2A52D5D-4C84-AC43-88FB-E254C096A673}">
      <dgm:prSet/>
      <dgm:spPr/>
      <dgm:t>
        <a:bodyPr/>
        <a:lstStyle/>
        <a:p>
          <a:endParaRPr lang="en-US"/>
        </a:p>
      </dgm:t>
    </dgm:pt>
    <dgm:pt modelId="{58FE1B28-F71E-3140-B246-DFCC2734728B}" type="pres">
      <dgm:prSet presAssocID="{EFF6082D-E038-2944-AA3A-5FB26D880318}" presName="Name0" presStyleCnt="0">
        <dgm:presLayoutVars>
          <dgm:chMax/>
          <dgm:chPref/>
          <dgm:dir/>
        </dgm:presLayoutVars>
      </dgm:prSet>
      <dgm:spPr/>
      <dgm:t>
        <a:bodyPr/>
        <a:lstStyle/>
        <a:p>
          <a:endParaRPr lang="en-US"/>
        </a:p>
      </dgm:t>
    </dgm:pt>
    <dgm:pt modelId="{D4BD2027-DA5E-A44D-BDFB-A44C2F77C6C6}" type="pres">
      <dgm:prSet presAssocID="{ED5BAEE6-1397-3747-B92E-8F02E79C3842}" presName="composite" presStyleCnt="0">
        <dgm:presLayoutVars>
          <dgm:chMax val="1"/>
          <dgm:chPref val="1"/>
        </dgm:presLayoutVars>
      </dgm:prSet>
      <dgm:spPr/>
    </dgm:pt>
    <dgm:pt modelId="{7ED3C2B3-E3F1-4749-88D2-82B475AA9A87}" type="pres">
      <dgm:prSet presAssocID="{ED5BAEE6-1397-3747-B92E-8F02E79C3842}" presName="Accent" presStyleLbl="trAlignAcc1" presStyleIdx="0" presStyleCnt="7">
        <dgm:presLayoutVars>
          <dgm:chMax val="0"/>
          <dgm:chPref val="0"/>
        </dgm:presLayoutVars>
      </dgm:prSet>
      <dgm:spPr/>
    </dgm:pt>
    <dgm:pt modelId="{ECFA37C0-6645-0942-9F4E-AEE86F0D4752}" type="pres">
      <dgm:prSet presAssocID="{ED5BAEE6-1397-3747-B92E-8F02E79C3842}" presName="Image" presStyleLbl="alignImgPlace1" presStyleIdx="0" presStyleCnt="7">
        <dgm:presLayoutVars>
          <dgm:chMax val="0"/>
          <dgm:chPref val="0"/>
        </dgm:presLayoutVars>
      </dgm:prSet>
      <dgm:spPr>
        <a:blipFill rotWithShape="1">
          <a:blip xmlns:r="http://schemas.openxmlformats.org/officeDocument/2006/relationships" r:embed="rId1"/>
          <a:stretch>
            <a:fillRect/>
          </a:stretch>
        </a:blipFill>
        <a:effectLst/>
      </dgm:spPr>
      <dgm:t>
        <a:bodyPr/>
        <a:lstStyle/>
        <a:p>
          <a:endParaRPr lang="en-US"/>
        </a:p>
      </dgm:t>
    </dgm:pt>
    <dgm:pt modelId="{C7B6F95B-94D0-314F-88D1-52390D62625C}" type="pres">
      <dgm:prSet presAssocID="{ED5BAEE6-1397-3747-B92E-8F02E79C3842}" presName="ChildComposite" presStyleCnt="0"/>
      <dgm:spPr/>
    </dgm:pt>
    <dgm:pt modelId="{34E92FEE-9850-BD4B-8BD8-2E83CB21CB5E}" type="pres">
      <dgm:prSet presAssocID="{ED5BAEE6-1397-3747-B92E-8F02E79C3842}" presName="Child" presStyleLbl="node1" presStyleIdx="0" presStyleCnt="0">
        <dgm:presLayoutVars>
          <dgm:chMax val="0"/>
          <dgm:chPref val="0"/>
          <dgm:bulletEnabled val="1"/>
        </dgm:presLayoutVars>
      </dgm:prSet>
      <dgm:spPr/>
    </dgm:pt>
    <dgm:pt modelId="{CB309805-F724-174B-9E95-C589A16BCB1F}" type="pres">
      <dgm:prSet presAssocID="{ED5BAEE6-1397-3747-B92E-8F02E79C3842}" presName="Parent" presStyleLbl="revTx" presStyleIdx="0" presStyleCnt="7">
        <dgm:presLayoutVars>
          <dgm:chMax val="1"/>
          <dgm:chPref val="0"/>
          <dgm:bulletEnabled val="1"/>
        </dgm:presLayoutVars>
      </dgm:prSet>
      <dgm:spPr/>
      <dgm:t>
        <a:bodyPr/>
        <a:lstStyle/>
        <a:p>
          <a:endParaRPr lang="en-US"/>
        </a:p>
      </dgm:t>
    </dgm:pt>
    <dgm:pt modelId="{1BCC291D-B624-3143-95F8-342E12A63E68}" type="pres">
      <dgm:prSet presAssocID="{1BACC1F1-85F2-604E-BC71-FE218A1F3192}" presName="sibTrans" presStyleCnt="0"/>
      <dgm:spPr/>
    </dgm:pt>
    <dgm:pt modelId="{71FCFB01-2700-554F-AD00-3929AA148392}" type="pres">
      <dgm:prSet presAssocID="{1FD932D3-E0C6-814B-B234-C925E8B876BB}" presName="composite" presStyleCnt="0">
        <dgm:presLayoutVars>
          <dgm:chMax val="1"/>
          <dgm:chPref val="1"/>
        </dgm:presLayoutVars>
      </dgm:prSet>
      <dgm:spPr/>
    </dgm:pt>
    <dgm:pt modelId="{CA0F719B-BCA7-0045-A28A-C1C1A7C77222}" type="pres">
      <dgm:prSet presAssocID="{1FD932D3-E0C6-814B-B234-C925E8B876BB}" presName="Accent" presStyleLbl="trAlignAcc1" presStyleIdx="1" presStyleCnt="7">
        <dgm:presLayoutVars>
          <dgm:chMax val="0"/>
          <dgm:chPref val="0"/>
        </dgm:presLayoutVars>
      </dgm:prSet>
      <dgm:spPr/>
    </dgm:pt>
    <dgm:pt modelId="{C91DAEBD-4A00-B44F-A633-68D4F5E48D3C}" type="pres">
      <dgm:prSet presAssocID="{1FD932D3-E0C6-814B-B234-C925E8B876BB}" presName="Image" presStyleLbl="alignImgPlace1" presStyleIdx="1" presStyleCnt="7">
        <dgm:presLayoutVars>
          <dgm:chMax val="0"/>
          <dgm:chPref val="0"/>
        </dgm:presLayoutVars>
      </dgm:prSet>
      <dgm:spPr>
        <a:blipFill rotWithShape="0">
          <a:blip xmlns:r="http://schemas.openxmlformats.org/officeDocument/2006/relationships" r:embed="rId2"/>
          <a:stretch>
            <a:fillRect/>
          </a:stretch>
        </a:blipFill>
      </dgm:spPr>
    </dgm:pt>
    <dgm:pt modelId="{167321BB-7A75-3E4D-8FE1-D368D71A212B}" type="pres">
      <dgm:prSet presAssocID="{1FD932D3-E0C6-814B-B234-C925E8B876BB}" presName="ChildComposite" presStyleCnt="0"/>
      <dgm:spPr/>
    </dgm:pt>
    <dgm:pt modelId="{0A7FE964-658B-5141-A6B8-E521A3DAC089}" type="pres">
      <dgm:prSet presAssocID="{1FD932D3-E0C6-814B-B234-C925E8B876BB}" presName="Child" presStyleLbl="node1" presStyleIdx="0" presStyleCnt="0">
        <dgm:presLayoutVars>
          <dgm:chMax val="0"/>
          <dgm:chPref val="0"/>
          <dgm:bulletEnabled val="1"/>
        </dgm:presLayoutVars>
      </dgm:prSet>
      <dgm:spPr/>
    </dgm:pt>
    <dgm:pt modelId="{D35F77E7-C088-4E44-A9EB-839E127800A8}" type="pres">
      <dgm:prSet presAssocID="{1FD932D3-E0C6-814B-B234-C925E8B876BB}" presName="Parent" presStyleLbl="revTx" presStyleIdx="1" presStyleCnt="7">
        <dgm:presLayoutVars>
          <dgm:chMax val="1"/>
          <dgm:chPref val="0"/>
          <dgm:bulletEnabled val="1"/>
        </dgm:presLayoutVars>
      </dgm:prSet>
      <dgm:spPr/>
      <dgm:t>
        <a:bodyPr/>
        <a:lstStyle/>
        <a:p>
          <a:endParaRPr lang="en-US"/>
        </a:p>
      </dgm:t>
    </dgm:pt>
    <dgm:pt modelId="{DD20BBD8-B003-1146-A426-4C8D54A3803A}" type="pres">
      <dgm:prSet presAssocID="{A274A819-1765-B14E-9BB9-056CDEC1B726}" presName="sibTrans" presStyleCnt="0"/>
      <dgm:spPr/>
    </dgm:pt>
    <dgm:pt modelId="{B3A3B120-EB0E-2B45-921F-3C25FE9531D2}" type="pres">
      <dgm:prSet presAssocID="{B254B140-1A08-DC42-9D01-122579EF5E26}" presName="composite" presStyleCnt="0">
        <dgm:presLayoutVars>
          <dgm:chMax val="1"/>
          <dgm:chPref val="1"/>
        </dgm:presLayoutVars>
      </dgm:prSet>
      <dgm:spPr/>
    </dgm:pt>
    <dgm:pt modelId="{A2E22180-8073-9045-AEE3-61AEA6A75DBE}" type="pres">
      <dgm:prSet presAssocID="{B254B140-1A08-DC42-9D01-122579EF5E26}" presName="Accent" presStyleLbl="trAlignAcc1" presStyleIdx="2" presStyleCnt="7">
        <dgm:presLayoutVars>
          <dgm:chMax val="0"/>
          <dgm:chPref val="0"/>
        </dgm:presLayoutVars>
      </dgm:prSet>
      <dgm:spPr/>
    </dgm:pt>
    <dgm:pt modelId="{51D8EBD1-92ED-9749-8254-6B310576FA80}" type="pres">
      <dgm:prSet presAssocID="{B254B140-1A08-DC42-9D01-122579EF5E26}" presName="Image" presStyleLbl="alignImgPlace1" presStyleIdx="2" presStyleCnt="7">
        <dgm:presLayoutVars>
          <dgm:chMax val="0"/>
          <dgm:chPref val="0"/>
        </dgm:presLayoutVars>
      </dgm:prSet>
      <dgm:spPr>
        <a:blipFill rotWithShape="1">
          <a:blip xmlns:r="http://schemas.openxmlformats.org/officeDocument/2006/relationships" r:embed="rId3"/>
          <a:stretch>
            <a:fillRect/>
          </a:stretch>
        </a:blipFill>
      </dgm:spPr>
    </dgm:pt>
    <dgm:pt modelId="{8AB87A7B-AC79-8D44-BF6E-3122A9CB48D8}" type="pres">
      <dgm:prSet presAssocID="{B254B140-1A08-DC42-9D01-122579EF5E26}" presName="ChildComposite" presStyleCnt="0"/>
      <dgm:spPr/>
    </dgm:pt>
    <dgm:pt modelId="{22864F1F-E8FC-3441-BBE6-4BD13DCD7F43}" type="pres">
      <dgm:prSet presAssocID="{B254B140-1A08-DC42-9D01-122579EF5E26}" presName="Child" presStyleLbl="node1" presStyleIdx="0" presStyleCnt="0">
        <dgm:presLayoutVars>
          <dgm:chMax val="0"/>
          <dgm:chPref val="0"/>
          <dgm:bulletEnabled val="1"/>
        </dgm:presLayoutVars>
      </dgm:prSet>
      <dgm:spPr/>
    </dgm:pt>
    <dgm:pt modelId="{1C472EA0-8920-EE42-8B6B-483F11F9E969}" type="pres">
      <dgm:prSet presAssocID="{B254B140-1A08-DC42-9D01-122579EF5E26}" presName="Parent" presStyleLbl="revTx" presStyleIdx="2" presStyleCnt="7">
        <dgm:presLayoutVars>
          <dgm:chMax val="1"/>
          <dgm:chPref val="0"/>
          <dgm:bulletEnabled val="1"/>
        </dgm:presLayoutVars>
      </dgm:prSet>
      <dgm:spPr/>
      <dgm:t>
        <a:bodyPr/>
        <a:lstStyle/>
        <a:p>
          <a:endParaRPr lang="en-US"/>
        </a:p>
      </dgm:t>
    </dgm:pt>
    <dgm:pt modelId="{E745F89D-4CC5-AD42-9788-4B5DA5F8157A}" type="pres">
      <dgm:prSet presAssocID="{6E62622E-A2FA-5146-A245-5BCED69F40F8}" presName="sibTrans" presStyleCnt="0"/>
      <dgm:spPr/>
    </dgm:pt>
    <dgm:pt modelId="{58BF75F7-1A67-1B4C-97E0-8D5DF57BC277}" type="pres">
      <dgm:prSet presAssocID="{EA94E26E-FBEE-4D4C-97E0-51E175309C0C}" presName="composite" presStyleCnt="0">
        <dgm:presLayoutVars>
          <dgm:chMax val="1"/>
          <dgm:chPref val="1"/>
        </dgm:presLayoutVars>
      </dgm:prSet>
      <dgm:spPr/>
    </dgm:pt>
    <dgm:pt modelId="{DCC7A66D-88AE-F14B-A6AF-A1A05FCD42B6}" type="pres">
      <dgm:prSet presAssocID="{EA94E26E-FBEE-4D4C-97E0-51E175309C0C}" presName="Accent" presStyleLbl="trAlignAcc1" presStyleIdx="3" presStyleCnt="7">
        <dgm:presLayoutVars>
          <dgm:chMax val="0"/>
          <dgm:chPref val="0"/>
        </dgm:presLayoutVars>
      </dgm:prSet>
      <dgm:spPr/>
    </dgm:pt>
    <dgm:pt modelId="{3C6236A2-8841-B54A-9E33-8A5AFB1D2532}" type="pres">
      <dgm:prSet presAssocID="{EA94E26E-FBEE-4D4C-97E0-51E175309C0C}" presName="Image" presStyleLbl="alignImgPlace1" presStyleIdx="3" presStyleCnt="7" custScaleX="75879" custScaleY="76151">
        <dgm:presLayoutVars>
          <dgm:chMax val="0"/>
          <dgm:chPref val="0"/>
        </dgm:presLayoutVars>
      </dgm:prSet>
      <dgm:spPr>
        <a:blipFill rotWithShape="0">
          <a:blip xmlns:r="http://schemas.openxmlformats.org/officeDocument/2006/relationships" r:embed="rId4"/>
          <a:stretch>
            <a:fillRect/>
          </a:stretch>
        </a:blipFill>
      </dgm:spPr>
    </dgm:pt>
    <dgm:pt modelId="{300007DA-EF85-624D-9031-42F5AD4592AA}" type="pres">
      <dgm:prSet presAssocID="{EA94E26E-FBEE-4D4C-97E0-51E175309C0C}" presName="ChildComposite" presStyleCnt="0"/>
      <dgm:spPr/>
    </dgm:pt>
    <dgm:pt modelId="{4087EDC8-9026-D04F-A0E3-95DDD69989F5}" type="pres">
      <dgm:prSet presAssocID="{EA94E26E-FBEE-4D4C-97E0-51E175309C0C}" presName="Child" presStyleLbl="node1" presStyleIdx="0" presStyleCnt="0">
        <dgm:presLayoutVars>
          <dgm:chMax val="0"/>
          <dgm:chPref val="0"/>
          <dgm:bulletEnabled val="1"/>
        </dgm:presLayoutVars>
      </dgm:prSet>
      <dgm:spPr/>
    </dgm:pt>
    <dgm:pt modelId="{05964E30-4A3A-9C4A-8FFA-6D97BFEC6C8B}" type="pres">
      <dgm:prSet presAssocID="{EA94E26E-FBEE-4D4C-97E0-51E175309C0C}" presName="Parent" presStyleLbl="revTx" presStyleIdx="3" presStyleCnt="7" custScaleY="130186">
        <dgm:presLayoutVars>
          <dgm:chMax val="1"/>
          <dgm:chPref val="0"/>
          <dgm:bulletEnabled val="1"/>
        </dgm:presLayoutVars>
      </dgm:prSet>
      <dgm:spPr/>
      <dgm:t>
        <a:bodyPr/>
        <a:lstStyle/>
        <a:p>
          <a:endParaRPr lang="en-US"/>
        </a:p>
      </dgm:t>
    </dgm:pt>
    <dgm:pt modelId="{EDFD2186-BCA0-1F4E-B57B-C40D0A5F937C}" type="pres">
      <dgm:prSet presAssocID="{8AB82723-52E4-B048-A5D9-D3AB37CE3E49}" presName="sibTrans" presStyleCnt="0"/>
      <dgm:spPr/>
    </dgm:pt>
    <dgm:pt modelId="{211AAD42-EEAF-A145-A27D-6E06B2FD7AEB}" type="pres">
      <dgm:prSet presAssocID="{5B23695D-FBED-A546-AE41-CEFFE158F66E}" presName="composite" presStyleCnt="0">
        <dgm:presLayoutVars>
          <dgm:chMax val="1"/>
          <dgm:chPref val="1"/>
        </dgm:presLayoutVars>
      </dgm:prSet>
      <dgm:spPr/>
    </dgm:pt>
    <dgm:pt modelId="{60E18BB6-C457-AF42-AD30-0DAE5BC37F77}" type="pres">
      <dgm:prSet presAssocID="{5B23695D-FBED-A546-AE41-CEFFE158F66E}" presName="Accent" presStyleLbl="trAlignAcc1" presStyleIdx="4" presStyleCnt="7">
        <dgm:presLayoutVars>
          <dgm:chMax val="0"/>
          <dgm:chPref val="0"/>
        </dgm:presLayoutVars>
      </dgm:prSet>
      <dgm:spPr/>
    </dgm:pt>
    <dgm:pt modelId="{6E210EEE-AB7E-9A48-8A72-B01C9618B17C}" type="pres">
      <dgm:prSet presAssocID="{5B23695D-FBED-A546-AE41-CEFFE158F66E}" presName="Image" presStyleLbl="alignImgPlace1" presStyleIdx="4" presStyleCnt="7">
        <dgm:presLayoutVars>
          <dgm:chMax val="0"/>
          <dgm:chPref val="0"/>
        </dgm:presLayoutVars>
      </dgm:prSet>
      <dgm:spPr>
        <a:blipFill rotWithShape="1">
          <a:blip xmlns:r="http://schemas.openxmlformats.org/officeDocument/2006/relationships" r:embed="rId5"/>
          <a:stretch>
            <a:fillRect/>
          </a:stretch>
        </a:blipFill>
        <a:effectLst/>
      </dgm:spPr>
      <dgm:t>
        <a:bodyPr/>
        <a:lstStyle/>
        <a:p>
          <a:endParaRPr lang="en-US"/>
        </a:p>
      </dgm:t>
    </dgm:pt>
    <dgm:pt modelId="{D1C1E374-73FE-FC48-B07C-56A7974C718C}" type="pres">
      <dgm:prSet presAssocID="{5B23695D-FBED-A546-AE41-CEFFE158F66E}" presName="ChildComposite" presStyleCnt="0"/>
      <dgm:spPr/>
    </dgm:pt>
    <dgm:pt modelId="{2757FB73-83D7-DF47-9AA8-C21B9E9C6841}" type="pres">
      <dgm:prSet presAssocID="{5B23695D-FBED-A546-AE41-CEFFE158F66E}" presName="Child" presStyleLbl="node1" presStyleIdx="0" presStyleCnt="0">
        <dgm:presLayoutVars>
          <dgm:chMax val="0"/>
          <dgm:chPref val="0"/>
          <dgm:bulletEnabled val="1"/>
        </dgm:presLayoutVars>
      </dgm:prSet>
      <dgm:spPr/>
    </dgm:pt>
    <dgm:pt modelId="{81545BD0-195F-9447-B262-A29A1FB68084}" type="pres">
      <dgm:prSet presAssocID="{5B23695D-FBED-A546-AE41-CEFFE158F66E}" presName="Parent" presStyleLbl="revTx" presStyleIdx="4" presStyleCnt="7">
        <dgm:presLayoutVars>
          <dgm:chMax val="1"/>
          <dgm:chPref val="0"/>
          <dgm:bulletEnabled val="1"/>
        </dgm:presLayoutVars>
      </dgm:prSet>
      <dgm:spPr/>
      <dgm:t>
        <a:bodyPr/>
        <a:lstStyle/>
        <a:p>
          <a:endParaRPr lang="en-US"/>
        </a:p>
      </dgm:t>
    </dgm:pt>
    <dgm:pt modelId="{0749828E-663D-DA4F-AA19-AC1FFE408207}" type="pres">
      <dgm:prSet presAssocID="{51EBA63D-00D8-9B4A-901C-3D2CBF2ADB5D}" presName="sibTrans" presStyleCnt="0"/>
      <dgm:spPr/>
    </dgm:pt>
    <dgm:pt modelId="{38A5C183-C2A5-4F43-BC21-1480AB153895}" type="pres">
      <dgm:prSet presAssocID="{A9D9C0B9-900F-834A-B952-13D080CE9C31}" presName="composite" presStyleCnt="0">
        <dgm:presLayoutVars>
          <dgm:chMax val="1"/>
          <dgm:chPref val="1"/>
        </dgm:presLayoutVars>
      </dgm:prSet>
      <dgm:spPr/>
    </dgm:pt>
    <dgm:pt modelId="{5067C1BB-EB61-CE4B-A3B6-645D7446E048}" type="pres">
      <dgm:prSet presAssocID="{A9D9C0B9-900F-834A-B952-13D080CE9C31}" presName="Accent" presStyleLbl="trAlignAcc1" presStyleIdx="5" presStyleCnt="7">
        <dgm:presLayoutVars>
          <dgm:chMax val="0"/>
          <dgm:chPref val="0"/>
        </dgm:presLayoutVars>
      </dgm:prSet>
      <dgm:spPr/>
    </dgm:pt>
    <dgm:pt modelId="{659761EF-F21C-8244-9DBA-9A5B511CDC9B}" type="pres">
      <dgm:prSet presAssocID="{A9D9C0B9-900F-834A-B952-13D080CE9C31}" presName="Image" presStyleLbl="alignImgPlace1" presStyleIdx="5" presStyleCnt="7">
        <dgm:presLayoutVars>
          <dgm:chMax val="0"/>
          <dgm:chPref val="0"/>
        </dgm:presLayoutVars>
      </dgm:prSet>
      <dgm:spPr>
        <a:blipFill rotWithShape="0">
          <a:blip xmlns:r="http://schemas.openxmlformats.org/officeDocument/2006/relationships" r:embed="rId6"/>
          <a:stretch>
            <a:fillRect/>
          </a:stretch>
        </a:blipFill>
      </dgm:spPr>
    </dgm:pt>
    <dgm:pt modelId="{FD1F1B1C-49E2-8B42-BFD7-8FDED2D2CB02}" type="pres">
      <dgm:prSet presAssocID="{A9D9C0B9-900F-834A-B952-13D080CE9C31}" presName="ChildComposite" presStyleCnt="0"/>
      <dgm:spPr/>
    </dgm:pt>
    <dgm:pt modelId="{AD73BAE5-1C20-7E43-AEC9-24377120D2FB}" type="pres">
      <dgm:prSet presAssocID="{A9D9C0B9-900F-834A-B952-13D080CE9C31}" presName="Child" presStyleLbl="node1" presStyleIdx="0" presStyleCnt="0">
        <dgm:presLayoutVars>
          <dgm:chMax val="0"/>
          <dgm:chPref val="0"/>
          <dgm:bulletEnabled val="1"/>
        </dgm:presLayoutVars>
      </dgm:prSet>
      <dgm:spPr/>
    </dgm:pt>
    <dgm:pt modelId="{C7779975-6926-4D4A-8769-995D0FC90CF5}" type="pres">
      <dgm:prSet presAssocID="{A9D9C0B9-900F-834A-B952-13D080CE9C31}" presName="Parent" presStyleLbl="revTx" presStyleIdx="5" presStyleCnt="7">
        <dgm:presLayoutVars>
          <dgm:chMax val="1"/>
          <dgm:chPref val="0"/>
          <dgm:bulletEnabled val="1"/>
        </dgm:presLayoutVars>
      </dgm:prSet>
      <dgm:spPr/>
      <dgm:t>
        <a:bodyPr/>
        <a:lstStyle/>
        <a:p>
          <a:endParaRPr lang="en-US"/>
        </a:p>
      </dgm:t>
    </dgm:pt>
    <dgm:pt modelId="{10D0E916-4593-BE4A-8138-5FBF3E66B587}" type="pres">
      <dgm:prSet presAssocID="{26068B01-ADA6-AA48-966E-B2377C8872E8}" presName="sibTrans" presStyleCnt="0"/>
      <dgm:spPr/>
    </dgm:pt>
    <dgm:pt modelId="{60F86A37-5A6C-274B-B67D-79672EB9BB56}" type="pres">
      <dgm:prSet presAssocID="{48167267-F119-EA48-BA61-E6C40A09BE24}" presName="composite" presStyleCnt="0">
        <dgm:presLayoutVars>
          <dgm:chMax val="1"/>
          <dgm:chPref val="1"/>
        </dgm:presLayoutVars>
      </dgm:prSet>
      <dgm:spPr/>
    </dgm:pt>
    <dgm:pt modelId="{A4A4C4BF-F014-EF4D-8D68-CC144FA49334}" type="pres">
      <dgm:prSet presAssocID="{48167267-F119-EA48-BA61-E6C40A09BE24}" presName="Accent" presStyleLbl="trAlignAcc1" presStyleIdx="6" presStyleCnt="7">
        <dgm:presLayoutVars>
          <dgm:chMax val="0"/>
          <dgm:chPref val="0"/>
        </dgm:presLayoutVars>
      </dgm:prSet>
      <dgm:spPr/>
    </dgm:pt>
    <dgm:pt modelId="{CC9FE31F-8F1C-1249-9F8A-83DA365BA224}" type="pres">
      <dgm:prSet presAssocID="{48167267-F119-EA48-BA61-E6C40A09BE24}" presName="Image" presStyleLbl="alignImgPlace1" presStyleIdx="6" presStyleCnt="7">
        <dgm:presLayoutVars>
          <dgm:chMax val="0"/>
          <dgm:chPref val="0"/>
        </dgm:presLayoutVars>
      </dgm:prSet>
      <dgm:spPr>
        <a:blipFill rotWithShape="1">
          <a:blip xmlns:r="http://schemas.openxmlformats.org/officeDocument/2006/relationships" r:embed="rId7"/>
          <a:stretch>
            <a:fillRect/>
          </a:stretch>
        </a:blipFill>
        <a:effectLst/>
      </dgm:spPr>
      <dgm:t>
        <a:bodyPr/>
        <a:lstStyle/>
        <a:p>
          <a:endParaRPr lang="en-US"/>
        </a:p>
      </dgm:t>
    </dgm:pt>
    <dgm:pt modelId="{F4343622-C382-1E42-B233-CAFB94580AF1}" type="pres">
      <dgm:prSet presAssocID="{48167267-F119-EA48-BA61-E6C40A09BE24}" presName="ChildComposite" presStyleCnt="0"/>
      <dgm:spPr/>
    </dgm:pt>
    <dgm:pt modelId="{D1F91A65-6F33-DF4A-AF96-9B4B204A9EE3}" type="pres">
      <dgm:prSet presAssocID="{48167267-F119-EA48-BA61-E6C40A09BE24}" presName="Child" presStyleLbl="node1" presStyleIdx="0" presStyleCnt="0">
        <dgm:presLayoutVars>
          <dgm:chMax val="0"/>
          <dgm:chPref val="0"/>
          <dgm:bulletEnabled val="1"/>
        </dgm:presLayoutVars>
      </dgm:prSet>
      <dgm:spPr/>
    </dgm:pt>
    <dgm:pt modelId="{6F021FB0-DC3F-814E-A117-3D95189E6A7A}" type="pres">
      <dgm:prSet presAssocID="{48167267-F119-EA48-BA61-E6C40A09BE24}" presName="Parent" presStyleLbl="revTx" presStyleIdx="6" presStyleCnt="7">
        <dgm:presLayoutVars>
          <dgm:chMax val="1"/>
          <dgm:chPref val="0"/>
          <dgm:bulletEnabled val="1"/>
        </dgm:presLayoutVars>
      </dgm:prSet>
      <dgm:spPr/>
      <dgm:t>
        <a:bodyPr/>
        <a:lstStyle/>
        <a:p>
          <a:endParaRPr lang="en-US"/>
        </a:p>
      </dgm:t>
    </dgm:pt>
  </dgm:ptLst>
  <dgm:cxnLst>
    <dgm:cxn modelId="{1C36B5B6-334A-41C0-93DC-5FCC5617B6F7}" type="presOf" srcId="{EFF6082D-E038-2944-AA3A-5FB26D880318}" destId="{58FE1B28-F71E-3140-B246-DFCC2734728B}" srcOrd="0" destOrd="0" presId="urn:microsoft.com/office/officeart/2008/layout/CaptionedPictures"/>
    <dgm:cxn modelId="{70557D69-347F-C042-BDCA-40DA0A3BA4FD}" srcId="{EFF6082D-E038-2944-AA3A-5FB26D880318}" destId="{EA94E26E-FBEE-4D4C-97E0-51E175309C0C}" srcOrd="3" destOrd="0" parTransId="{B2E34C11-050A-7D47-A5FF-8BF1E74E3D79}" sibTransId="{8AB82723-52E4-B048-A5D9-D3AB37CE3E49}"/>
    <dgm:cxn modelId="{9AD65B8B-93C8-4116-BFF8-37910B73F660}" type="presOf" srcId="{B254B140-1A08-DC42-9D01-122579EF5E26}" destId="{1C472EA0-8920-EE42-8B6B-483F11F9E969}" srcOrd="0" destOrd="0" presId="urn:microsoft.com/office/officeart/2008/layout/CaptionedPictures"/>
    <dgm:cxn modelId="{33CF5D86-6668-554F-AC6A-1D12441077D5}" srcId="{EFF6082D-E038-2944-AA3A-5FB26D880318}" destId="{ED5BAEE6-1397-3747-B92E-8F02E79C3842}" srcOrd="0" destOrd="0" parTransId="{08DB4881-EAF9-5546-AB8F-27D3449066E2}" sibTransId="{1BACC1F1-85F2-604E-BC71-FE218A1F3192}"/>
    <dgm:cxn modelId="{649AE19A-77CB-4E04-A2A9-CCA4A6FC6BDB}" type="presOf" srcId="{A9D9C0B9-900F-834A-B952-13D080CE9C31}" destId="{C7779975-6926-4D4A-8769-995D0FC90CF5}" srcOrd="0" destOrd="0" presId="urn:microsoft.com/office/officeart/2008/layout/CaptionedPictures"/>
    <dgm:cxn modelId="{66DFE812-D3B0-7746-ABE0-13F92E1FC78F}" srcId="{EFF6082D-E038-2944-AA3A-5FB26D880318}" destId="{B254B140-1A08-DC42-9D01-122579EF5E26}" srcOrd="2" destOrd="0" parTransId="{94BDCE4A-744C-9C41-A5D7-C4601E865B6D}" sibTransId="{6E62622E-A2FA-5146-A245-5BCED69F40F8}"/>
    <dgm:cxn modelId="{3AFDBCF9-7605-42D2-940E-0F3C0F112B97}" type="presOf" srcId="{EA94E26E-FBEE-4D4C-97E0-51E175309C0C}" destId="{05964E30-4A3A-9C4A-8FFA-6D97BFEC6C8B}" srcOrd="0" destOrd="0" presId="urn:microsoft.com/office/officeart/2008/layout/CaptionedPictures"/>
    <dgm:cxn modelId="{7F3C6F0D-E30D-6B4F-BAFB-055B03731397}" srcId="{EFF6082D-E038-2944-AA3A-5FB26D880318}" destId="{1FD932D3-E0C6-814B-B234-C925E8B876BB}" srcOrd="1" destOrd="0" parTransId="{245D0EC3-C7C2-C845-9139-56ABDE21C32B}" sibTransId="{A274A819-1765-B14E-9BB9-056CDEC1B726}"/>
    <dgm:cxn modelId="{354FAF2F-8E88-4D31-96A8-4E3DA826A2A0}" type="presOf" srcId="{1FD932D3-E0C6-814B-B234-C925E8B876BB}" destId="{D35F77E7-C088-4E44-A9EB-839E127800A8}" srcOrd="0" destOrd="0" presId="urn:microsoft.com/office/officeart/2008/layout/CaptionedPictures"/>
    <dgm:cxn modelId="{DD4E1B7C-50D9-409F-BE5F-807D4A4B01E9}" type="presOf" srcId="{ED5BAEE6-1397-3747-B92E-8F02E79C3842}" destId="{CB309805-F724-174B-9E95-C589A16BCB1F}" srcOrd="0" destOrd="0" presId="urn:microsoft.com/office/officeart/2008/layout/CaptionedPictures"/>
    <dgm:cxn modelId="{21DE43DE-87A9-43DB-9756-42EA3F141424}" type="presOf" srcId="{5B23695D-FBED-A546-AE41-CEFFE158F66E}" destId="{81545BD0-195F-9447-B262-A29A1FB68084}" srcOrd="0" destOrd="0" presId="urn:microsoft.com/office/officeart/2008/layout/CaptionedPictures"/>
    <dgm:cxn modelId="{4F50A71B-E93C-4727-B513-EA48DA24C6D2}" type="presOf" srcId="{48167267-F119-EA48-BA61-E6C40A09BE24}" destId="{6F021FB0-DC3F-814E-A117-3D95189E6A7A}" srcOrd="0" destOrd="0" presId="urn:microsoft.com/office/officeart/2008/layout/CaptionedPictures"/>
    <dgm:cxn modelId="{B95B7B67-81B1-D34D-8EE4-404CB381E030}" srcId="{EFF6082D-E038-2944-AA3A-5FB26D880318}" destId="{A9D9C0B9-900F-834A-B952-13D080CE9C31}" srcOrd="5" destOrd="0" parTransId="{99D35558-45B6-5F4C-BB53-C5B770B72EAC}" sibTransId="{26068B01-ADA6-AA48-966E-B2377C8872E8}"/>
    <dgm:cxn modelId="{A2A52D5D-4C84-AC43-88FB-E254C096A673}" srcId="{EFF6082D-E038-2944-AA3A-5FB26D880318}" destId="{48167267-F119-EA48-BA61-E6C40A09BE24}" srcOrd="6" destOrd="0" parTransId="{67D796EC-B635-944F-9F15-D972011734FE}" sibTransId="{0FA876E2-3BA2-1143-A68D-C43714AD8A3D}"/>
    <dgm:cxn modelId="{7E0AE04B-53C5-FF48-8864-2EBA8D7425A5}" srcId="{EFF6082D-E038-2944-AA3A-5FB26D880318}" destId="{5B23695D-FBED-A546-AE41-CEFFE158F66E}" srcOrd="4" destOrd="0" parTransId="{C6F597AC-401F-3946-B1DF-61D5B24BABBC}" sibTransId="{51EBA63D-00D8-9B4A-901C-3D2CBF2ADB5D}"/>
    <dgm:cxn modelId="{5B45A236-A7BA-4D1C-9237-054A43E43A49}" type="presParOf" srcId="{58FE1B28-F71E-3140-B246-DFCC2734728B}" destId="{D4BD2027-DA5E-A44D-BDFB-A44C2F77C6C6}" srcOrd="0" destOrd="0" presId="urn:microsoft.com/office/officeart/2008/layout/CaptionedPictures"/>
    <dgm:cxn modelId="{70C53C9F-9ABE-4D7B-9978-DBBA1954722D}" type="presParOf" srcId="{D4BD2027-DA5E-A44D-BDFB-A44C2F77C6C6}" destId="{7ED3C2B3-E3F1-4749-88D2-82B475AA9A87}" srcOrd="0" destOrd="0" presId="urn:microsoft.com/office/officeart/2008/layout/CaptionedPictures"/>
    <dgm:cxn modelId="{21159271-D2E3-49C6-98A9-E2725AB873FC}" type="presParOf" srcId="{D4BD2027-DA5E-A44D-BDFB-A44C2F77C6C6}" destId="{ECFA37C0-6645-0942-9F4E-AEE86F0D4752}" srcOrd="1" destOrd="0" presId="urn:microsoft.com/office/officeart/2008/layout/CaptionedPictures"/>
    <dgm:cxn modelId="{40566739-E352-455D-9B04-A5A9D639A652}" type="presParOf" srcId="{D4BD2027-DA5E-A44D-BDFB-A44C2F77C6C6}" destId="{C7B6F95B-94D0-314F-88D1-52390D62625C}" srcOrd="2" destOrd="0" presId="urn:microsoft.com/office/officeart/2008/layout/CaptionedPictures"/>
    <dgm:cxn modelId="{287C711C-1208-4601-B03E-DDB68C0C063F}" type="presParOf" srcId="{C7B6F95B-94D0-314F-88D1-52390D62625C}" destId="{34E92FEE-9850-BD4B-8BD8-2E83CB21CB5E}" srcOrd="0" destOrd="0" presId="urn:microsoft.com/office/officeart/2008/layout/CaptionedPictures"/>
    <dgm:cxn modelId="{322A893B-FF16-4B29-A6F1-A618241F3C2E}" type="presParOf" srcId="{C7B6F95B-94D0-314F-88D1-52390D62625C}" destId="{CB309805-F724-174B-9E95-C589A16BCB1F}" srcOrd="1" destOrd="0" presId="urn:microsoft.com/office/officeart/2008/layout/CaptionedPictures"/>
    <dgm:cxn modelId="{913F1333-315E-4869-8274-59CD647AD9C6}" type="presParOf" srcId="{58FE1B28-F71E-3140-B246-DFCC2734728B}" destId="{1BCC291D-B624-3143-95F8-342E12A63E68}" srcOrd="1" destOrd="0" presId="urn:microsoft.com/office/officeart/2008/layout/CaptionedPictures"/>
    <dgm:cxn modelId="{66C4D0AA-AA20-4AE7-AED7-B5D9658E33F0}" type="presParOf" srcId="{58FE1B28-F71E-3140-B246-DFCC2734728B}" destId="{71FCFB01-2700-554F-AD00-3929AA148392}" srcOrd="2" destOrd="0" presId="urn:microsoft.com/office/officeart/2008/layout/CaptionedPictures"/>
    <dgm:cxn modelId="{A3C0545C-8AFD-48F3-BFB8-BEAF8201FD26}" type="presParOf" srcId="{71FCFB01-2700-554F-AD00-3929AA148392}" destId="{CA0F719B-BCA7-0045-A28A-C1C1A7C77222}" srcOrd="0" destOrd="0" presId="urn:microsoft.com/office/officeart/2008/layout/CaptionedPictures"/>
    <dgm:cxn modelId="{B46CB575-58A5-422B-B6EF-038C6FBF6DB2}" type="presParOf" srcId="{71FCFB01-2700-554F-AD00-3929AA148392}" destId="{C91DAEBD-4A00-B44F-A633-68D4F5E48D3C}" srcOrd="1" destOrd="0" presId="urn:microsoft.com/office/officeart/2008/layout/CaptionedPictures"/>
    <dgm:cxn modelId="{D7AA73B1-1C16-42D6-BD34-1C131B49BDAC}" type="presParOf" srcId="{71FCFB01-2700-554F-AD00-3929AA148392}" destId="{167321BB-7A75-3E4D-8FE1-D368D71A212B}" srcOrd="2" destOrd="0" presId="urn:microsoft.com/office/officeart/2008/layout/CaptionedPictures"/>
    <dgm:cxn modelId="{8C4731DB-C852-4BD2-9EEE-4D1D72D8DD3A}" type="presParOf" srcId="{167321BB-7A75-3E4D-8FE1-D368D71A212B}" destId="{0A7FE964-658B-5141-A6B8-E521A3DAC089}" srcOrd="0" destOrd="0" presId="urn:microsoft.com/office/officeart/2008/layout/CaptionedPictures"/>
    <dgm:cxn modelId="{47FA7365-11D8-4BEB-8C07-693BE59BA595}" type="presParOf" srcId="{167321BB-7A75-3E4D-8FE1-D368D71A212B}" destId="{D35F77E7-C088-4E44-A9EB-839E127800A8}" srcOrd="1" destOrd="0" presId="urn:microsoft.com/office/officeart/2008/layout/CaptionedPictures"/>
    <dgm:cxn modelId="{EC65A65F-415F-4648-9922-8FC68FFF605A}" type="presParOf" srcId="{58FE1B28-F71E-3140-B246-DFCC2734728B}" destId="{DD20BBD8-B003-1146-A426-4C8D54A3803A}" srcOrd="3" destOrd="0" presId="urn:microsoft.com/office/officeart/2008/layout/CaptionedPictures"/>
    <dgm:cxn modelId="{51BF78C6-34C7-458D-B724-B33AD20D1AD6}" type="presParOf" srcId="{58FE1B28-F71E-3140-B246-DFCC2734728B}" destId="{B3A3B120-EB0E-2B45-921F-3C25FE9531D2}" srcOrd="4" destOrd="0" presId="urn:microsoft.com/office/officeart/2008/layout/CaptionedPictures"/>
    <dgm:cxn modelId="{E5E401EA-71F8-413D-B8B9-67AAB421A616}" type="presParOf" srcId="{B3A3B120-EB0E-2B45-921F-3C25FE9531D2}" destId="{A2E22180-8073-9045-AEE3-61AEA6A75DBE}" srcOrd="0" destOrd="0" presId="urn:microsoft.com/office/officeart/2008/layout/CaptionedPictures"/>
    <dgm:cxn modelId="{802A5D46-9800-48B4-9A74-68645410E20B}" type="presParOf" srcId="{B3A3B120-EB0E-2B45-921F-3C25FE9531D2}" destId="{51D8EBD1-92ED-9749-8254-6B310576FA80}" srcOrd="1" destOrd="0" presId="urn:microsoft.com/office/officeart/2008/layout/CaptionedPictures"/>
    <dgm:cxn modelId="{4C503E0F-AFDB-4BB6-A449-FE30BF4FA08D}" type="presParOf" srcId="{B3A3B120-EB0E-2B45-921F-3C25FE9531D2}" destId="{8AB87A7B-AC79-8D44-BF6E-3122A9CB48D8}" srcOrd="2" destOrd="0" presId="urn:microsoft.com/office/officeart/2008/layout/CaptionedPictures"/>
    <dgm:cxn modelId="{00A9BAA4-17DE-4B34-86C0-7C85BD9AFBBD}" type="presParOf" srcId="{8AB87A7B-AC79-8D44-BF6E-3122A9CB48D8}" destId="{22864F1F-E8FC-3441-BBE6-4BD13DCD7F43}" srcOrd="0" destOrd="0" presId="urn:microsoft.com/office/officeart/2008/layout/CaptionedPictures"/>
    <dgm:cxn modelId="{B45E92E1-E9B8-4039-93BE-22948452DEA1}" type="presParOf" srcId="{8AB87A7B-AC79-8D44-BF6E-3122A9CB48D8}" destId="{1C472EA0-8920-EE42-8B6B-483F11F9E969}" srcOrd="1" destOrd="0" presId="urn:microsoft.com/office/officeart/2008/layout/CaptionedPictures"/>
    <dgm:cxn modelId="{45A024F7-B9FB-4AA3-ADB6-064DAB518D90}" type="presParOf" srcId="{58FE1B28-F71E-3140-B246-DFCC2734728B}" destId="{E745F89D-4CC5-AD42-9788-4B5DA5F8157A}" srcOrd="5" destOrd="0" presId="urn:microsoft.com/office/officeart/2008/layout/CaptionedPictures"/>
    <dgm:cxn modelId="{7CEFD8CE-FB1F-48F4-9E0C-0E719B731F5A}" type="presParOf" srcId="{58FE1B28-F71E-3140-B246-DFCC2734728B}" destId="{58BF75F7-1A67-1B4C-97E0-8D5DF57BC277}" srcOrd="6" destOrd="0" presId="urn:microsoft.com/office/officeart/2008/layout/CaptionedPictures"/>
    <dgm:cxn modelId="{D7277518-E369-4328-BCB1-0F93E33B987C}" type="presParOf" srcId="{58BF75F7-1A67-1B4C-97E0-8D5DF57BC277}" destId="{DCC7A66D-88AE-F14B-A6AF-A1A05FCD42B6}" srcOrd="0" destOrd="0" presId="urn:microsoft.com/office/officeart/2008/layout/CaptionedPictures"/>
    <dgm:cxn modelId="{9C012B5C-3B52-4C7D-BCE8-4577AE2374FA}" type="presParOf" srcId="{58BF75F7-1A67-1B4C-97E0-8D5DF57BC277}" destId="{3C6236A2-8841-B54A-9E33-8A5AFB1D2532}" srcOrd="1" destOrd="0" presId="urn:microsoft.com/office/officeart/2008/layout/CaptionedPictures"/>
    <dgm:cxn modelId="{C07AA39D-ECA7-4C27-8078-04D5CCFFEC3F}" type="presParOf" srcId="{58BF75F7-1A67-1B4C-97E0-8D5DF57BC277}" destId="{300007DA-EF85-624D-9031-42F5AD4592AA}" srcOrd="2" destOrd="0" presId="urn:microsoft.com/office/officeart/2008/layout/CaptionedPictures"/>
    <dgm:cxn modelId="{CEFC4B4A-7782-416C-8C25-E83B3C4CD6ED}" type="presParOf" srcId="{300007DA-EF85-624D-9031-42F5AD4592AA}" destId="{4087EDC8-9026-D04F-A0E3-95DDD69989F5}" srcOrd="0" destOrd="0" presId="urn:microsoft.com/office/officeart/2008/layout/CaptionedPictures"/>
    <dgm:cxn modelId="{0A78B2BF-526F-481C-BEA4-08972155734A}" type="presParOf" srcId="{300007DA-EF85-624D-9031-42F5AD4592AA}" destId="{05964E30-4A3A-9C4A-8FFA-6D97BFEC6C8B}" srcOrd="1" destOrd="0" presId="urn:microsoft.com/office/officeart/2008/layout/CaptionedPictures"/>
    <dgm:cxn modelId="{4C7BBF82-5C79-4E62-BD22-5B17E9296930}" type="presParOf" srcId="{58FE1B28-F71E-3140-B246-DFCC2734728B}" destId="{EDFD2186-BCA0-1F4E-B57B-C40D0A5F937C}" srcOrd="7" destOrd="0" presId="urn:microsoft.com/office/officeart/2008/layout/CaptionedPictures"/>
    <dgm:cxn modelId="{E65458A4-D0FA-48BF-9044-95449EDB6A13}" type="presParOf" srcId="{58FE1B28-F71E-3140-B246-DFCC2734728B}" destId="{211AAD42-EEAF-A145-A27D-6E06B2FD7AEB}" srcOrd="8" destOrd="0" presId="urn:microsoft.com/office/officeart/2008/layout/CaptionedPictures"/>
    <dgm:cxn modelId="{D2385EA3-F372-4EBF-876D-790469D0684C}" type="presParOf" srcId="{211AAD42-EEAF-A145-A27D-6E06B2FD7AEB}" destId="{60E18BB6-C457-AF42-AD30-0DAE5BC37F77}" srcOrd="0" destOrd="0" presId="urn:microsoft.com/office/officeart/2008/layout/CaptionedPictures"/>
    <dgm:cxn modelId="{5757C405-0A84-4120-8A04-D93758D8BFE2}" type="presParOf" srcId="{211AAD42-EEAF-A145-A27D-6E06B2FD7AEB}" destId="{6E210EEE-AB7E-9A48-8A72-B01C9618B17C}" srcOrd="1" destOrd="0" presId="urn:microsoft.com/office/officeart/2008/layout/CaptionedPictures"/>
    <dgm:cxn modelId="{80DA3537-900A-48C3-AB20-6C35FD197DD5}" type="presParOf" srcId="{211AAD42-EEAF-A145-A27D-6E06B2FD7AEB}" destId="{D1C1E374-73FE-FC48-B07C-56A7974C718C}" srcOrd="2" destOrd="0" presId="urn:microsoft.com/office/officeart/2008/layout/CaptionedPictures"/>
    <dgm:cxn modelId="{905E9CB2-5BDA-4F0E-8D76-2B27E21D05AA}" type="presParOf" srcId="{D1C1E374-73FE-FC48-B07C-56A7974C718C}" destId="{2757FB73-83D7-DF47-9AA8-C21B9E9C6841}" srcOrd="0" destOrd="0" presId="urn:microsoft.com/office/officeart/2008/layout/CaptionedPictures"/>
    <dgm:cxn modelId="{1ED46863-C97A-4DC0-865A-F4F0DDA042B7}" type="presParOf" srcId="{D1C1E374-73FE-FC48-B07C-56A7974C718C}" destId="{81545BD0-195F-9447-B262-A29A1FB68084}" srcOrd="1" destOrd="0" presId="urn:microsoft.com/office/officeart/2008/layout/CaptionedPictures"/>
    <dgm:cxn modelId="{69846203-8CD4-4DD5-B537-43D84E360BED}" type="presParOf" srcId="{58FE1B28-F71E-3140-B246-DFCC2734728B}" destId="{0749828E-663D-DA4F-AA19-AC1FFE408207}" srcOrd="9" destOrd="0" presId="urn:microsoft.com/office/officeart/2008/layout/CaptionedPictures"/>
    <dgm:cxn modelId="{F5480C55-6419-4370-817A-BD343DE83AD8}" type="presParOf" srcId="{58FE1B28-F71E-3140-B246-DFCC2734728B}" destId="{38A5C183-C2A5-4F43-BC21-1480AB153895}" srcOrd="10" destOrd="0" presId="urn:microsoft.com/office/officeart/2008/layout/CaptionedPictures"/>
    <dgm:cxn modelId="{7D4A52BE-700B-4B96-AF60-1E6E0539C349}" type="presParOf" srcId="{38A5C183-C2A5-4F43-BC21-1480AB153895}" destId="{5067C1BB-EB61-CE4B-A3B6-645D7446E048}" srcOrd="0" destOrd="0" presId="urn:microsoft.com/office/officeart/2008/layout/CaptionedPictures"/>
    <dgm:cxn modelId="{5B034D0C-8B0E-4451-950E-C631F78CA9CB}" type="presParOf" srcId="{38A5C183-C2A5-4F43-BC21-1480AB153895}" destId="{659761EF-F21C-8244-9DBA-9A5B511CDC9B}" srcOrd="1" destOrd="0" presId="urn:microsoft.com/office/officeart/2008/layout/CaptionedPictures"/>
    <dgm:cxn modelId="{4288327B-8D9E-4040-BE45-0E56E66D4118}" type="presParOf" srcId="{38A5C183-C2A5-4F43-BC21-1480AB153895}" destId="{FD1F1B1C-49E2-8B42-BFD7-8FDED2D2CB02}" srcOrd="2" destOrd="0" presId="urn:microsoft.com/office/officeart/2008/layout/CaptionedPictures"/>
    <dgm:cxn modelId="{27F48CA2-8A8C-477E-92B1-030F962ACC58}" type="presParOf" srcId="{FD1F1B1C-49E2-8B42-BFD7-8FDED2D2CB02}" destId="{AD73BAE5-1C20-7E43-AEC9-24377120D2FB}" srcOrd="0" destOrd="0" presId="urn:microsoft.com/office/officeart/2008/layout/CaptionedPictures"/>
    <dgm:cxn modelId="{BA67BD1E-6802-4DAD-97A1-9D2E8E3C62A7}" type="presParOf" srcId="{FD1F1B1C-49E2-8B42-BFD7-8FDED2D2CB02}" destId="{C7779975-6926-4D4A-8769-995D0FC90CF5}" srcOrd="1" destOrd="0" presId="urn:microsoft.com/office/officeart/2008/layout/CaptionedPictures"/>
    <dgm:cxn modelId="{EECC2B5E-2E64-41FF-825E-CCA9EE51456E}" type="presParOf" srcId="{58FE1B28-F71E-3140-B246-DFCC2734728B}" destId="{10D0E916-4593-BE4A-8138-5FBF3E66B587}" srcOrd="11" destOrd="0" presId="urn:microsoft.com/office/officeart/2008/layout/CaptionedPictures"/>
    <dgm:cxn modelId="{684A2595-6E26-41A5-A810-D5B5781C8FF6}" type="presParOf" srcId="{58FE1B28-F71E-3140-B246-DFCC2734728B}" destId="{60F86A37-5A6C-274B-B67D-79672EB9BB56}" srcOrd="12" destOrd="0" presId="urn:microsoft.com/office/officeart/2008/layout/CaptionedPictures"/>
    <dgm:cxn modelId="{D24CA585-3DE4-43A9-AD6E-BA07B75EA364}" type="presParOf" srcId="{60F86A37-5A6C-274B-B67D-79672EB9BB56}" destId="{A4A4C4BF-F014-EF4D-8D68-CC144FA49334}" srcOrd="0" destOrd="0" presId="urn:microsoft.com/office/officeart/2008/layout/CaptionedPictures"/>
    <dgm:cxn modelId="{44910ABB-B40C-480C-85B3-2B6CF5EEEE10}" type="presParOf" srcId="{60F86A37-5A6C-274B-B67D-79672EB9BB56}" destId="{CC9FE31F-8F1C-1249-9F8A-83DA365BA224}" srcOrd="1" destOrd="0" presId="urn:microsoft.com/office/officeart/2008/layout/CaptionedPictures"/>
    <dgm:cxn modelId="{5507C8D5-A28F-4E26-AF11-E4A5CF7689CA}" type="presParOf" srcId="{60F86A37-5A6C-274B-B67D-79672EB9BB56}" destId="{F4343622-C382-1E42-B233-CAFB94580AF1}" srcOrd="2" destOrd="0" presId="urn:microsoft.com/office/officeart/2008/layout/CaptionedPictures"/>
    <dgm:cxn modelId="{281BF218-DCA7-4480-9C1F-AE083548FFA9}" type="presParOf" srcId="{F4343622-C382-1E42-B233-CAFB94580AF1}" destId="{D1F91A65-6F33-DF4A-AF96-9B4B204A9EE3}" srcOrd="0" destOrd="0" presId="urn:microsoft.com/office/officeart/2008/layout/CaptionedPictures"/>
    <dgm:cxn modelId="{1507F38B-ABF9-489E-845B-78DC0238FFD5}" type="presParOf" srcId="{F4343622-C382-1E42-B233-CAFB94580AF1}" destId="{6F021FB0-DC3F-814E-A117-3D95189E6A7A}"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3275F0-412A-47F5-A378-6330D44C3321}"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id-ID"/>
        </a:p>
      </dgm:t>
    </dgm:pt>
    <dgm:pt modelId="{1D6D3D12-B7A5-4DCA-958F-7897ACADD900}">
      <dgm:prSet phldrT="[Text]"/>
      <dgm:spPr/>
      <dgm:t>
        <a:bodyPr/>
        <a:lstStyle/>
        <a:p>
          <a:r>
            <a:rPr lang="en-GB" b="1" dirty="0" smtClean="0"/>
            <a:t>Service Level Requirements (SLRs)	</a:t>
          </a:r>
          <a:endParaRPr lang="id-ID" dirty="0"/>
        </a:p>
      </dgm:t>
    </dgm:pt>
    <dgm:pt modelId="{7D918FFE-59FA-4EAD-B418-2679382ED0A7}" type="parTrans" cxnId="{4C007989-4C03-4EE0-A94B-E75818106D92}">
      <dgm:prSet/>
      <dgm:spPr/>
      <dgm:t>
        <a:bodyPr/>
        <a:lstStyle/>
        <a:p>
          <a:endParaRPr lang="id-ID"/>
        </a:p>
      </dgm:t>
    </dgm:pt>
    <dgm:pt modelId="{8E8ABAAC-4FDD-420C-AA2E-90F6068061F3}" type="sibTrans" cxnId="{4C007989-4C03-4EE0-A94B-E75818106D92}">
      <dgm:prSet/>
      <dgm:spPr/>
      <dgm:t>
        <a:bodyPr/>
        <a:lstStyle/>
        <a:p>
          <a:endParaRPr lang="id-ID"/>
        </a:p>
      </dgm:t>
    </dgm:pt>
    <dgm:pt modelId="{137BD4C4-31AB-4CFA-B29A-1F3A34C07B40}">
      <dgm:prSet/>
      <dgm:spPr/>
      <dgm:t>
        <a:bodyPr/>
        <a:lstStyle/>
        <a:p>
          <a:r>
            <a:rPr lang="en-GB" smtClean="0"/>
            <a:t>A document owned by the Business owner of the Service</a:t>
          </a:r>
          <a:endParaRPr lang="en-GB" dirty="0"/>
        </a:p>
      </dgm:t>
    </dgm:pt>
    <dgm:pt modelId="{73AA591D-9062-4C81-9217-4E7C19805D87}" type="parTrans" cxnId="{F8252EDD-1EA5-4B67-8334-AB4BFDE6ED2B}">
      <dgm:prSet/>
      <dgm:spPr/>
      <dgm:t>
        <a:bodyPr/>
        <a:lstStyle/>
        <a:p>
          <a:endParaRPr lang="id-ID"/>
        </a:p>
      </dgm:t>
    </dgm:pt>
    <dgm:pt modelId="{6667B9C4-5849-416B-8A6B-EA278795E17E}" type="sibTrans" cxnId="{F8252EDD-1EA5-4B67-8334-AB4BFDE6ED2B}">
      <dgm:prSet/>
      <dgm:spPr/>
      <dgm:t>
        <a:bodyPr/>
        <a:lstStyle/>
        <a:p>
          <a:endParaRPr lang="id-ID"/>
        </a:p>
      </dgm:t>
    </dgm:pt>
    <dgm:pt modelId="{7F4BBE48-D5C5-4ECD-98B5-E1703F4889B5}">
      <dgm:prSet/>
      <dgm:spPr/>
      <dgm:t>
        <a:bodyPr/>
        <a:lstStyle/>
        <a:p>
          <a:r>
            <a:rPr lang="en-GB" smtClean="0"/>
            <a:t>Details the desired level of service</a:t>
          </a:r>
          <a:endParaRPr lang="en-GB" dirty="0"/>
        </a:p>
      </dgm:t>
    </dgm:pt>
    <dgm:pt modelId="{F974736F-DC94-4D85-8814-5042D36A4976}" type="parTrans" cxnId="{EBA17110-787F-4579-8402-30C4626B0D3E}">
      <dgm:prSet/>
      <dgm:spPr/>
      <dgm:t>
        <a:bodyPr/>
        <a:lstStyle/>
        <a:p>
          <a:endParaRPr lang="id-ID"/>
        </a:p>
      </dgm:t>
    </dgm:pt>
    <dgm:pt modelId="{B1C734E6-ACC5-4D4D-A289-9DAB4B08B794}" type="sibTrans" cxnId="{EBA17110-787F-4579-8402-30C4626B0D3E}">
      <dgm:prSet/>
      <dgm:spPr/>
      <dgm:t>
        <a:bodyPr/>
        <a:lstStyle/>
        <a:p>
          <a:endParaRPr lang="id-ID"/>
        </a:p>
      </dgm:t>
    </dgm:pt>
    <dgm:pt modelId="{D867DC6E-0841-48BC-A865-B8EC036FD1C4}">
      <dgm:prSet/>
      <dgm:spPr/>
      <dgm:t>
        <a:bodyPr/>
        <a:lstStyle/>
        <a:p>
          <a:r>
            <a:rPr lang="en-GB" dirty="0" smtClean="0"/>
            <a:t>Generally used as a starting point for the </a:t>
          </a:r>
          <a:r>
            <a:rPr lang="en-GB" dirty="0" err="1" smtClean="0"/>
            <a:t>developm</a:t>
          </a:r>
          <a:r>
            <a:rPr lang="id-ID" dirty="0" smtClean="0"/>
            <a:t>e</a:t>
          </a:r>
          <a:r>
            <a:rPr lang="en-GB" dirty="0" err="1" smtClean="0"/>
            <a:t>nt</a:t>
          </a:r>
          <a:r>
            <a:rPr lang="en-GB" dirty="0" smtClean="0"/>
            <a:t> of the SLA, but does not become a part of the SLA</a:t>
          </a:r>
          <a:endParaRPr lang="en-GB" dirty="0"/>
        </a:p>
      </dgm:t>
    </dgm:pt>
    <dgm:pt modelId="{C1BF69B1-C510-479A-AE22-82ED149FC5AF}" type="parTrans" cxnId="{14A590ED-2C07-453C-B48E-0B94FB5B4B08}">
      <dgm:prSet/>
      <dgm:spPr/>
      <dgm:t>
        <a:bodyPr/>
        <a:lstStyle/>
        <a:p>
          <a:endParaRPr lang="id-ID"/>
        </a:p>
      </dgm:t>
    </dgm:pt>
    <dgm:pt modelId="{7B99AABA-8578-4C55-A2AE-ECBBCBD1C991}" type="sibTrans" cxnId="{14A590ED-2C07-453C-B48E-0B94FB5B4B08}">
      <dgm:prSet/>
      <dgm:spPr/>
      <dgm:t>
        <a:bodyPr/>
        <a:lstStyle/>
        <a:p>
          <a:endParaRPr lang="id-ID"/>
        </a:p>
      </dgm:t>
    </dgm:pt>
    <dgm:pt modelId="{1071D139-8CA4-4811-AAA6-A3EED722A0E9}">
      <dgm:prSet/>
      <dgm:spPr/>
      <dgm:t>
        <a:bodyPr/>
        <a:lstStyle/>
        <a:p>
          <a:r>
            <a:rPr lang="en-GB" b="1" dirty="0" smtClean="0"/>
            <a:t>Service Improvement Programmed (SIP)</a:t>
          </a:r>
          <a:r>
            <a:rPr lang="x-none" b="1" dirty="0" smtClean="0">
              <a:cs typeface="Arial" charset="0"/>
            </a:rPr>
            <a:t>‏</a:t>
          </a:r>
          <a:endParaRPr lang="en-GB" b="1" dirty="0"/>
        </a:p>
      </dgm:t>
    </dgm:pt>
    <dgm:pt modelId="{2FB3F21E-8935-4533-9B7C-8721DC2695AB}" type="parTrans" cxnId="{D3E76562-B34B-4F58-B923-6D2096E4C41E}">
      <dgm:prSet/>
      <dgm:spPr/>
      <dgm:t>
        <a:bodyPr/>
        <a:lstStyle/>
        <a:p>
          <a:endParaRPr lang="id-ID"/>
        </a:p>
      </dgm:t>
    </dgm:pt>
    <dgm:pt modelId="{F096A0F5-3352-466F-9065-3D3A2D7ED488}" type="sibTrans" cxnId="{D3E76562-B34B-4F58-B923-6D2096E4C41E}">
      <dgm:prSet/>
      <dgm:spPr/>
      <dgm:t>
        <a:bodyPr/>
        <a:lstStyle/>
        <a:p>
          <a:endParaRPr lang="id-ID"/>
        </a:p>
      </dgm:t>
    </dgm:pt>
    <dgm:pt modelId="{80FB7D17-5740-4807-AFBB-231764E78BA7}">
      <dgm:prSet/>
      <dgm:spPr/>
      <dgm:t>
        <a:bodyPr/>
        <a:lstStyle/>
        <a:p>
          <a:r>
            <a:rPr lang="en-GB" smtClean="0"/>
            <a:t>A plan or programmed established to improve an aspects of the IT service</a:t>
          </a:r>
          <a:endParaRPr lang="en-GB" dirty="0"/>
        </a:p>
      </dgm:t>
    </dgm:pt>
    <dgm:pt modelId="{59AFF093-B9CE-4E3C-9B68-E3CDC3E62750}" type="parTrans" cxnId="{C6B5FE2E-A4C2-4CBF-8D5C-646F98190F13}">
      <dgm:prSet/>
      <dgm:spPr/>
      <dgm:t>
        <a:bodyPr/>
        <a:lstStyle/>
        <a:p>
          <a:endParaRPr lang="id-ID"/>
        </a:p>
      </dgm:t>
    </dgm:pt>
    <dgm:pt modelId="{4392BE9C-4D1D-4843-93C3-FA18AEDC8763}" type="sibTrans" cxnId="{C6B5FE2E-A4C2-4CBF-8D5C-646F98190F13}">
      <dgm:prSet/>
      <dgm:spPr/>
      <dgm:t>
        <a:bodyPr/>
        <a:lstStyle/>
        <a:p>
          <a:endParaRPr lang="id-ID"/>
        </a:p>
      </dgm:t>
    </dgm:pt>
    <dgm:pt modelId="{4E04ABEE-9CC4-46F8-AEF0-AABBA0FECA74}">
      <dgm:prSet/>
      <dgm:spPr/>
      <dgm:t>
        <a:bodyPr/>
        <a:lstStyle/>
        <a:p>
          <a:r>
            <a:rPr lang="en-GB" smtClean="0"/>
            <a:t>Often developed in conjuction with Availability and Capacity Management </a:t>
          </a:r>
          <a:endParaRPr lang="en-GB" dirty="0"/>
        </a:p>
      </dgm:t>
    </dgm:pt>
    <dgm:pt modelId="{B694C1F4-3458-4E97-9DEE-38AF35277D96}" type="parTrans" cxnId="{FCD20768-8EB9-4B15-9369-8E50CD6A7059}">
      <dgm:prSet/>
      <dgm:spPr/>
      <dgm:t>
        <a:bodyPr/>
        <a:lstStyle/>
        <a:p>
          <a:endParaRPr lang="id-ID"/>
        </a:p>
      </dgm:t>
    </dgm:pt>
    <dgm:pt modelId="{C71C7BC7-40C8-44D2-BDD0-BA24CC2EC4B9}" type="sibTrans" cxnId="{FCD20768-8EB9-4B15-9369-8E50CD6A7059}">
      <dgm:prSet/>
      <dgm:spPr/>
      <dgm:t>
        <a:bodyPr/>
        <a:lstStyle/>
        <a:p>
          <a:endParaRPr lang="id-ID"/>
        </a:p>
      </dgm:t>
    </dgm:pt>
    <dgm:pt modelId="{C23252D6-8E9E-4CB7-BD5E-9D3E2B7CE0F3}">
      <dgm:prSet/>
      <dgm:spPr/>
      <dgm:t>
        <a:bodyPr/>
        <a:lstStyle/>
        <a:p>
          <a:r>
            <a:rPr lang="en-GB" smtClean="0"/>
            <a:t>Generally owned by Service Level Management </a:t>
          </a:r>
          <a:endParaRPr lang="en-GB" dirty="0"/>
        </a:p>
      </dgm:t>
    </dgm:pt>
    <dgm:pt modelId="{B2A7BDE0-AF5E-4826-86F4-14EF7FCFA1B6}" type="parTrans" cxnId="{3274EFB8-67C6-4E8D-A356-8B0C945E88F5}">
      <dgm:prSet/>
      <dgm:spPr/>
      <dgm:t>
        <a:bodyPr/>
        <a:lstStyle/>
        <a:p>
          <a:endParaRPr lang="id-ID"/>
        </a:p>
      </dgm:t>
    </dgm:pt>
    <dgm:pt modelId="{0A2747E7-DC72-49C9-B7F1-D9AE18A922BE}" type="sibTrans" cxnId="{3274EFB8-67C6-4E8D-A356-8B0C945E88F5}">
      <dgm:prSet/>
      <dgm:spPr/>
      <dgm:t>
        <a:bodyPr/>
        <a:lstStyle/>
        <a:p>
          <a:endParaRPr lang="id-ID"/>
        </a:p>
      </dgm:t>
    </dgm:pt>
    <dgm:pt modelId="{D3EFAAA8-BF1D-4A52-ACB4-1B131375B2E0}" type="pres">
      <dgm:prSet presAssocID="{7F3275F0-412A-47F5-A378-6330D44C3321}" presName="Name0" presStyleCnt="0">
        <dgm:presLayoutVars>
          <dgm:dir/>
          <dgm:animLvl val="lvl"/>
          <dgm:resizeHandles val="exact"/>
        </dgm:presLayoutVars>
      </dgm:prSet>
      <dgm:spPr/>
      <dgm:t>
        <a:bodyPr/>
        <a:lstStyle/>
        <a:p>
          <a:endParaRPr lang="id-ID"/>
        </a:p>
      </dgm:t>
    </dgm:pt>
    <dgm:pt modelId="{7FDD65A1-BF2E-452A-BE3B-47C780139135}" type="pres">
      <dgm:prSet presAssocID="{1D6D3D12-B7A5-4DCA-958F-7897ACADD900}" presName="linNode" presStyleCnt="0"/>
      <dgm:spPr/>
    </dgm:pt>
    <dgm:pt modelId="{31690E4C-DF64-4403-A97D-294E37A47764}" type="pres">
      <dgm:prSet presAssocID="{1D6D3D12-B7A5-4DCA-958F-7897ACADD900}" presName="parentText" presStyleLbl="node1" presStyleIdx="0" presStyleCnt="2">
        <dgm:presLayoutVars>
          <dgm:chMax val="1"/>
          <dgm:bulletEnabled val="1"/>
        </dgm:presLayoutVars>
      </dgm:prSet>
      <dgm:spPr/>
      <dgm:t>
        <a:bodyPr/>
        <a:lstStyle/>
        <a:p>
          <a:endParaRPr lang="id-ID"/>
        </a:p>
      </dgm:t>
    </dgm:pt>
    <dgm:pt modelId="{1A839F36-0379-4377-B556-EEB320901081}" type="pres">
      <dgm:prSet presAssocID="{1D6D3D12-B7A5-4DCA-958F-7897ACADD900}" presName="descendantText" presStyleLbl="alignAccFollowNode1" presStyleIdx="0" presStyleCnt="2">
        <dgm:presLayoutVars>
          <dgm:bulletEnabled val="1"/>
        </dgm:presLayoutVars>
      </dgm:prSet>
      <dgm:spPr/>
      <dgm:t>
        <a:bodyPr/>
        <a:lstStyle/>
        <a:p>
          <a:endParaRPr lang="id-ID"/>
        </a:p>
      </dgm:t>
    </dgm:pt>
    <dgm:pt modelId="{98D8916A-05BA-4932-82E4-33EF4F2A0898}" type="pres">
      <dgm:prSet presAssocID="{8E8ABAAC-4FDD-420C-AA2E-90F6068061F3}" presName="sp" presStyleCnt="0"/>
      <dgm:spPr/>
    </dgm:pt>
    <dgm:pt modelId="{7AD3408C-C253-4E17-A468-4B408A686DDF}" type="pres">
      <dgm:prSet presAssocID="{1071D139-8CA4-4811-AAA6-A3EED722A0E9}" presName="linNode" presStyleCnt="0"/>
      <dgm:spPr/>
    </dgm:pt>
    <dgm:pt modelId="{D2957A8D-657F-4B38-A882-208481E41769}" type="pres">
      <dgm:prSet presAssocID="{1071D139-8CA4-4811-AAA6-A3EED722A0E9}" presName="parentText" presStyleLbl="node1" presStyleIdx="1" presStyleCnt="2">
        <dgm:presLayoutVars>
          <dgm:chMax val="1"/>
          <dgm:bulletEnabled val="1"/>
        </dgm:presLayoutVars>
      </dgm:prSet>
      <dgm:spPr/>
      <dgm:t>
        <a:bodyPr/>
        <a:lstStyle/>
        <a:p>
          <a:endParaRPr lang="id-ID"/>
        </a:p>
      </dgm:t>
    </dgm:pt>
    <dgm:pt modelId="{6D0732BF-DE6B-4CB2-AB07-9F70F1026CAE}" type="pres">
      <dgm:prSet presAssocID="{1071D139-8CA4-4811-AAA6-A3EED722A0E9}" presName="descendantText" presStyleLbl="alignAccFollowNode1" presStyleIdx="1" presStyleCnt="2">
        <dgm:presLayoutVars>
          <dgm:bulletEnabled val="1"/>
        </dgm:presLayoutVars>
      </dgm:prSet>
      <dgm:spPr/>
      <dgm:t>
        <a:bodyPr/>
        <a:lstStyle/>
        <a:p>
          <a:endParaRPr lang="id-ID"/>
        </a:p>
      </dgm:t>
    </dgm:pt>
  </dgm:ptLst>
  <dgm:cxnLst>
    <dgm:cxn modelId="{3D3475B6-E1A1-4DD5-98C4-49B46D498363}" type="presOf" srcId="{1D6D3D12-B7A5-4DCA-958F-7897ACADD900}" destId="{31690E4C-DF64-4403-A97D-294E37A47764}" srcOrd="0" destOrd="0" presId="urn:microsoft.com/office/officeart/2005/8/layout/vList5"/>
    <dgm:cxn modelId="{71740077-6ADF-4800-BF38-BDAAE4DDC72D}" type="presOf" srcId="{4E04ABEE-9CC4-46F8-AEF0-AABBA0FECA74}" destId="{6D0732BF-DE6B-4CB2-AB07-9F70F1026CAE}" srcOrd="0" destOrd="1" presId="urn:microsoft.com/office/officeart/2005/8/layout/vList5"/>
    <dgm:cxn modelId="{F2472EAC-216D-4B0D-8B0E-C3F421FC8540}" type="presOf" srcId="{7F4BBE48-D5C5-4ECD-98B5-E1703F4889B5}" destId="{1A839F36-0379-4377-B556-EEB320901081}" srcOrd="0" destOrd="1" presId="urn:microsoft.com/office/officeart/2005/8/layout/vList5"/>
    <dgm:cxn modelId="{A2942E32-F476-4942-902F-62B9429499AE}" type="presOf" srcId="{7F3275F0-412A-47F5-A378-6330D44C3321}" destId="{D3EFAAA8-BF1D-4A52-ACB4-1B131375B2E0}" srcOrd="0" destOrd="0" presId="urn:microsoft.com/office/officeart/2005/8/layout/vList5"/>
    <dgm:cxn modelId="{FCD20768-8EB9-4B15-9369-8E50CD6A7059}" srcId="{1071D139-8CA4-4811-AAA6-A3EED722A0E9}" destId="{4E04ABEE-9CC4-46F8-AEF0-AABBA0FECA74}" srcOrd="1" destOrd="0" parTransId="{B694C1F4-3458-4E97-9DEE-38AF35277D96}" sibTransId="{C71C7BC7-40C8-44D2-BDD0-BA24CC2EC4B9}"/>
    <dgm:cxn modelId="{4C007989-4C03-4EE0-A94B-E75818106D92}" srcId="{7F3275F0-412A-47F5-A378-6330D44C3321}" destId="{1D6D3D12-B7A5-4DCA-958F-7897ACADD900}" srcOrd="0" destOrd="0" parTransId="{7D918FFE-59FA-4EAD-B418-2679382ED0A7}" sibTransId="{8E8ABAAC-4FDD-420C-AA2E-90F6068061F3}"/>
    <dgm:cxn modelId="{14A590ED-2C07-453C-B48E-0B94FB5B4B08}" srcId="{1D6D3D12-B7A5-4DCA-958F-7897ACADD900}" destId="{D867DC6E-0841-48BC-A865-B8EC036FD1C4}" srcOrd="2" destOrd="0" parTransId="{C1BF69B1-C510-479A-AE22-82ED149FC5AF}" sibTransId="{7B99AABA-8578-4C55-A2AE-ECBBCBD1C991}"/>
    <dgm:cxn modelId="{C6B5FE2E-A4C2-4CBF-8D5C-646F98190F13}" srcId="{1071D139-8CA4-4811-AAA6-A3EED722A0E9}" destId="{80FB7D17-5740-4807-AFBB-231764E78BA7}" srcOrd="0" destOrd="0" parTransId="{59AFF093-B9CE-4E3C-9B68-E3CDC3E62750}" sibTransId="{4392BE9C-4D1D-4843-93C3-FA18AEDC8763}"/>
    <dgm:cxn modelId="{A3451626-0D09-4B02-AF95-E845C6F49158}" type="presOf" srcId="{D867DC6E-0841-48BC-A865-B8EC036FD1C4}" destId="{1A839F36-0379-4377-B556-EEB320901081}" srcOrd="0" destOrd="2" presId="urn:microsoft.com/office/officeart/2005/8/layout/vList5"/>
    <dgm:cxn modelId="{47EC683A-6A54-4D14-91A8-425EA5276B1D}" type="presOf" srcId="{C23252D6-8E9E-4CB7-BD5E-9D3E2B7CE0F3}" destId="{6D0732BF-DE6B-4CB2-AB07-9F70F1026CAE}" srcOrd="0" destOrd="2" presId="urn:microsoft.com/office/officeart/2005/8/layout/vList5"/>
    <dgm:cxn modelId="{3274EFB8-67C6-4E8D-A356-8B0C945E88F5}" srcId="{1071D139-8CA4-4811-AAA6-A3EED722A0E9}" destId="{C23252D6-8E9E-4CB7-BD5E-9D3E2B7CE0F3}" srcOrd="2" destOrd="0" parTransId="{B2A7BDE0-AF5E-4826-86F4-14EF7FCFA1B6}" sibTransId="{0A2747E7-DC72-49C9-B7F1-D9AE18A922BE}"/>
    <dgm:cxn modelId="{D3E76562-B34B-4F58-B923-6D2096E4C41E}" srcId="{7F3275F0-412A-47F5-A378-6330D44C3321}" destId="{1071D139-8CA4-4811-AAA6-A3EED722A0E9}" srcOrd="1" destOrd="0" parTransId="{2FB3F21E-8935-4533-9B7C-8721DC2695AB}" sibTransId="{F096A0F5-3352-466F-9065-3D3A2D7ED488}"/>
    <dgm:cxn modelId="{F8252EDD-1EA5-4B67-8334-AB4BFDE6ED2B}" srcId="{1D6D3D12-B7A5-4DCA-958F-7897ACADD900}" destId="{137BD4C4-31AB-4CFA-B29A-1F3A34C07B40}" srcOrd="0" destOrd="0" parTransId="{73AA591D-9062-4C81-9217-4E7C19805D87}" sibTransId="{6667B9C4-5849-416B-8A6B-EA278795E17E}"/>
    <dgm:cxn modelId="{1C44A748-DBE6-4DB6-BF21-C2B1EFC5E119}" type="presOf" srcId="{80FB7D17-5740-4807-AFBB-231764E78BA7}" destId="{6D0732BF-DE6B-4CB2-AB07-9F70F1026CAE}" srcOrd="0" destOrd="0" presId="urn:microsoft.com/office/officeart/2005/8/layout/vList5"/>
    <dgm:cxn modelId="{AEEF90BC-60F5-416A-8936-1FCC13BB8A5B}" type="presOf" srcId="{137BD4C4-31AB-4CFA-B29A-1F3A34C07B40}" destId="{1A839F36-0379-4377-B556-EEB320901081}" srcOrd="0" destOrd="0" presId="urn:microsoft.com/office/officeart/2005/8/layout/vList5"/>
    <dgm:cxn modelId="{EBA17110-787F-4579-8402-30C4626B0D3E}" srcId="{1D6D3D12-B7A5-4DCA-958F-7897ACADD900}" destId="{7F4BBE48-D5C5-4ECD-98B5-E1703F4889B5}" srcOrd="1" destOrd="0" parTransId="{F974736F-DC94-4D85-8814-5042D36A4976}" sibTransId="{B1C734E6-ACC5-4D4D-A289-9DAB4B08B794}"/>
    <dgm:cxn modelId="{4C938D3E-73C2-4008-87C0-3515135690AD}" type="presOf" srcId="{1071D139-8CA4-4811-AAA6-A3EED722A0E9}" destId="{D2957A8D-657F-4B38-A882-208481E41769}" srcOrd="0" destOrd="0" presId="urn:microsoft.com/office/officeart/2005/8/layout/vList5"/>
    <dgm:cxn modelId="{50B53E1F-7604-4801-AC8B-97E0BC20DD6A}" type="presParOf" srcId="{D3EFAAA8-BF1D-4A52-ACB4-1B131375B2E0}" destId="{7FDD65A1-BF2E-452A-BE3B-47C780139135}" srcOrd="0" destOrd="0" presId="urn:microsoft.com/office/officeart/2005/8/layout/vList5"/>
    <dgm:cxn modelId="{176E8E8F-BB7A-4841-9A5A-AF75F8B2E153}" type="presParOf" srcId="{7FDD65A1-BF2E-452A-BE3B-47C780139135}" destId="{31690E4C-DF64-4403-A97D-294E37A47764}" srcOrd="0" destOrd="0" presId="urn:microsoft.com/office/officeart/2005/8/layout/vList5"/>
    <dgm:cxn modelId="{5D7D1ACE-15F1-410D-A984-710FAF5C6FBF}" type="presParOf" srcId="{7FDD65A1-BF2E-452A-BE3B-47C780139135}" destId="{1A839F36-0379-4377-B556-EEB320901081}" srcOrd="1" destOrd="0" presId="urn:microsoft.com/office/officeart/2005/8/layout/vList5"/>
    <dgm:cxn modelId="{0AD28EB7-77CE-47BD-8254-0A1D5E408F63}" type="presParOf" srcId="{D3EFAAA8-BF1D-4A52-ACB4-1B131375B2E0}" destId="{98D8916A-05BA-4932-82E4-33EF4F2A0898}" srcOrd="1" destOrd="0" presId="urn:microsoft.com/office/officeart/2005/8/layout/vList5"/>
    <dgm:cxn modelId="{1F76930F-AED2-4B0A-93FE-543D148ED097}" type="presParOf" srcId="{D3EFAAA8-BF1D-4A52-ACB4-1B131375B2E0}" destId="{7AD3408C-C253-4E17-A468-4B408A686DDF}" srcOrd="2" destOrd="0" presId="urn:microsoft.com/office/officeart/2005/8/layout/vList5"/>
    <dgm:cxn modelId="{F63E8364-BCD6-4E88-88B5-820681EEC5F9}" type="presParOf" srcId="{7AD3408C-C253-4E17-A468-4B408A686DDF}" destId="{D2957A8D-657F-4B38-A882-208481E41769}" srcOrd="0" destOrd="0" presId="urn:microsoft.com/office/officeart/2005/8/layout/vList5"/>
    <dgm:cxn modelId="{5366EB02-400A-4568-A5C0-AB197BDE2207}" type="presParOf" srcId="{7AD3408C-C253-4E17-A468-4B408A686DDF}" destId="{6D0732BF-DE6B-4CB2-AB07-9F70F1026CA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A128E88-25A6-4BF2-AB62-FE6D2B411D23}" type="doc">
      <dgm:prSet loTypeId="urn:microsoft.com/office/officeart/2005/8/layout/arrow3" loCatId="relationship" qsTypeId="urn:microsoft.com/office/officeart/2005/8/quickstyle/simple5" qsCatId="simple" csTypeId="urn:microsoft.com/office/officeart/2005/8/colors/colorful2" csCatId="colorful" phldr="1"/>
      <dgm:spPr/>
      <dgm:t>
        <a:bodyPr/>
        <a:lstStyle/>
        <a:p>
          <a:endParaRPr lang="en-US"/>
        </a:p>
      </dgm:t>
    </dgm:pt>
    <dgm:pt modelId="{CD894F8C-1FE5-42D6-B35D-21ED9947AFB6}">
      <dgm:prSet phldrT="[Text]"/>
      <dgm:spPr/>
      <dgm:t>
        <a:bodyPr/>
        <a:lstStyle/>
        <a:p>
          <a:r>
            <a:rPr lang="en-GB" b="1" dirty="0" smtClean="0"/>
            <a:t>Cost against Resources needed</a:t>
          </a:r>
          <a:endParaRPr lang="en-US" dirty="0"/>
        </a:p>
      </dgm:t>
    </dgm:pt>
    <dgm:pt modelId="{AB81E786-5FDF-43DB-9997-83AFDE45E104}" type="parTrans" cxnId="{85D3A244-43A9-4A7A-AB0E-B527939FA64D}">
      <dgm:prSet/>
      <dgm:spPr/>
      <dgm:t>
        <a:bodyPr/>
        <a:lstStyle/>
        <a:p>
          <a:endParaRPr lang="en-US"/>
        </a:p>
      </dgm:t>
    </dgm:pt>
    <dgm:pt modelId="{9B39777F-5A05-45A3-AA77-B5562694F297}" type="sibTrans" cxnId="{85D3A244-43A9-4A7A-AB0E-B527939FA64D}">
      <dgm:prSet/>
      <dgm:spPr/>
      <dgm:t>
        <a:bodyPr/>
        <a:lstStyle/>
        <a:p>
          <a:endParaRPr lang="en-US"/>
        </a:p>
      </dgm:t>
    </dgm:pt>
    <dgm:pt modelId="{EF087350-2234-495D-B0F7-4BC1E119AC2A}">
      <dgm:prSet phldrT="[Text]"/>
      <dgm:spPr/>
      <dgm:t>
        <a:bodyPr/>
        <a:lstStyle/>
        <a:p>
          <a:r>
            <a:rPr lang="en-GB" b="1" dirty="0" smtClean="0"/>
            <a:t>Supply against Demand</a:t>
          </a:r>
          <a:endParaRPr lang="en-US" dirty="0"/>
        </a:p>
      </dgm:t>
    </dgm:pt>
    <dgm:pt modelId="{98161AA9-E551-41FF-BEF6-0E1B8F163207}" type="parTrans" cxnId="{3F50B478-637D-4900-84E3-C7DF6C4E0FBE}">
      <dgm:prSet/>
      <dgm:spPr/>
      <dgm:t>
        <a:bodyPr/>
        <a:lstStyle/>
        <a:p>
          <a:endParaRPr lang="en-US"/>
        </a:p>
      </dgm:t>
    </dgm:pt>
    <dgm:pt modelId="{0C36D429-D6D1-443E-9653-01FBC4BC122A}" type="sibTrans" cxnId="{3F50B478-637D-4900-84E3-C7DF6C4E0FBE}">
      <dgm:prSet/>
      <dgm:spPr/>
      <dgm:t>
        <a:bodyPr/>
        <a:lstStyle/>
        <a:p>
          <a:endParaRPr lang="en-US"/>
        </a:p>
      </dgm:t>
    </dgm:pt>
    <dgm:pt modelId="{6B7DC32F-1337-4E68-8C55-33D547E8E814}" type="pres">
      <dgm:prSet presAssocID="{DA128E88-25A6-4BF2-AB62-FE6D2B411D23}" presName="compositeShape" presStyleCnt="0">
        <dgm:presLayoutVars>
          <dgm:chMax val="2"/>
          <dgm:dir/>
          <dgm:resizeHandles val="exact"/>
        </dgm:presLayoutVars>
      </dgm:prSet>
      <dgm:spPr/>
      <dgm:t>
        <a:bodyPr/>
        <a:lstStyle/>
        <a:p>
          <a:endParaRPr lang="id-ID"/>
        </a:p>
      </dgm:t>
    </dgm:pt>
    <dgm:pt modelId="{3FE93C42-B624-4755-8261-94B0AC7ABEFE}" type="pres">
      <dgm:prSet presAssocID="{DA128E88-25A6-4BF2-AB62-FE6D2B411D23}" presName="divider" presStyleLbl="fgShp" presStyleIdx="0" presStyleCnt="1"/>
      <dgm:spPr/>
    </dgm:pt>
    <dgm:pt modelId="{ABBF1787-2356-4BAF-AA78-C2B24B57019A}" type="pres">
      <dgm:prSet presAssocID="{CD894F8C-1FE5-42D6-B35D-21ED9947AFB6}" presName="downArrow" presStyleLbl="node1" presStyleIdx="0" presStyleCnt="2"/>
      <dgm:spPr/>
    </dgm:pt>
    <dgm:pt modelId="{60E7BE9D-CAC7-4439-8BCA-374E9920EB3C}" type="pres">
      <dgm:prSet presAssocID="{CD894F8C-1FE5-42D6-B35D-21ED9947AFB6}" presName="downArrowText" presStyleLbl="revTx" presStyleIdx="0" presStyleCnt="2">
        <dgm:presLayoutVars>
          <dgm:bulletEnabled val="1"/>
        </dgm:presLayoutVars>
      </dgm:prSet>
      <dgm:spPr/>
      <dgm:t>
        <a:bodyPr/>
        <a:lstStyle/>
        <a:p>
          <a:endParaRPr lang="en-US"/>
        </a:p>
      </dgm:t>
    </dgm:pt>
    <dgm:pt modelId="{29866E25-EA2A-4FF7-A327-537D52463734}" type="pres">
      <dgm:prSet presAssocID="{EF087350-2234-495D-B0F7-4BC1E119AC2A}" presName="upArrow" presStyleLbl="node1" presStyleIdx="1" presStyleCnt="2"/>
      <dgm:spPr/>
    </dgm:pt>
    <dgm:pt modelId="{A179468D-577F-4787-96DF-E9FB785EF9EE}" type="pres">
      <dgm:prSet presAssocID="{EF087350-2234-495D-B0F7-4BC1E119AC2A}" presName="upArrowText" presStyleLbl="revTx" presStyleIdx="1" presStyleCnt="2">
        <dgm:presLayoutVars>
          <dgm:bulletEnabled val="1"/>
        </dgm:presLayoutVars>
      </dgm:prSet>
      <dgm:spPr/>
      <dgm:t>
        <a:bodyPr/>
        <a:lstStyle/>
        <a:p>
          <a:endParaRPr lang="en-US"/>
        </a:p>
      </dgm:t>
    </dgm:pt>
  </dgm:ptLst>
  <dgm:cxnLst>
    <dgm:cxn modelId="{4C36E5FB-4C5D-4A43-817B-79484A11ACD9}" type="presOf" srcId="{CD894F8C-1FE5-42D6-B35D-21ED9947AFB6}" destId="{60E7BE9D-CAC7-4439-8BCA-374E9920EB3C}" srcOrd="0" destOrd="0" presId="urn:microsoft.com/office/officeart/2005/8/layout/arrow3"/>
    <dgm:cxn modelId="{1FF9AD05-5F55-41E1-81FA-E1BB8E331DB4}" type="presOf" srcId="{DA128E88-25A6-4BF2-AB62-FE6D2B411D23}" destId="{6B7DC32F-1337-4E68-8C55-33D547E8E814}" srcOrd="0" destOrd="0" presId="urn:microsoft.com/office/officeart/2005/8/layout/arrow3"/>
    <dgm:cxn modelId="{85D3A244-43A9-4A7A-AB0E-B527939FA64D}" srcId="{DA128E88-25A6-4BF2-AB62-FE6D2B411D23}" destId="{CD894F8C-1FE5-42D6-B35D-21ED9947AFB6}" srcOrd="0" destOrd="0" parTransId="{AB81E786-5FDF-43DB-9997-83AFDE45E104}" sibTransId="{9B39777F-5A05-45A3-AA77-B5562694F297}"/>
    <dgm:cxn modelId="{3F50B478-637D-4900-84E3-C7DF6C4E0FBE}" srcId="{DA128E88-25A6-4BF2-AB62-FE6D2B411D23}" destId="{EF087350-2234-495D-B0F7-4BC1E119AC2A}" srcOrd="1" destOrd="0" parTransId="{98161AA9-E551-41FF-BEF6-0E1B8F163207}" sibTransId="{0C36D429-D6D1-443E-9653-01FBC4BC122A}"/>
    <dgm:cxn modelId="{E4419ECE-4BF9-45CB-982C-595B88F42983}" type="presOf" srcId="{EF087350-2234-495D-B0F7-4BC1E119AC2A}" destId="{A179468D-577F-4787-96DF-E9FB785EF9EE}" srcOrd="0" destOrd="0" presId="urn:microsoft.com/office/officeart/2005/8/layout/arrow3"/>
    <dgm:cxn modelId="{A4FAC520-F1B4-4EE1-90C3-0646BC909E6E}" type="presParOf" srcId="{6B7DC32F-1337-4E68-8C55-33D547E8E814}" destId="{3FE93C42-B624-4755-8261-94B0AC7ABEFE}" srcOrd="0" destOrd="0" presId="urn:microsoft.com/office/officeart/2005/8/layout/arrow3"/>
    <dgm:cxn modelId="{9DE97F74-6C3C-4A12-AB84-C348BFB28B91}" type="presParOf" srcId="{6B7DC32F-1337-4E68-8C55-33D547E8E814}" destId="{ABBF1787-2356-4BAF-AA78-C2B24B57019A}" srcOrd="1" destOrd="0" presId="urn:microsoft.com/office/officeart/2005/8/layout/arrow3"/>
    <dgm:cxn modelId="{83005793-A99A-43A7-8873-EBABEF675CAF}" type="presParOf" srcId="{6B7DC32F-1337-4E68-8C55-33D547E8E814}" destId="{60E7BE9D-CAC7-4439-8BCA-374E9920EB3C}" srcOrd="2" destOrd="0" presId="urn:microsoft.com/office/officeart/2005/8/layout/arrow3"/>
    <dgm:cxn modelId="{9F4DA786-A6B3-48C9-A030-4E2B4932981D}" type="presParOf" srcId="{6B7DC32F-1337-4E68-8C55-33D547E8E814}" destId="{29866E25-EA2A-4FF7-A327-537D52463734}" srcOrd="3" destOrd="0" presId="urn:microsoft.com/office/officeart/2005/8/layout/arrow3"/>
    <dgm:cxn modelId="{C6868316-A510-451B-B958-8F7E9CEE751E}" type="presParOf" srcId="{6B7DC32F-1337-4E68-8C55-33D547E8E814}" destId="{A179468D-577F-4787-96DF-E9FB785EF9EE}"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68BF232-0B03-4FA4-BE2D-E24C4DE18D81}"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7F0BDE93-4D29-4BF0-BEAB-C09BAED9062A}">
      <dgm:prSet phldrT="[Text]"/>
      <dgm:spPr/>
      <dgm:t>
        <a:bodyPr/>
        <a:lstStyle/>
        <a:p>
          <a:r>
            <a:rPr lang="en-GB" b="1" dirty="0" smtClean="0"/>
            <a:t>Business Capacity Management</a:t>
          </a:r>
          <a:endParaRPr lang="en-US" dirty="0"/>
        </a:p>
      </dgm:t>
    </dgm:pt>
    <dgm:pt modelId="{EBA68B22-45B1-44B5-8F3F-4EA8F7C09747}" type="parTrans" cxnId="{31A521B0-561C-4CE8-BDC2-33C37869C716}">
      <dgm:prSet/>
      <dgm:spPr/>
      <dgm:t>
        <a:bodyPr/>
        <a:lstStyle/>
        <a:p>
          <a:endParaRPr lang="en-US"/>
        </a:p>
      </dgm:t>
    </dgm:pt>
    <dgm:pt modelId="{FF74736F-70A4-42BA-9787-72EC9B0C1467}" type="sibTrans" cxnId="{31A521B0-561C-4CE8-BDC2-33C37869C716}">
      <dgm:prSet/>
      <dgm:spPr/>
      <dgm:t>
        <a:bodyPr/>
        <a:lstStyle/>
        <a:p>
          <a:endParaRPr lang="en-US"/>
        </a:p>
      </dgm:t>
    </dgm:pt>
    <dgm:pt modelId="{442CDFAF-A328-4023-8744-D973956702FA}">
      <dgm:prSet/>
      <dgm:spPr/>
      <dgm:t>
        <a:bodyPr/>
        <a:lstStyle/>
        <a:p>
          <a:r>
            <a:rPr lang="en-GB" smtClean="0"/>
            <a:t>Is focused on the current and future business  requirements</a:t>
          </a:r>
          <a:endParaRPr lang="en-GB" dirty="0"/>
        </a:p>
      </dgm:t>
    </dgm:pt>
    <dgm:pt modelId="{D48D84AA-7A1E-443F-897A-151C47085391}" type="parTrans" cxnId="{CB01063B-751C-4CDB-82BA-856860FF7378}">
      <dgm:prSet/>
      <dgm:spPr/>
      <dgm:t>
        <a:bodyPr/>
        <a:lstStyle/>
        <a:p>
          <a:endParaRPr lang="en-US"/>
        </a:p>
      </dgm:t>
    </dgm:pt>
    <dgm:pt modelId="{4903117D-FA11-4668-99E8-E1774C23A37C}" type="sibTrans" cxnId="{CB01063B-751C-4CDB-82BA-856860FF7378}">
      <dgm:prSet/>
      <dgm:spPr/>
      <dgm:t>
        <a:bodyPr/>
        <a:lstStyle/>
        <a:p>
          <a:endParaRPr lang="en-US"/>
        </a:p>
      </dgm:t>
    </dgm:pt>
    <dgm:pt modelId="{36D2FE5D-ED53-492A-956B-24988691F70A}">
      <dgm:prSet/>
      <dgm:spPr/>
      <dgm:t>
        <a:bodyPr/>
        <a:lstStyle/>
        <a:p>
          <a:r>
            <a:rPr lang="en-GB" b="1" smtClean="0"/>
            <a:t>Service Capacity Management</a:t>
          </a:r>
          <a:endParaRPr lang="en-GB" b="1" dirty="0"/>
        </a:p>
      </dgm:t>
    </dgm:pt>
    <dgm:pt modelId="{E5981156-B1F4-4D7E-A2B8-545A790C5681}" type="parTrans" cxnId="{05D134A0-69A4-418B-BB45-E75365DF47CE}">
      <dgm:prSet/>
      <dgm:spPr/>
      <dgm:t>
        <a:bodyPr/>
        <a:lstStyle/>
        <a:p>
          <a:endParaRPr lang="en-US"/>
        </a:p>
      </dgm:t>
    </dgm:pt>
    <dgm:pt modelId="{CE94CC82-69C9-4F48-A71F-76B6B326F97E}" type="sibTrans" cxnId="{05D134A0-69A4-418B-BB45-E75365DF47CE}">
      <dgm:prSet/>
      <dgm:spPr/>
      <dgm:t>
        <a:bodyPr/>
        <a:lstStyle/>
        <a:p>
          <a:endParaRPr lang="en-US"/>
        </a:p>
      </dgm:t>
    </dgm:pt>
    <dgm:pt modelId="{FD0FB3B1-EA8E-4538-93AA-3540EA166026}">
      <dgm:prSet/>
      <dgm:spPr/>
      <dgm:t>
        <a:bodyPr/>
        <a:lstStyle/>
        <a:p>
          <a:r>
            <a:rPr lang="en-GB" smtClean="0"/>
            <a:t>Is focused on the delivery of the existing services that support the business</a:t>
          </a:r>
          <a:endParaRPr lang="en-GB" dirty="0"/>
        </a:p>
      </dgm:t>
    </dgm:pt>
    <dgm:pt modelId="{35138C7A-152D-49FA-8001-92AA28C1A7B7}" type="parTrans" cxnId="{E1C1615F-CEAE-42BA-AF06-79F03DFBF132}">
      <dgm:prSet/>
      <dgm:spPr/>
      <dgm:t>
        <a:bodyPr/>
        <a:lstStyle/>
        <a:p>
          <a:endParaRPr lang="en-US"/>
        </a:p>
      </dgm:t>
    </dgm:pt>
    <dgm:pt modelId="{669FFD53-ED47-437F-BA51-2D05B1FFC72D}" type="sibTrans" cxnId="{E1C1615F-CEAE-42BA-AF06-79F03DFBF132}">
      <dgm:prSet/>
      <dgm:spPr/>
      <dgm:t>
        <a:bodyPr/>
        <a:lstStyle/>
        <a:p>
          <a:endParaRPr lang="en-US"/>
        </a:p>
      </dgm:t>
    </dgm:pt>
    <dgm:pt modelId="{49A54C88-2BFD-4342-A464-B2C17B32AA08}">
      <dgm:prSet/>
      <dgm:spPr/>
      <dgm:t>
        <a:bodyPr/>
        <a:lstStyle/>
        <a:p>
          <a:r>
            <a:rPr lang="en-GB" b="1" smtClean="0"/>
            <a:t>Component Capacity Management</a:t>
          </a:r>
          <a:endParaRPr lang="en-GB" b="1" dirty="0"/>
        </a:p>
      </dgm:t>
    </dgm:pt>
    <dgm:pt modelId="{D4540BED-A30E-4C75-BCF1-F43732039CFB}" type="parTrans" cxnId="{C96708B4-0A30-4F6B-A813-CE93F63B5F87}">
      <dgm:prSet/>
      <dgm:spPr/>
      <dgm:t>
        <a:bodyPr/>
        <a:lstStyle/>
        <a:p>
          <a:endParaRPr lang="en-US"/>
        </a:p>
      </dgm:t>
    </dgm:pt>
    <dgm:pt modelId="{962337D4-2227-428F-B86B-88235143C24D}" type="sibTrans" cxnId="{C96708B4-0A30-4F6B-A813-CE93F63B5F87}">
      <dgm:prSet/>
      <dgm:spPr/>
      <dgm:t>
        <a:bodyPr/>
        <a:lstStyle/>
        <a:p>
          <a:endParaRPr lang="en-US"/>
        </a:p>
      </dgm:t>
    </dgm:pt>
    <dgm:pt modelId="{AC395E11-917A-4C99-937E-B607C091A9FF}">
      <dgm:prSet/>
      <dgm:spPr/>
      <dgm:t>
        <a:bodyPr/>
        <a:lstStyle/>
        <a:p>
          <a:r>
            <a:rPr lang="en-GB" dirty="0" smtClean="0"/>
            <a:t>Is focused on the IT infrastructure that underpins service provision</a:t>
          </a:r>
          <a:endParaRPr lang="en-GB" dirty="0"/>
        </a:p>
      </dgm:t>
    </dgm:pt>
    <dgm:pt modelId="{3ED26D4A-7341-4014-BA42-631DAB51C289}" type="parTrans" cxnId="{6437178D-108D-4D8A-840A-E2943DF5A662}">
      <dgm:prSet/>
      <dgm:spPr/>
      <dgm:t>
        <a:bodyPr/>
        <a:lstStyle/>
        <a:p>
          <a:endParaRPr lang="en-US"/>
        </a:p>
      </dgm:t>
    </dgm:pt>
    <dgm:pt modelId="{1E63AA28-2F80-4840-84DC-E79DB7663AAD}" type="sibTrans" cxnId="{6437178D-108D-4D8A-840A-E2943DF5A662}">
      <dgm:prSet/>
      <dgm:spPr/>
      <dgm:t>
        <a:bodyPr/>
        <a:lstStyle/>
        <a:p>
          <a:endParaRPr lang="en-US"/>
        </a:p>
      </dgm:t>
    </dgm:pt>
    <dgm:pt modelId="{6E5F4DB6-C594-4372-A47F-A917F4ACAAB0}">
      <dgm:prSet/>
      <dgm:spPr/>
      <dgm:t>
        <a:bodyPr/>
        <a:lstStyle/>
        <a:p>
          <a:r>
            <a:rPr lang="en-GB" smtClean="0"/>
            <a:t>Looks at new and emergent technology </a:t>
          </a:r>
          <a:endParaRPr lang="en-GB" dirty="0"/>
        </a:p>
      </dgm:t>
    </dgm:pt>
    <dgm:pt modelId="{3CB4B8F5-5E61-49BF-8996-644FF0F0FA9F}" type="parTrans" cxnId="{8E5977EC-D7D6-4ED4-844B-EE199B58E3C8}">
      <dgm:prSet/>
      <dgm:spPr/>
      <dgm:t>
        <a:bodyPr/>
        <a:lstStyle/>
        <a:p>
          <a:endParaRPr lang="en-US"/>
        </a:p>
      </dgm:t>
    </dgm:pt>
    <dgm:pt modelId="{815B1384-1E08-4E5A-BC43-FBB56E59E2CC}" type="sibTrans" cxnId="{8E5977EC-D7D6-4ED4-844B-EE199B58E3C8}">
      <dgm:prSet/>
      <dgm:spPr/>
      <dgm:t>
        <a:bodyPr/>
        <a:lstStyle/>
        <a:p>
          <a:endParaRPr lang="en-US"/>
        </a:p>
      </dgm:t>
    </dgm:pt>
    <dgm:pt modelId="{CB3FE415-4813-441F-AC1C-99AD2C36C2FA}" type="pres">
      <dgm:prSet presAssocID="{F68BF232-0B03-4FA4-BE2D-E24C4DE18D81}" presName="Name0" presStyleCnt="0">
        <dgm:presLayoutVars>
          <dgm:dir/>
          <dgm:animLvl val="lvl"/>
          <dgm:resizeHandles val="exact"/>
        </dgm:presLayoutVars>
      </dgm:prSet>
      <dgm:spPr/>
      <dgm:t>
        <a:bodyPr/>
        <a:lstStyle/>
        <a:p>
          <a:endParaRPr lang="id-ID"/>
        </a:p>
      </dgm:t>
    </dgm:pt>
    <dgm:pt modelId="{CD61BBBB-63AB-4456-B7D5-1426070491DA}" type="pres">
      <dgm:prSet presAssocID="{7F0BDE93-4D29-4BF0-BEAB-C09BAED9062A}" presName="linNode" presStyleCnt="0"/>
      <dgm:spPr/>
    </dgm:pt>
    <dgm:pt modelId="{AA946102-CD45-4775-B7E7-83EC7514F6C7}" type="pres">
      <dgm:prSet presAssocID="{7F0BDE93-4D29-4BF0-BEAB-C09BAED9062A}" presName="parentText" presStyleLbl="node1" presStyleIdx="0" presStyleCnt="3">
        <dgm:presLayoutVars>
          <dgm:chMax val="1"/>
          <dgm:bulletEnabled val="1"/>
        </dgm:presLayoutVars>
      </dgm:prSet>
      <dgm:spPr/>
      <dgm:t>
        <a:bodyPr/>
        <a:lstStyle/>
        <a:p>
          <a:endParaRPr lang="en-US"/>
        </a:p>
      </dgm:t>
    </dgm:pt>
    <dgm:pt modelId="{3781238A-1DC6-4D45-BDE2-F4B8319D36FA}" type="pres">
      <dgm:prSet presAssocID="{7F0BDE93-4D29-4BF0-BEAB-C09BAED9062A}" presName="descendantText" presStyleLbl="alignAccFollowNode1" presStyleIdx="0" presStyleCnt="3">
        <dgm:presLayoutVars>
          <dgm:bulletEnabled val="1"/>
        </dgm:presLayoutVars>
      </dgm:prSet>
      <dgm:spPr/>
      <dgm:t>
        <a:bodyPr/>
        <a:lstStyle/>
        <a:p>
          <a:endParaRPr lang="id-ID"/>
        </a:p>
      </dgm:t>
    </dgm:pt>
    <dgm:pt modelId="{1D2832E3-97D9-46DC-816F-FF7A5EEC55A6}" type="pres">
      <dgm:prSet presAssocID="{FF74736F-70A4-42BA-9787-72EC9B0C1467}" presName="sp" presStyleCnt="0"/>
      <dgm:spPr/>
    </dgm:pt>
    <dgm:pt modelId="{AC1FB93C-E19C-43FE-B5C3-B903AB84AA4D}" type="pres">
      <dgm:prSet presAssocID="{36D2FE5D-ED53-492A-956B-24988691F70A}" presName="linNode" presStyleCnt="0"/>
      <dgm:spPr/>
    </dgm:pt>
    <dgm:pt modelId="{6E1E72A8-5AAA-486D-B046-4F3753D800BF}" type="pres">
      <dgm:prSet presAssocID="{36D2FE5D-ED53-492A-956B-24988691F70A}" presName="parentText" presStyleLbl="node1" presStyleIdx="1" presStyleCnt="3">
        <dgm:presLayoutVars>
          <dgm:chMax val="1"/>
          <dgm:bulletEnabled val="1"/>
        </dgm:presLayoutVars>
      </dgm:prSet>
      <dgm:spPr/>
      <dgm:t>
        <a:bodyPr/>
        <a:lstStyle/>
        <a:p>
          <a:endParaRPr lang="id-ID"/>
        </a:p>
      </dgm:t>
    </dgm:pt>
    <dgm:pt modelId="{D8E423F8-C579-409D-BB67-4300320D3E42}" type="pres">
      <dgm:prSet presAssocID="{36D2FE5D-ED53-492A-956B-24988691F70A}" presName="descendantText" presStyleLbl="alignAccFollowNode1" presStyleIdx="1" presStyleCnt="3">
        <dgm:presLayoutVars>
          <dgm:bulletEnabled val="1"/>
        </dgm:presLayoutVars>
      </dgm:prSet>
      <dgm:spPr/>
      <dgm:t>
        <a:bodyPr/>
        <a:lstStyle/>
        <a:p>
          <a:endParaRPr lang="id-ID"/>
        </a:p>
      </dgm:t>
    </dgm:pt>
    <dgm:pt modelId="{5207C2EC-0A68-4D4A-B377-4B3D19ECA38D}" type="pres">
      <dgm:prSet presAssocID="{CE94CC82-69C9-4F48-A71F-76B6B326F97E}" presName="sp" presStyleCnt="0"/>
      <dgm:spPr/>
    </dgm:pt>
    <dgm:pt modelId="{09ED1483-8038-43B6-AD2A-A0A9699D5E77}" type="pres">
      <dgm:prSet presAssocID="{49A54C88-2BFD-4342-A464-B2C17B32AA08}" presName="linNode" presStyleCnt="0"/>
      <dgm:spPr/>
    </dgm:pt>
    <dgm:pt modelId="{24796EAE-1C8A-4368-86B3-0C193B2407D9}" type="pres">
      <dgm:prSet presAssocID="{49A54C88-2BFD-4342-A464-B2C17B32AA08}" presName="parentText" presStyleLbl="node1" presStyleIdx="2" presStyleCnt="3">
        <dgm:presLayoutVars>
          <dgm:chMax val="1"/>
          <dgm:bulletEnabled val="1"/>
        </dgm:presLayoutVars>
      </dgm:prSet>
      <dgm:spPr/>
      <dgm:t>
        <a:bodyPr/>
        <a:lstStyle/>
        <a:p>
          <a:endParaRPr lang="id-ID"/>
        </a:p>
      </dgm:t>
    </dgm:pt>
    <dgm:pt modelId="{5C304590-9F40-4004-A098-63DB9E48FEF4}" type="pres">
      <dgm:prSet presAssocID="{49A54C88-2BFD-4342-A464-B2C17B32AA08}" presName="descendantText" presStyleLbl="alignAccFollowNode1" presStyleIdx="2" presStyleCnt="3">
        <dgm:presLayoutVars>
          <dgm:bulletEnabled val="1"/>
        </dgm:presLayoutVars>
      </dgm:prSet>
      <dgm:spPr/>
      <dgm:t>
        <a:bodyPr/>
        <a:lstStyle/>
        <a:p>
          <a:endParaRPr lang="en-US"/>
        </a:p>
      </dgm:t>
    </dgm:pt>
  </dgm:ptLst>
  <dgm:cxnLst>
    <dgm:cxn modelId="{C96708B4-0A30-4F6B-A813-CE93F63B5F87}" srcId="{F68BF232-0B03-4FA4-BE2D-E24C4DE18D81}" destId="{49A54C88-2BFD-4342-A464-B2C17B32AA08}" srcOrd="2" destOrd="0" parTransId="{D4540BED-A30E-4C75-BCF1-F43732039CFB}" sibTransId="{962337D4-2227-428F-B86B-88235143C24D}"/>
    <dgm:cxn modelId="{49D1D42B-36B5-42DC-A968-F401E27E27B7}" type="presOf" srcId="{F68BF232-0B03-4FA4-BE2D-E24C4DE18D81}" destId="{CB3FE415-4813-441F-AC1C-99AD2C36C2FA}" srcOrd="0" destOrd="0" presId="urn:microsoft.com/office/officeart/2005/8/layout/vList5"/>
    <dgm:cxn modelId="{C01D25D2-BD09-472F-9ECF-B8AEE8B52286}" type="presOf" srcId="{442CDFAF-A328-4023-8744-D973956702FA}" destId="{3781238A-1DC6-4D45-BDE2-F4B8319D36FA}" srcOrd="0" destOrd="0" presId="urn:microsoft.com/office/officeart/2005/8/layout/vList5"/>
    <dgm:cxn modelId="{8384E01F-5AA8-47E2-8437-C7B5918B0D4D}" type="presOf" srcId="{FD0FB3B1-EA8E-4538-93AA-3540EA166026}" destId="{D8E423F8-C579-409D-BB67-4300320D3E42}" srcOrd="0" destOrd="0" presId="urn:microsoft.com/office/officeart/2005/8/layout/vList5"/>
    <dgm:cxn modelId="{C5A43FF2-8F3F-4715-ABAB-765C8E6C0088}" type="presOf" srcId="{49A54C88-2BFD-4342-A464-B2C17B32AA08}" destId="{24796EAE-1C8A-4368-86B3-0C193B2407D9}" srcOrd="0" destOrd="0" presId="urn:microsoft.com/office/officeart/2005/8/layout/vList5"/>
    <dgm:cxn modelId="{CB01063B-751C-4CDB-82BA-856860FF7378}" srcId="{7F0BDE93-4D29-4BF0-BEAB-C09BAED9062A}" destId="{442CDFAF-A328-4023-8744-D973956702FA}" srcOrd="0" destOrd="0" parTransId="{D48D84AA-7A1E-443F-897A-151C47085391}" sibTransId="{4903117D-FA11-4668-99E8-E1774C23A37C}"/>
    <dgm:cxn modelId="{35C57515-7E68-4210-8099-B0E98995F5D3}" type="presOf" srcId="{AC395E11-917A-4C99-937E-B607C091A9FF}" destId="{5C304590-9F40-4004-A098-63DB9E48FEF4}" srcOrd="0" destOrd="0" presId="urn:microsoft.com/office/officeart/2005/8/layout/vList5"/>
    <dgm:cxn modelId="{2B53852C-B077-4C28-B7C9-04A9CA6C9F04}" type="presOf" srcId="{36D2FE5D-ED53-492A-956B-24988691F70A}" destId="{6E1E72A8-5AAA-486D-B046-4F3753D800BF}" srcOrd="0" destOrd="0" presId="urn:microsoft.com/office/officeart/2005/8/layout/vList5"/>
    <dgm:cxn modelId="{6437178D-108D-4D8A-840A-E2943DF5A662}" srcId="{49A54C88-2BFD-4342-A464-B2C17B32AA08}" destId="{AC395E11-917A-4C99-937E-B607C091A9FF}" srcOrd="0" destOrd="0" parTransId="{3ED26D4A-7341-4014-BA42-631DAB51C289}" sibTransId="{1E63AA28-2F80-4840-84DC-E79DB7663AAD}"/>
    <dgm:cxn modelId="{E1C1615F-CEAE-42BA-AF06-79F03DFBF132}" srcId="{36D2FE5D-ED53-492A-956B-24988691F70A}" destId="{FD0FB3B1-EA8E-4538-93AA-3540EA166026}" srcOrd="0" destOrd="0" parTransId="{35138C7A-152D-49FA-8001-92AA28C1A7B7}" sibTransId="{669FFD53-ED47-437F-BA51-2D05B1FFC72D}"/>
    <dgm:cxn modelId="{31A521B0-561C-4CE8-BDC2-33C37869C716}" srcId="{F68BF232-0B03-4FA4-BE2D-E24C4DE18D81}" destId="{7F0BDE93-4D29-4BF0-BEAB-C09BAED9062A}" srcOrd="0" destOrd="0" parTransId="{EBA68B22-45B1-44B5-8F3F-4EA8F7C09747}" sibTransId="{FF74736F-70A4-42BA-9787-72EC9B0C1467}"/>
    <dgm:cxn modelId="{05D134A0-69A4-418B-BB45-E75365DF47CE}" srcId="{F68BF232-0B03-4FA4-BE2D-E24C4DE18D81}" destId="{36D2FE5D-ED53-492A-956B-24988691F70A}" srcOrd="1" destOrd="0" parTransId="{E5981156-B1F4-4D7E-A2B8-545A790C5681}" sibTransId="{CE94CC82-69C9-4F48-A71F-76B6B326F97E}"/>
    <dgm:cxn modelId="{8E5977EC-D7D6-4ED4-844B-EE199B58E3C8}" srcId="{AC395E11-917A-4C99-937E-B607C091A9FF}" destId="{6E5F4DB6-C594-4372-A47F-A917F4ACAAB0}" srcOrd="0" destOrd="0" parTransId="{3CB4B8F5-5E61-49BF-8996-644FF0F0FA9F}" sibTransId="{815B1384-1E08-4E5A-BC43-FBB56E59E2CC}"/>
    <dgm:cxn modelId="{9ECA0CDC-698B-4A82-B061-89DF9B233360}" type="presOf" srcId="{7F0BDE93-4D29-4BF0-BEAB-C09BAED9062A}" destId="{AA946102-CD45-4775-B7E7-83EC7514F6C7}" srcOrd="0" destOrd="0" presId="urn:microsoft.com/office/officeart/2005/8/layout/vList5"/>
    <dgm:cxn modelId="{0BD76096-67BE-42B3-9585-8C28B0909C02}" type="presOf" srcId="{6E5F4DB6-C594-4372-A47F-A917F4ACAAB0}" destId="{5C304590-9F40-4004-A098-63DB9E48FEF4}" srcOrd="0" destOrd="1" presId="urn:microsoft.com/office/officeart/2005/8/layout/vList5"/>
    <dgm:cxn modelId="{3E225D9E-E4B6-447E-AC39-9BE86AF01C9D}" type="presParOf" srcId="{CB3FE415-4813-441F-AC1C-99AD2C36C2FA}" destId="{CD61BBBB-63AB-4456-B7D5-1426070491DA}" srcOrd="0" destOrd="0" presId="urn:microsoft.com/office/officeart/2005/8/layout/vList5"/>
    <dgm:cxn modelId="{C9354BC3-CC19-4403-85E5-BEBDD8DD4684}" type="presParOf" srcId="{CD61BBBB-63AB-4456-B7D5-1426070491DA}" destId="{AA946102-CD45-4775-B7E7-83EC7514F6C7}" srcOrd="0" destOrd="0" presId="urn:microsoft.com/office/officeart/2005/8/layout/vList5"/>
    <dgm:cxn modelId="{3D435A1A-4FFA-4E27-B3DC-76526A7B259A}" type="presParOf" srcId="{CD61BBBB-63AB-4456-B7D5-1426070491DA}" destId="{3781238A-1DC6-4D45-BDE2-F4B8319D36FA}" srcOrd="1" destOrd="0" presId="urn:microsoft.com/office/officeart/2005/8/layout/vList5"/>
    <dgm:cxn modelId="{B5AAA3F9-6838-4115-8932-9133617C7326}" type="presParOf" srcId="{CB3FE415-4813-441F-AC1C-99AD2C36C2FA}" destId="{1D2832E3-97D9-46DC-816F-FF7A5EEC55A6}" srcOrd="1" destOrd="0" presId="urn:microsoft.com/office/officeart/2005/8/layout/vList5"/>
    <dgm:cxn modelId="{6A569F50-4ABC-49A1-B7EF-2E762F351DF6}" type="presParOf" srcId="{CB3FE415-4813-441F-AC1C-99AD2C36C2FA}" destId="{AC1FB93C-E19C-43FE-B5C3-B903AB84AA4D}" srcOrd="2" destOrd="0" presId="urn:microsoft.com/office/officeart/2005/8/layout/vList5"/>
    <dgm:cxn modelId="{A32679DE-56C0-49A1-A181-14C2CB1C2EBE}" type="presParOf" srcId="{AC1FB93C-E19C-43FE-B5C3-B903AB84AA4D}" destId="{6E1E72A8-5AAA-486D-B046-4F3753D800BF}" srcOrd="0" destOrd="0" presId="urn:microsoft.com/office/officeart/2005/8/layout/vList5"/>
    <dgm:cxn modelId="{9DAA4688-A4EA-41B0-B6D0-6C1FA8EDE260}" type="presParOf" srcId="{AC1FB93C-E19C-43FE-B5C3-B903AB84AA4D}" destId="{D8E423F8-C579-409D-BB67-4300320D3E42}" srcOrd="1" destOrd="0" presId="urn:microsoft.com/office/officeart/2005/8/layout/vList5"/>
    <dgm:cxn modelId="{E9395DE2-2EE4-4AFD-BBA4-5649D403A467}" type="presParOf" srcId="{CB3FE415-4813-441F-AC1C-99AD2C36C2FA}" destId="{5207C2EC-0A68-4D4A-B377-4B3D19ECA38D}" srcOrd="3" destOrd="0" presId="urn:microsoft.com/office/officeart/2005/8/layout/vList5"/>
    <dgm:cxn modelId="{4F950DCD-249E-4095-A55C-53BE5D102349}" type="presParOf" srcId="{CB3FE415-4813-441F-AC1C-99AD2C36C2FA}" destId="{09ED1483-8038-43B6-AD2A-A0A9699D5E77}" srcOrd="4" destOrd="0" presId="urn:microsoft.com/office/officeart/2005/8/layout/vList5"/>
    <dgm:cxn modelId="{15AC0586-DB85-4787-BF90-1C9EC90BEF79}" type="presParOf" srcId="{09ED1483-8038-43B6-AD2A-A0A9699D5E77}" destId="{24796EAE-1C8A-4368-86B3-0C193B2407D9}" srcOrd="0" destOrd="0" presId="urn:microsoft.com/office/officeart/2005/8/layout/vList5"/>
    <dgm:cxn modelId="{967C68EC-127A-4436-9D90-ED10BDC4716C}" type="presParOf" srcId="{09ED1483-8038-43B6-AD2A-A0A9699D5E77}" destId="{5C304590-9F40-4004-A098-63DB9E48FEF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D21AE94-36E1-4CB4-B45C-74ED772AD026}" type="doc">
      <dgm:prSet loTypeId="urn:microsoft.com/office/officeart/2005/8/layout/bProcess4" loCatId="process" qsTypeId="urn:microsoft.com/office/officeart/2005/8/quickstyle/simple3" qsCatId="simple" csTypeId="urn:microsoft.com/office/officeart/2005/8/colors/colorful1#6" csCatId="colorful" phldr="1"/>
      <dgm:spPr/>
      <dgm:t>
        <a:bodyPr/>
        <a:lstStyle/>
        <a:p>
          <a:endParaRPr lang="en-US"/>
        </a:p>
      </dgm:t>
    </dgm:pt>
    <dgm:pt modelId="{A353430C-7CE1-4B1A-ADA0-06FD9B44799F}">
      <dgm:prSet phldrT="[Text]"/>
      <dgm:spPr/>
      <dgm:t>
        <a:bodyPr/>
        <a:lstStyle/>
        <a:p>
          <a:r>
            <a:rPr lang="en-GB" smtClean="0"/>
            <a:t>Monitoring</a:t>
          </a:r>
          <a:endParaRPr lang="en-US" dirty="0"/>
        </a:p>
      </dgm:t>
    </dgm:pt>
    <dgm:pt modelId="{B4F2204C-D613-4846-942D-CFFB5207AAF5}" type="parTrans" cxnId="{CCC6F7BB-FF45-49DD-BB6B-CEFFF378CF2B}">
      <dgm:prSet/>
      <dgm:spPr/>
      <dgm:t>
        <a:bodyPr/>
        <a:lstStyle/>
        <a:p>
          <a:endParaRPr lang="en-US"/>
        </a:p>
      </dgm:t>
    </dgm:pt>
    <dgm:pt modelId="{7BEA8C9F-1AD5-4483-A54B-9D837C372E3D}" type="sibTrans" cxnId="{CCC6F7BB-FF45-49DD-BB6B-CEFFF378CF2B}">
      <dgm:prSet/>
      <dgm:spPr/>
      <dgm:t>
        <a:bodyPr/>
        <a:lstStyle/>
        <a:p>
          <a:endParaRPr lang="en-US"/>
        </a:p>
      </dgm:t>
    </dgm:pt>
    <dgm:pt modelId="{083B5194-00CD-4383-827C-7C52FE7356EF}">
      <dgm:prSet/>
      <dgm:spPr/>
      <dgm:t>
        <a:bodyPr/>
        <a:lstStyle/>
        <a:p>
          <a:r>
            <a:rPr lang="en-GB" smtClean="0"/>
            <a:t>Analysis</a:t>
          </a:r>
          <a:endParaRPr lang="en-GB" dirty="0" smtClean="0"/>
        </a:p>
      </dgm:t>
    </dgm:pt>
    <dgm:pt modelId="{7696D001-82BA-4AD9-8C7A-0C4D910CB51D}" type="parTrans" cxnId="{ACB22E56-866B-4460-B0D4-D0C145B6236E}">
      <dgm:prSet/>
      <dgm:spPr/>
      <dgm:t>
        <a:bodyPr/>
        <a:lstStyle/>
        <a:p>
          <a:endParaRPr lang="en-US"/>
        </a:p>
      </dgm:t>
    </dgm:pt>
    <dgm:pt modelId="{7A111A8F-A5D7-43A9-9F13-632E31F7BF4D}" type="sibTrans" cxnId="{ACB22E56-866B-4460-B0D4-D0C145B6236E}">
      <dgm:prSet/>
      <dgm:spPr/>
      <dgm:t>
        <a:bodyPr/>
        <a:lstStyle/>
        <a:p>
          <a:endParaRPr lang="en-US"/>
        </a:p>
      </dgm:t>
    </dgm:pt>
    <dgm:pt modelId="{D0029B62-E727-43AF-AA30-7037B409F253}">
      <dgm:prSet/>
      <dgm:spPr/>
      <dgm:t>
        <a:bodyPr/>
        <a:lstStyle/>
        <a:p>
          <a:r>
            <a:rPr lang="en-GB" smtClean="0"/>
            <a:t>Tuning</a:t>
          </a:r>
          <a:endParaRPr lang="en-GB" dirty="0" smtClean="0"/>
        </a:p>
      </dgm:t>
    </dgm:pt>
    <dgm:pt modelId="{13096CE0-BB8F-46D5-916A-A58F330218A3}" type="parTrans" cxnId="{75360B5D-75E7-4D7D-8569-9BF9785D7A1C}">
      <dgm:prSet/>
      <dgm:spPr/>
      <dgm:t>
        <a:bodyPr/>
        <a:lstStyle/>
        <a:p>
          <a:endParaRPr lang="en-US"/>
        </a:p>
      </dgm:t>
    </dgm:pt>
    <dgm:pt modelId="{F9961EF3-6514-4397-ADF8-AF59878E9F50}" type="sibTrans" cxnId="{75360B5D-75E7-4D7D-8569-9BF9785D7A1C}">
      <dgm:prSet/>
      <dgm:spPr/>
      <dgm:t>
        <a:bodyPr/>
        <a:lstStyle/>
        <a:p>
          <a:endParaRPr lang="en-US"/>
        </a:p>
      </dgm:t>
    </dgm:pt>
    <dgm:pt modelId="{E9A04244-42EA-448F-A9C6-CAC651870951}">
      <dgm:prSet/>
      <dgm:spPr/>
      <dgm:t>
        <a:bodyPr/>
        <a:lstStyle/>
        <a:p>
          <a:r>
            <a:rPr lang="en-GB" smtClean="0"/>
            <a:t>Implementation</a:t>
          </a:r>
          <a:endParaRPr lang="en-GB" dirty="0" smtClean="0"/>
        </a:p>
      </dgm:t>
    </dgm:pt>
    <dgm:pt modelId="{8949C183-6024-4F2B-9B5E-09EA069F8BB1}" type="parTrans" cxnId="{8C28B933-C764-4926-9FF6-947F5B2D250F}">
      <dgm:prSet/>
      <dgm:spPr/>
      <dgm:t>
        <a:bodyPr/>
        <a:lstStyle/>
        <a:p>
          <a:endParaRPr lang="en-US"/>
        </a:p>
      </dgm:t>
    </dgm:pt>
    <dgm:pt modelId="{12EB23B8-D105-4909-AB33-DCBF8ABCB91B}" type="sibTrans" cxnId="{8C28B933-C764-4926-9FF6-947F5B2D250F}">
      <dgm:prSet/>
      <dgm:spPr/>
      <dgm:t>
        <a:bodyPr/>
        <a:lstStyle/>
        <a:p>
          <a:endParaRPr lang="en-US"/>
        </a:p>
      </dgm:t>
    </dgm:pt>
    <dgm:pt modelId="{F93B5A1B-96CC-4846-96EB-F3F980E3A78B}">
      <dgm:prSet/>
      <dgm:spPr/>
      <dgm:t>
        <a:bodyPr/>
        <a:lstStyle/>
        <a:p>
          <a:r>
            <a:rPr lang="en-GB" smtClean="0"/>
            <a:t>Storage of Capacity Management Data</a:t>
          </a:r>
          <a:endParaRPr lang="en-GB" dirty="0" smtClean="0"/>
        </a:p>
      </dgm:t>
    </dgm:pt>
    <dgm:pt modelId="{0D64455A-E104-4B54-83F5-1A2AF90AF0C1}" type="parTrans" cxnId="{CA7669BD-A792-4B38-92E0-B37D035C6021}">
      <dgm:prSet/>
      <dgm:spPr/>
      <dgm:t>
        <a:bodyPr/>
        <a:lstStyle/>
        <a:p>
          <a:endParaRPr lang="en-US"/>
        </a:p>
      </dgm:t>
    </dgm:pt>
    <dgm:pt modelId="{9FD0C8D4-67A5-4ED3-81FC-2A22E84C3231}" type="sibTrans" cxnId="{CA7669BD-A792-4B38-92E0-B37D035C6021}">
      <dgm:prSet/>
      <dgm:spPr/>
      <dgm:t>
        <a:bodyPr/>
        <a:lstStyle/>
        <a:p>
          <a:endParaRPr lang="en-US"/>
        </a:p>
      </dgm:t>
    </dgm:pt>
    <dgm:pt modelId="{EABEB50F-B21E-4D57-A13C-7D67BF1AAD5C}">
      <dgm:prSet/>
      <dgm:spPr/>
      <dgm:t>
        <a:bodyPr/>
        <a:lstStyle/>
        <a:p>
          <a:r>
            <a:rPr lang="en-GB" smtClean="0"/>
            <a:t>Demand Management</a:t>
          </a:r>
          <a:endParaRPr lang="en-GB" dirty="0" smtClean="0"/>
        </a:p>
      </dgm:t>
    </dgm:pt>
    <dgm:pt modelId="{0B89B15D-753F-42BD-85A6-540944216AB2}" type="parTrans" cxnId="{CE613BF9-129D-4F9D-8532-5537E055ED32}">
      <dgm:prSet/>
      <dgm:spPr/>
      <dgm:t>
        <a:bodyPr/>
        <a:lstStyle/>
        <a:p>
          <a:endParaRPr lang="en-US"/>
        </a:p>
      </dgm:t>
    </dgm:pt>
    <dgm:pt modelId="{ABCBB0B8-747B-48DC-A7BC-D5701DF9B373}" type="sibTrans" cxnId="{CE613BF9-129D-4F9D-8532-5537E055ED32}">
      <dgm:prSet/>
      <dgm:spPr/>
      <dgm:t>
        <a:bodyPr/>
        <a:lstStyle/>
        <a:p>
          <a:endParaRPr lang="en-US"/>
        </a:p>
      </dgm:t>
    </dgm:pt>
    <dgm:pt modelId="{781C64D8-9BD7-49DA-ABAE-BDF21428BCE9}">
      <dgm:prSet/>
      <dgm:spPr/>
      <dgm:t>
        <a:bodyPr/>
        <a:lstStyle/>
        <a:p>
          <a:r>
            <a:rPr lang="en-GB" smtClean="0"/>
            <a:t>Modelling</a:t>
          </a:r>
          <a:endParaRPr lang="en-GB" dirty="0" smtClean="0"/>
        </a:p>
      </dgm:t>
    </dgm:pt>
    <dgm:pt modelId="{B2C5325B-8397-47A9-A051-E1A44E001371}" type="parTrans" cxnId="{E610AED3-6BE2-4584-9017-3A5C1F14BB76}">
      <dgm:prSet/>
      <dgm:spPr/>
      <dgm:t>
        <a:bodyPr/>
        <a:lstStyle/>
        <a:p>
          <a:endParaRPr lang="en-US"/>
        </a:p>
      </dgm:t>
    </dgm:pt>
    <dgm:pt modelId="{B5606577-A157-4E08-90B7-B6E2B70B2382}" type="sibTrans" cxnId="{E610AED3-6BE2-4584-9017-3A5C1F14BB76}">
      <dgm:prSet/>
      <dgm:spPr/>
      <dgm:t>
        <a:bodyPr/>
        <a:lstStyle/>
        <a:p>
          <a:endParaRPr lang="en-US"/>
        </a:p>
      </dgm:t>
    </dgm:pt>
    <dgm:pt modelId="{34C97A4F-FF61-44F2-8A74-394DEB428922}">
      <dgm:prSet/>
      <dgm:spPr/>
      <dgm:t>
        <a:bodyPr/>
        <a:lstStyle/>
        <a:p>
          <a:r>
            <a:rPr lang="en-GB" smtClean="0"/>
            <a:t>Application Sizing</a:t>
          </a:r>
          <a:endParaRPr lang="en-GB" dirty="0" smtClean="0"/>
        </a:p>
      </dgm:t>
    </dgm:pt>
    <dgm:pt modelId="{24C2DBEB-5676-4320-B5A8-AADFFB4EFCC5}" type="parTrans" cxnId="{A7A484D0-490A-42BA-B3A5-1F26FAB55301}">
      <dgm:prSet/>
      <dgm:spPr/>
      <dgm:t>
        <a:bodyPr/>
        <a:lstStyle/>
        <a:p>
          <a:endParaRPr lang="en-US"/>
        </a:p>
      </dgm:t>
    </dgm:pt>
    <dgm:pt modelId="{2B14EAE8-0DFF-4F09-9A1A-DC1087FC9ECC}" type="sibTrans" cxnId="{A7A484D0-490A-42BA-B3A5-1F26FAB55301}">
      <dgm:prSet/>
      <dgm:spPr/>
      <dgm:t>
        <a:bodyPr/>
        <a:lstStyle/>
        <a:p>
          <a:endParaRPr lang="en-US"/>
        </a:p>
      </dgm:t>
    </dgm:pt>
    <dgm:pt modelId="{957B1F56-4D43-4C75-8A12-9FC3784DE9D4}" type="pres">
      <dgm:prSet presAssocID="{DD21AE94-36E1-4CB4-B45C-74ED772AD026}" presName="Name0" presStyleCnt="0">
        <dgm:presLayoutVars>
          <dgm:dir/>
          <dgm:resizeHandles/>
        </dgm:presLayoutVars>
      </dgm:prSet>
      <dgm:spPr/>
      <dgm:t>
        <a:bodyPr/>
        <a:lstStyle/>
        <a:p>
          <a:endParaRPr lang="id-ID"/>
        </a:p>
      </dgm:t>
    </dgm:pt>
    <dgm:pt modelId="{33CB3F5A-9D4D-44B3-A1C1-2C06F503E83F}" type="pres">
      <dgm:prSet presAssocID="{A353430C-7CE1-4B1A-ADA0-06FD9B44799F}" presName="compNode" presStyleCnt="0"/>
      <dgm:spPr/>
    </dgm:pt>
    <dgm:pt modelId="{F78D1F0D-ACA5-4F33-BDF1-6F61542E169A}" type="pres">
      <dgm:prSet presAssocID="{A353430C-7CE1-4B1A-ADA0-06FD9B44799F}" presName="dummyConnPt" presStyleCnt="0"/>
      <dgm:spPr/>
    </dgm:pt>
    <dgm:pt modelId="{6DD1DACE-1E35-45C7-99E2-2C5DF8E88387}" type="pres">
      <dgm:prSet presAssocID="{A353430C-7CE1-4B1A-ADA0-06FD9B44799F}" presName="node" presStyleLbl="node1" presStyleIdx="0" presStyleCnt="8">
        <dgm:presLayoutVars>
          <dgm:bulletEnabled val="1"/>
        </dgm:presLayoutVars>
      </dgm:prSet>
      <dgm:spPr/>
      <dgm:t>
        <a:bodyPr/>
        <a:lstStyle/>
        <a:p>
          <a:endParaRPr lang="en-US"/>
        </a:p>
      </dgm:t>
    </dgm:pt>
    <dgm:pt modelId="{C2756267-738B-490C-BE35-AB3F4299C7E0}" type="pres">
      <dgm:prSet presAssocID="{7BEA8C9F-1AD5-4483-A54B-9D837C372E3D}" presName="sibTrans" presStyleLbl="bgSibTrans2D1" presStyleIdx="0" presStyleCnt="7"/>
      <dgm:spPr/>
      <dgm:t>
        <a:bodyPr/>
        <a:lstStyle/>
        <a:p>
          <a:endParaRPr lang="id-ID"/>
        </a:p>
      </dgm:t>
    </dgm:pt>
    <dgm:pt modelId="{9DE63C4F-2612-485A-9180-7447095D7770}" type="pres">
      <dgm:prSet presAssocID="{083B5194-00CD-4383-827C-7C52FE7356EF}" presName="compNode" presStyleCnt="0"/>
      <dgm:spPr/>
    </dgm:pt>
    <dgm:pt modelId="{83988C95-4467-4DF9-B2FE-F0EFCD7E4B2D}" type="pres">
      <dgm:prSet presAssocID="{083B5194-00CD-4383-827C-7C52FE7356EF}" presName="dummyConnPt" presStyleCnt="0"/>
      <dgm:spPr/>
    </dgm:pt>
    <dgm:pt modelId="{0FD1BBBF-FC3C-4B22-AFEF-3EDDDF724C91}" type="pres">
      <dgm:prSet presAssocID="{083B5194-00CD-4383-827C-7C52FE7356EF}" presName="node" presStyleLbl="node1" presStyleIdx="1" presStyleCnt="8">
        <dgm:presLayoutVars>
          <dgm:bulletEnabled val="1"/>
        </dgm:presLayoutVars>
      </dgm:prSet>
      <dgm:spPr/>
      <dgm:t>
        <a:bodyPr/>
        <a:lstStyle/>
        <a:p>
          <a:endParaRPr lang="id-ID"/>
        </a:p>
      </dgm:t>
    </dgm:pt>
    <dgm:pt modelId="{59D5FEE5-57EA-4A8F-ABCA-8705B3DB1DBF}" type="pres">
      <dgm:prSet presAssocID="{7A111A8F-A5D7-43A9-9F13-632E31F7BF4D}" presName="sibTrans" presStyleLbl="bgSibTrans2D1" presStyleIdx="1" presStyleCnt="7"/>
      <dgm:spPr/>
      <dgm:t>
        <a:bodyPr/>
        <a:lstStyle/>
        <a:p>
          <a:endParaRPr lang="id-ID"/>
        </a:p>
      </dgm:t>
    </dgm:pt>
    <dgm:pt modelId="{959D6932-3648-4F1A-8D55-A4A867F1E9D3}" type="pres">
      <dgm:prSet presAssocID="{D0029B62-E727-43AF-AA30-7037B409F253}" presName="compNode" presStyleCnt="0"/>
      <dgm:spPr/>
    </dgm:pt>
    <dgm:pt modelId="{F0192F60-50C1-416A-A796-BCB211F5FD7A}" type="pres">
      <dgm:prSet presAssocID="{D0029B62-E727-43AF-AA30-7037B409F253}" presName="dummyConnPt" presStyleCnt="0"/>
      <dgm:spPr/>
    </dgm:pt>
    <dgm:pt modelId="{F28B7603-A252-4ADB-A717-CF07608E7D76}" type="pres">
      <dgm:prSet presAssocID="{D0029B62-E727-43AF-AA30-7037B409F253}" presName="node" presStyleLbl="node1" presStyleIdx="2" presStyleCnt="8">
        <dgm:presLayoutVars>
          <dgm:bulletEnabled val="1"/>
        </dgm:presLayoutVars>
      </dgm:prSet>
      <dgm:spPr/>
      <dgm:t>
        <a:bodyPr/>
        <a:lstStyle/>
        <a:p>
          <a:endParaRPr lang="id-ID"/>
        </a:p>
      </dgm:t>
    </dgm:pt>
    <dgm:pt modelId="{73C5C14A-B54B-46AD-B174-84ED97F36527}" type="pres">
      <dgm:prSet presAssocID="{F9961EF3-6514-4397-ADF8-AF59878E9F50}" presName="sibTrans" presStyleLbl="bgSibTrans2D1" presStyleIdx="2" presStyleCnt="7"/>
      <dgm:spPr/>
      <dgm:t>
        <a:bodyPr/>
        <a:lstStyle/>
        <a:p>
          <a:endParaRPr lang="id-ID"/>
        </a:p>
      </dgm:t>
    </dgm:pt>
    <dgm:pt modelId="{DD00D11E-76AC-4B3B-9C14-70319F73D54F}" type="pres">
      <dgm:prSet presAssocID="{E9A04244-42EA-448F-A9C6-CAC651870951}" presName="compNode" presStyleCnt="0"/>
      <dgm:spPr/>
    </dgm:pt>
    <dgm:pt modelId="{A22A6FA3-909D-4E14-A0B8-70E8E9E9A087}" type="pres">
      <dgm:prSet presAssocID="{E9A04244-42EA-448F-A9C6-CAC651870951}" presName="dummyConnPt" presStyleCnt="0"/>
      <dgm:spPr/>
    </dgm:pt>
    <dgm:pt modelId="{B86076A5-6AB3-44D4-860C-74C34790AF42}" type="pres">
      <dgm:prSet presAssocID="{E9A04244-42EA-448F-A9C6-CAC651870951}" presName="node" presStyleLbl="node1" presStyleIdx="3" presStyleCnt="8">
        <dgm:presLayoutVars>
          <dgm:bulletEnabled val="1"/>
        </dgm:presLayoutVars>
      </dgm:prSet>
      <dgm:spPr/>
      <dgm:t>
        <a:bodyPr/>
        <a:lstStyle/>
        <a:p>
          <a:endParaRPr lang="id-ID"/>
        </a:p>
      </dgm:t>
    </dgm:pt>
    <dgm:pt modelId="{CC260B91-2518-4F45-9E79-5D181A0C6CB8}" type="pres">
      <dgm:prSet presAssocID="{12EB23B8-D105-4909-AB33-DCBF8ABCB91B}" presName="sibTrans" presStyleLbl="bgSibTrans2D1" presStyleIdx="3" presStyleCnt="7"/>
      <dgm:spPr/>
      <dgm:t>
        <a:bodyPr/>
        <a:lstStyle/>
        <a:p>
          <a:endParaRPr lang="id-ID"/>
        </a:p>
      </dgm:t>
    </dgm:pt>
    <dgm:pt modelId="{8316A193-D80F-4B05-B1E4-68C4ECAB6636}" type="pres">
      <dgm:prSet presAssocID="{F93B5A1B-96CC-4846-96EB-F3F980E3A78B}" presName="compNode" presStyleCnt="0"/>
      <dgm:spPr/>
    </dgm:pt>
    <dgm:pt modelId="{A8B4FDD8-F988-4F5B-B1BE-E8081DB2023D}" type="pres">
      <dgm:prSet presAssocID="{F93B5A1B-96CC-4846-96EB-F3F980E3A78B}" presName="dummyConnPt" presStyleCnt="0"/>
      <dgm:spPr/>
    </dgm:pt>
    <dgm:pt modelId="{AF14170E-7727-4DAB-BFB7-0A681C7B661A}" type="pres">
      <dgm:prSet presAssocID="{F93B5A1B-96CC-4846-96EB-F3F980E3A78B}" presName="node" presStyleLbl="node1" presStyleIdx="4" presStyleCnt="8">
        <dgm:presLayoutVars>
          <dgm:bulletEnabled val="1"/>
        </dgm:presLayoutVars>
      </dgm:prSet>
      <dgm:spPr/>
      <dgm:t>
        <a:bodyPr/>
        <a:lstStyle/>
        <a:p>
          <a:endParaRPr lang="id-ID"/>
        </a:p>
      </dgm:t>
    </dgm:pt>
    <dgm:pt modelId="{EB4787DD-72EE-46B9-8E49-A29D3326A966}" type="pres">
      <dgm:prSet presAssocID="{9FD0C8D4-67A5-4ED3-81FC-2A22E84C3231}" presName="sibTrans" presStyleLbl="bgSibTrans2D1" presStyleIdx="4" presStyleCnt="7"/>
      <dgm:spPr/>
      <dgm:t>
        <a:bodyPr/>
        <a:lstStyle/>
        <a:p>
          <a:endParaRPr lang="id-ID"/>
        </a:p>
      </dgm:t>
    </dgm:pt>
    <dgm:pt modelId="{66F8E432-363C-4E4E-A8A9-3E462F04D515}" type="pres">
      <dgm:prSet presAssocID="{EABEB50F-B21E-4D57-A13C-7D67BF1AAD5C}" presName="compNode" presStyleCnt="0"/>
      <dgm:spPr/>
    </dgm:pt>
    <dgm:pt modelId="{24FBF934-9E77-4F66-BF35-CE24A6965A30}" type="pres">
      <dgm:prSet presAssocID="{EABEB50F-B21E-4D57-A13C-7D67BF1AAD5C}" presName="dummyConnPt" presStyleCnt="0"/>
      <dgm:spPr/>
    </dgm:pt>
    <dgm:pt modelId="{F3C5B898-E1CD-4619-8D0D-374300F84602}" type="pres">
      <dgm:prSet presAssocID="{EABEB50F-B21E-4D57-A13C-7D67BF1AAD5C}" presName="node" presStyleLbl="node1" presStyleIdx="5" presStyleCnt="8">
        <dgm:presLayoutVars>
          <dgm:bulletEnabled val="1"/>
        </dgm:presLayoutVars>
      </dgm:prSet>
      <dgm:spPr/>
      <dgm:t>
        <a:bodyPr/>
        <a:lstStyle/>
        <a:p>
          <a:endParaRPr lang="id-ID"/>
        </a:p>
      </dgm:t>
    </dgm:pt>
    <dgm:pt modelId="{DE1CB7A8-5348-43B7-84E5-62B2DF80F421}" type="pres">
      <dgm:prSet presAssocID="{ABCBB0B8-747B-48DC-A7BC-D5701DF9B373}" presName="sibTrans" presStyleLbl="bgSibTrans2D1" presStyleIdx="5" presStyleCnt="7"/>
      <dgm:spPr/>
      <dgm:t>
        <a:bodyPr/>
        <a:lstStyle/>
        <a:p>
          <a:endParaRPr lang="id-ID"/>
        </a:p>
      </dgm:t>
    </dgm:pt>
    <dgm:pt modelId="{86A420C7-6CE3-401B-9748-91C2A95DEC90}" type="pres">
      <dgm:prSet presAssocID="{781C64D8-9BD7-49DA-ABAE-BDF21428BCE9}" presName="compNode" presStyleCnt="0"/>
      <dgm:spPr/>
    </dgm:pt>
    <dgm:pt modelId="{DA0CA59A-F693-4632-9783-19B79E2A7CA5}" type="pres">
      <dgm:prSet presAssocID="{781C64D8-9BD7-49DA-ABAE-BDF21428BCE9}" presName="dummyConnPt" presStyleCnt="0"/>
      <dgm:spPr/>
    </dgm:pt>
    <dgm:pt modelId="{DBB6A781-9A95-4980-839A-0201E87D7FAC}" type="pres">
      <dgm:prSet presAssocID="{781C64D8-9BD7-49DA-ABAE-BDF21428BCE9}" presName="node" presStyleLbl="node1" presStyleIdx="6" presStyleCnt="8">
        <dgm:presLayoutVars>
          <dgm:bulletEnabled val="1"/>
        </dgm:presLayoutVars>
      </dgm:prSet>
      <dgm:spPr/>
      <dgm:t>
        <a:bodyPr/>
        <a:lstStyle/>
        <a:p>
          <a:endParaRPr lang="id-ID"/>
        </a:p>
      </dgm:t>
    </dgm:pt>
    <dgm:pt modelId="{EE1B4210-A6AB-4124-934C-EB26A41ADDAD}" type="pres">
      <dgm:prSet presAssocID="{B5606577-A157-4E08-90B7-B6E2B70B2382}" presName="sibTrans" presStyleLbl="bgSibTrans2D1" presStyleIdx="6" presStyleCnt="7"/>
      <dgm:spPr/>
      <dgm:t>
        <a:bodyPr/>
        <a:lstStyle/>
        <a:p>
          <a:endParaRPr lang="id-ID"/>
        </a:p>
      </dgm:t>
    </dgm:pt>
    <dgm:pt modelId="{991168E2-D707-4C5A-A56E-377FA4E8C059}" type="pres">
      <dgm:prSet presAssocID="{34C97A4F-FF61-44F2-8A74-394DEB428922}" presName="compNode" presStyleCnt="0"/>
      <dgm:spPr/>
    </dgm:pt>
    <dgm:pt modelId="{5C44E073-3E05-46C4-A3F2-E7B4869A623C}" type="pres">
      <dgm:prSet presAssocID="{34C97A4F-FF61-44F2-8A74-394DEB428922}" presName="dummyConnPt" presStyleCnt="0"/>
      <dgm:spPr/>
    </dgm:pt>
    <dgm:pt modelId="{AFD1DE95-21AC-407F-9049-482BE4F72A63}" type="pres">
      <dgm:prSet presAssocID="{34C97A4F-FF61-44F2-8A74-394DEB428922}" presName="node" presStyleLbl="node1" presStyleIdx="7" presStyleCnt="8">
        <dgm:presLayoutVars>
          <dgm:bulletEnabled val="1"/>
        </dgm:presLayoutVars>
      </dgm:prSet>
      <dgm:spPr/>
      <dgm:t>
        <a:bodyPr/>
        <a:lstStyle/>
        <a:p>
          <a:endParaRPr lang="id-ID"/>
        </a:p>
      </dgm:t>
    </dgm:pt>
  </dgm:ptLst>
  <dgm:cxnLst>
    <dgm:cxn modelId="{5DB52C90-5B38-46D8-8620-4BAFDF33AA2B}" type="presOf" srcId="{7BEA8C9F-1AD5-4483-A54B-9D837C372E3D}" destId="{C2756267-738B-490C-BE35-AB3F4299C7E0}" srcOrd="0" destOrd="0" presId="urn:microsoft.com/office/officeart/2005/8/layout/bProcess4"/>
    <dgm:cxn modelId="{ACB22E56-866B-4460-B0D4-D0C145B6236E}" srcId="{DD21AE94-36E1-4CB4-B45C-74ED772AD026}" destId="{083B5194-00CD-4383-827C-7C52FE7356EF}" srcOrd="1" destOrd="0" parTransId="{7696D001-82BA-4AD9-8C7A-0C4D910CB51D}" sibTransId="{7A111A8F-A5D7-43A9-9F13-632E31F7BF4D}"/>
    <dgm:cxn modelId="{CA7669BD-A792-4B38-92E0-B37D035C6021}" srcId="{DD21AE94-36E1-4CB4-B45C-74ED772AD026}" destId="{F93B5A1B-96CC-4846-96EB-F3F980E3A78B}" srcOrd="4" destOrd="0" parTransId="{0D64455A-E104-4B54-83F5-1A2AF90AF0C1}" sibTransId="{9FD0C8D4-67A5-4ED3-81FC-2A22E84C3231}"/>
    <dgm:cxn modelId="{CE613BF9-129D-4F9D-8532-5537E055ED32}" srcId="{DD21AE94-36E1-4CB4-B45C-74ED772AD026}" destId="{EABEB50F-B21E-4D57-A13C-7D67BF1AAD5C}" srcOrd="5" destOrd="0" parTransId="{0B89B15D-753F-42BD-85A6-540944216AB2}" sibTransId="{ABCBB0B8-747B-48DC-A7BC-D5701DF9B373}"/>
    <dgm:cxn modelId="{8C28B933-C764-4926-9FF6-947F5B2D250F}" srcId="{DD21AE94-36E1-4CB4-B45C-74ED772AD026}" destId="{E9A04244-42EA-448F-A9C6-CAC651870951}" srcOrd="3" destOrd="0" parTransId="{8949C183-6024-4F2B-9B5E-09EA069F8BB1}" sibTransId="{12EB23B8-D105-4909-AB33-DCBF8ABCB91B}"/>
    <dgm:cxn modelId="{52ABAB59-08FF-4642-863D-60952299352E}" type="presOf" srcId="{D0029B62-E727-43AF-AA30-7037B409F253}" destId="{F28B7603-A252-4ADB-A717-CF07608E7D76}" srcOrd="0" destOrd="0" presId="urn:microsoft.com/office/officeart/2005/8/layout/bProcess4"/>
    <dgm:cxn modelId="{C24EB61B-D2E4-4EE6-9887-F40F4E9E7195}" type="presOf" srcId="{ABCBB0B8-747B-48DC-A7BC-D5701DF9B373}" destId="{DE1CB7A8-5348-43B7-84E5-62B2DF80F421}" srcOrd="0" destOrd="0" presId="urn:microsoft.com/office/officeart/2005/8/layout/bProcess4"/>
    <dgm:cxn modelId="{A7A484D0-490A-42BA-B3A5-1F26FAB55301}" srcId="{DD21AE94-36E1-4CB4-B45C-74ED772AD026}" destId="{34C97A4F-FF61-44F2-8A74-394DEB428922}" srcOrd="7" destOrd="0" parTransId="{24C2DBEB-5676-4320-B5A8-AADFFB4EFCC5}" sibTransId="{2B14EAE8-0DFF-4F09-9A1A-DC1087FC9ECC}"/>
    <dgm:cxn modelId="{CCC6F7BB-FF45-49DD-BB6B-CEFFF378CF2B}" srcId="{DD21AE94-36E1-4CB4-B45C-74ED772AD026}" destId="{A353430C-7CE1-4B1A-ADA0-06FD9B44799F}" srcOrd="0" destOrd="0" parTransId="{B4F2204C-D613-4846-942D-CFFB5207AAF5}" sibTransId="{7BEA8C9F-1AD5-4483-A54B-9D837C372E3D}"/>
    <dgm:cxn modelId="{F65CE356-9139-442C-97CE-BD63F88648B1}" type="presOf" srcId="{12EB23B8-D105-4909-AB33-DCBF8ABCB91B}" destId="{CC260B91-2518-4F45-9E79-5D181A0C6CB8}" srcOrd="0" destOrd="0" presId="urn:microsoft.com/office/officeart/2005/8/layout/bProcess4"/>
    <dgm:cxn modelId="{D94AD3AB-9C4B-4E0E-A553-84BFBCB633C3}" type="presOf" srcId="{EABEB50F-B21E-4D57-A13C-7D67BF1AAD5C}" destId="{F3C5B898-E1CD-4619-8D0D-374300F84602}" srcOrd="0" destOrd="0" presId="urn:microsoft.com/office/officeart/2005/8/layout/bProcess4"/>
    <dgm:cxn modelId="{5B893DF4-8BDE-4BE0-AC4E-BB7633CA8359}" type="presOf" srcId="{F93B5A1B-96CC-4846-96EB-F3F980E3A78B}" destId="{AF14170E-7727-4DAB-BFB7-0A681C7B661A}" srcOrd="0" destOrd="0" presId="urn:microsoft.com/office/officeart/2005/8/layout/bProcess4"/>
    <dgm:cxn modelId="{2CC3CADF-90B1-4B58-AA33-A40236089776}" type="presOf" srcId="{DD21AE94-36E1-4CB4-B45C-74ED772AD026}" destId="{957B1F56-4D43-4C75-8A12-9FC3784DE9D4}" srcOrd="0" destOrd="0" presId="urn:microsoft.com/office/officeart/2005/8/layout/bProcess4"/>
    <dgm:cxn modelId="{192311A7-DE08-4C55-A19C-A0DA628F1C59}" type="presOf" srcId="{9FD0C8D4-67A5-4ED3-81FC-2A22E84C3231}" destId="{EB4787DD-72EE-46B9-8E49-A29D3326A966}" srcOrd="0" destOrd="0" presId="urn:microsoft.com/office/officeart/2005/8/layout/bProcess4"/>
    <dgm:cxn modelId="{68BC439A-F450-40AF-A5C8-08ED2CB8C890}" type="presOf" srcId="{083B5194-00CD-4383-827C-7C52FE7356EF}" destId="{0FD1BBBF-FC3C-4B22-AFEF-3EDDDF724C91}" srcOrd="0" destOrd="0" presId="urn:microsoft.com/office/officeart/2005/8/layout/bProcess4"/>
    <dgm:cxn modelId="{480F4EB5-3D48-44D1-99E2-CB4CB404AF5F}" type="presOf" srcId="{781C64D8-9BD7-49DA-ABAE-BDF21428BCE9}" destId="{DBB6A781-9A95-4980-839A-0201E87D7FAC}" srcOrd="0" destOrd="0" presId="urn:microsoft.com/office/officeart/2005/8/layout/bProcess4"/>
    <dgm:cxn modelId="{AB840188-AD8D-4BBC-BCBC-0E8AB88D0CE7}" type="presOf" srcId="{E9A04244-42EA-448F-A9C6-CAC651870951}" destId="{B86076A5-6AB3-44D4-860C-74C34790AF42}" srcOrd="0" destOrd="0" presId="urn:microsoft.com/office/officeart/2005/8/layout/bProcess4"/>
    <dgm:cxn modelId="{75360B5D-75E7-4D7D-8569-9BF9785D7A1C}" srcId="{DD21AE94-36E1-4CB4-B45C-74ED772AD026}" destId="{D0029B62-E727-43AF-AA30-7037B409F253}" srcOrd="2" destOrd="0" parTransId="{13096CE0-BB8F-46D5-916A-A58F330218A3}" sibTransId="{F9961EF3-6514-4397-ADF8-AF59878E9F50}"/>
    <dgm:cxn modelId="{72F15609-867F-4E40-B4F3-AEF38BB56DB6}" type="presOf" srcId="{34C97A4F-FF61-44F2-8A74-394DEB428922}" destId="{AFD1DE95-21AC-407F-9049-482BE4F72A63}" srcOrd="0" destOrd="0" presId="urn:microsoft.com/office/officeart/2005/8/layout/bProcess4"/>
    <dgm:cxn modelId="{E610AED3-6BE2-4584-9017-3A5C1F14BB76}" srcId="{DD21AE94-36E1-4CB4-B45C-74ED772AD026}" destId="{781C64D8-9BD7-49DA-ABAE-BDF21428BCE9}" srcOrd="6" destOrd="0" parTransId="{B2C5325B-8397-47A9-A051-E1A44E001371}" sibTransId="{B5606577-A157-4E08-90B7-B6E2B70B2382}"/>
    <dgm:cxn modelId="{2AF596D6-AF92-4FC3-9581-A5961369C968}" type="presOf" srcId="{A353430C-7CE1-4B1A-ADA0-06FD9B44799F}" destId="{6DD1DACE-1E35-45C7-99E2-2C5DF8E88387}" srcOrd="0" destOrd="0" presId="urn:microsoft.com/office/officeart/2005/8/layout/bProcess4"/>
    <dgm:cxn modelId="{646D6427-6F93-4C3F-9E96-B2F7E7780897}" type="presOf" srcId="{F9961EF3-6514-4397-ADF8-AF59878E9F50}" destId="{73C5C14A-B54B-46AD-B174-84ED97F36527}" srcOrd="0" destOrd="0" presId="urn:microsoft.com/office/officeart/2005/8/layout/bProcess4"/>
    <dgm:cxn modelId="{6F3F56F2-D31B-46B5-89AD-AB77726D3F20}" type="presOf" srcId="{B5606577-A157-4E08-90B7-B6E2B70B2382}" destId="{EE1B4210-A6AB-4124-934C-EB26A41ADDAD}" srcOrd="0" destOrd="0" presId="urn:microsoft.com/office/officeart/2005/8/layout/bProcess4"/>
    <dgm:cxn modelId="{70D4B2B3-DFC8-4AAE-A24E-FE2922956FB2}" type="presOf" srcId="{7A111A8F-A5D7-43A9-9F13-632E31F7BF4D}" destId="{59D5FEE5-57EA-4A8F-ABCA-8705B3DB1DBF}" srcOrd="0" destOrd="0" presId="urn:microsoft.com/office/officeart/2005/8/layout/bProcess4"/>
    <dgm:cxn modelId="{81940ABA-DF08-4045-A5A1-3841FFA8C0AF}" type="presParOf" srcId="{957B1F56-4D43-4C75-8A12-9FC3784DE9D4}" destId="{33CB3F5A-9D4D-44B3-A1C1-2C06F503E83F}" srcOrd="0" destOrd="0" presId="urn:microsoft.com/office/officeart/2005/8/layout/bProcess4"/>
    <dgm:cxn modelId="{C29D6C92-9C30-4695-BB34-C8C38D84A603}" type="presParOf" srcId="{33CB3F5A-9D4D-44B3-A1C1-2C06F503E83F}" destId="{F78D1F0D-ACA5-4F33-BDF1-6F61542E169A}" srcOrd="0" destOrd="0" presId="urn:microsoft.com/office/officeart/2005/8/layout/bProcess4"/>
    <dgm:cxn modelId="{D46A5304-3593-4E3B-87D5-B2D4E0A900DB}" type="presParOf" srcId="{33CB3F5A-9D4D-44B3-A1C1-2C06F503E83F}" destId="{6DD1DACE-1E35-45C7-99E2-2C5DF8E88387}" srcOrd="1" destOrd="0" presId="urn:microsoft.com/office/officeart/2005/8/layout/bProcess4"/>
    <dgm:cxn modelId="{D179D73C-3786-4264-8F11-2AB07FD1E708}" type="presParOf" srcId="{957B1F56-4D43-4C75-8A12-9FC3784DE9D4}" destId="{C2756267-738B-490C-BE35-AB3F4299C7E0}" srcOrd="1" destOrd="0" presId="urn:microsoft.com/office/officeart/2005/8/layout/bProcess4"/>
    <dgm:cxn modelId="{83F18B6E-9965-446C-9A3D-B330E2142174}" type="presParOf" srcId="{957B1F56-4D43-4C75-8A12-9FC3784DE9D4}" destId="{9DE63C4F-2612-485A-9180-7447095D7770}" srcOrd="2" destOrd="0" presId="urn:microsoft.com/office/officeart/2005/8/layout/bProcess4"/>
    <dgm:cxn modelId="{4FEAFAF7-4834-4E44-B5E4-1111B8ABE687}" type="presParOf" srcId="{9DE63C4F-2612-485A-9180-7447095D7770}" destId="{83988C95-4467-4DF9-B2FE-F0EFCD7E4B2D}" srcOrd="0" destOrd="0" presId="urn:microsoft.com/office/officeart/2005/8/layout/bProcess4"/>
    <dgm:cxn modelId="{172FC729-7645-4F89-A05C-68FD7667B895}" type="presParOf" srcId="{9DE63C4F-2612-485A-9180-7447095D7770}" destId="{0FD1BBBF-FC3C-4B22-AFEF-3EDDDF724C91}" srcOrd="1" destOrd="0" presId="urn:microsoft.com/office/officeart/2005/8/layout/bProcess4"/>
    <dgm:cxn modelId="{F0085436-408B-49CE-89F4-9C4BB4F8E8F8}" type="presParOf" srcId="{957B1F56-4D43-4C75-8A12-9FC3784DE9D4}" destId="{59D5FEE5-57EA-4A8F-ABCA-8705B3DB1DBF}" srcOrd="3" destOrd="0" presId="urn:microsoft.com/office/officeart/2005/8/layout/bProcess4"/>
    <dgm:cxn modelId="{BA3D97C9-8FE2-40BC-A3EA-C1DF30C87B2D}" type="presParOf" srcId="{957B1F56-4D43-4C75-8A12-9FC3784DE9D4}" destId="{959D6932-3648-4F1A-8D55-A4A867F1E9D3}" srcOrd="4" destOrd="0" presId="urn:microsoft.com/office/officeart/2005/8/layout/bProcess4"/>
    <dgm:cxn modelId="{530A9864-09F2-4CEE-8CF7-32C93152F656}" type="presParOf" srcId="{959D6932-3648-4F1A-8D55-A4A867F1E9D3}" destId="{F0192F60-50C1-416A-A796-BCB211F5FD7A}" srcOrd="0" destOrd="0" presId="urn:microsoft.com/office/officeart/2005/8/layout/bProcess4"/>
    <dgm:cxn modelId="{766D8B2F-C3AC-406A-8175-7D2B90BBBD0E}" type="presParOf" srcId="{959D6932-3648-4F1A-8D55-A4A867F1E9D3}" destId="{F28B7603-A252-4ADB-A717-CF07608E7D76}" srcOrd="1" destOrd="0" presId="urn:microsoft.com/office/officeart/2005/8/layout/bProcess4"/>
    <dgm:cxn modelId="{5F593427-50A5-4893-ACDF-E0FAD2446621}" type="presParOf" srcId="{957B1F56-4D43-4C75-8A12-9FC3784DE9D4}" destId="{73C5C14A-B54B-46AD-B174-84ED97F36527}" srcOrd="5" destOrd="0" presId="urn:microsoft.com/office/officeart/2005/8/layout/bProcess4"/>
    <dgm:cxn modelId="{CA931109-00E4-40B9-90A6-E39F03EACD13}" type="presParOf" srcId="{957B1F56-4D43-4C75-8A12-9FC3784DE9D4}" destId="{DD00D11E-76AC-4B3B-9C14-70319F73D54F}" srcOrd="6" destOrd="0" presId="urn:microsoft.com/office/officeart/2005/8/layout/bProcess4"/>
    <dgm:cxn modelId="{0556C30C-04FD-4B2A-B981-0E5E2D09232A}" type="presParOf" srcId="{DD00D11E-76AC-4B3B-9C14-70319F73D54F}" destId="{A22A6FA3-909D-4E14-A0B8-70E8E9E9A087}" srcOrd="0" destOrd="0" presId="urn:microsoft.com/office/officeart/2005/8/layout/bProcess4"/>
    <dgm:cxn modelId="{D4D5521F-2621-4A66-91F7-6A09E962B3C1}" type="presParOf" srcId="{DD00D11E-76AC-4B3B-9C14-70319F73D54F}" destId="{B86076A5-6AB3-44D4-860C-74C34790AF42}" srcOrd="1" destOrd="0" presId="urn:microsoft.com/office/officeart/2005/8/layout/bProcess4"/>
    <dgm:cxn modelId="{0DCC5311-E641-44F3-9430-5231C2A32FA7}" type="presParOf" srcId="{957B1F56-4D43-4C75-8A12-9FC3784DE9D4}" destId="{CC260B91-2518-4F45-9E79-5D181A0C6CB8}" srcOrd="7" destOrd="0" presId="urn:microsoft.com/office/officeart/2005/8/layout/bProcess4"/>
    <dgm:cxn modelId="{0996EF19-EAA2-4D97-9067-6B74C4CB9C34}" type="presParOf" srcId="{957B1F56-4D43-4C75-8A12-9FC3784DE9D4}" destId="{8316A193-D80F-4B05-B1E4-68C4ECAB6636}" srcOrd="8" destOrd="0" presId="urn:microsoft.com/office/officeart/2005/8/layout/bProcess4"/>
    <dgm:cxn modelId="{DEB4FD78-EB7A-4B93-A6A0-2D174F892CB8}" type="presParOf" srcId="{8316A193-D80F-4B05-B1E4-68C4ECAB6636}" destId="{A8B4FDD8-F988-4F5B-B1BE-E8081DB2023D}" srcOrd="0" destOrd="0" presId="urn:microsoft.com/office/officeart/2005/8/layout/bProcess4"/>
    <dgm:cxn modelId="{F8E7F4DD-6ED6-4389-883C-1BE7588DDDC9}" type="presParOf" srcId="{8316A193-D80F-4B05-B1E4-68C4ECAB6636}" destId="{AF14170E-7727-4DAB-BFB7-0A681C7B661A}" srcOrd="1" destOrd="0" presId="urn:microsoft.com/office/officeart/2005/8/layout/bProcess4"/>
    <dgm:cxn modelId="{13EF68E3-B40D-4398-92AA-F3DB796BBACB}" type="presParOf" srcId="{957B1F56-4D43-4C75-8A12-9FC3784DE9D4}" destId="{EB4787DD-72EE-46B9-8E49-A29D3326A966}" srcOrd="9" destOrd="0" presId="urn:microsoft.com/office/officeart/2005/8/layout/bProcess4"/>
    <dgm:cxn modelId="{5D876ED0-C762-4FB7-8380-A6C7DBFC2F78}" type="presParOf" srcId="{957B1F56-4D43-4C75-8A12-9FC3784DE9D4}" destId="{66F8E432-363C-4E4E-A8A9-3E462F04D515}" srcOrd="10" destOrd="0" presId="urn:microsoft.com/office/officeart/2005/8/layout/bProcess4"/>
    <dgm:cxn modelId="{4ED6327C-5699-49A2-920D-0B2C9BDCC1E7}" type="presParOf" srcId="{66F8E432-363C-4E4E-A8A9-3E462F04D515}" destId="{24FBF934-9E77-4F66-BF35-CE24A6965A30}" srcOrd="0" destOrd="0" presId="urn:microsoft.com/office/officeart/2005/8/layout/bProcess4"/>
    <dgm:cxn modelId="{738CCF24-2297-4376-8AB3-AF483908DD9B}" type="presParOf" srcId="{66F8E432-363C-4E4E-A8A9-3E462F04D515}" destId="{F3C5B898-E1CD-4619-8D0D-374300F84602}" srcOrd="1" destOrd="0" presId="urn:microsoft.com/office/officeart/2005/8/layout/bProcess4"/>
    <dgm:cxn modelId="{6D3E1976-B9C5-405D-B1D4-F7DAA79585BF}" type="presParOf" srcId="{957B1F56-4D43-4C75-8A12-9FC3784DE9D4}" destId="{DE1CB7A8-5348-43B7-84E5-62B2DF80F421}" srcOrd="11" destOrd="0" presId="urn:microsoft.com/office/officeart/2005/8/layout/bProcess4"/>
    <dgm:cxn modelId="{71B547D8-6332-48F0-841C-4731E562D096}" type="presParOf" srcId="{957B1F56-4D43-4C75-8A12-9FC3784DE9D4}" destId="{86A420C7-6CE3-401B-9748-91C2A95DEC90}" srcOrd="12" destOrd="0" presId="urn:microsoft.com/office/officeart/2005/8/layout/bProcess4"/>
    <dgm:cxn modelId="{B37D2D69-1032-4693-BF5E-9FE116C7A985}" type="presParOf" srcId="{86A420C7-6CE3-401B-9748-91C2A95DEC90}" destId="{DA0CA59A-F693-4632-9783-19B79E2A7CA5}" srcOrd="0" destOrd="0" presId="urn:microsoft.com/office/officeart/2005/8/layout/bProcess4"/>
    <dgm:cxn modelId="{56D23A1F-B283-4D8B-B114-C471AF917351}" type="presParOf" srcId="{86A420C7-6CE3-401B-9748-91C2A95DEC90}" destId="{DBB6A781-9A95-4980-839A-0201E87D7FAC}" srcOrd="1" destOrd="0" presId="urn:microsoft.com/office/officeart/2005/8/layout/bProcess4"/>
    <dgm:cxn modelId="{DE925E04-F9D7-4D04-9051-148144D8BB5A}" type="presParOf" srcId="{957B1F56-4D43-4C75-8A12-9FC3784DE9D4}" destId="{EE1B4210-A6AB-4124-934C-EB26A41ADDAD}" srcOrd="13" destOrd="0" presId="urn:microsoft.com/office/officeart/2005/8/layout/bProcess4"/>
    <dgm:cxn modelId="{3F32680D-E340-40C9-A7DB-3AB3D9EE7AAC}" type="presParOf" srcId="{957B1F56-4D43-4C75-8A12-9FC3784DE9D4}" destId="{991168E2-D707-4C5A-A56E-377FA4E8C059}" srcOrd="14" destOrd="0" presId="urn:microsoft.com/office/officeart/2005/8/layout/bProcess4"/>
    <dgm:cxn modelId="{3FE55FC7-4B34-4F25-AEF3-7EA665AFC5EA}" type="presParOf" srcId="{991168E2-D707-4C5A-A56E-377FA4E8C059}" destId="{5C44E073-3E05-46C4-A3F2-E7B4869A623C}" srcOrd="0" destOrd="0" presId="urn:microsoft.com/office/officeart/2005/8/layout/bProcess4"/>
    <dgm:cxn modelId="{6E9927AA-57EF-46FC-8DF2-B204246E4B10}" type="presParOf" srcId="{991168E2-D707-4C5A-A56E-377FA4E8C059}" destId="{AFD1DE95-21AC-407F-9049-482BE4F72A6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A309455-4FED-48A0-8CEF-D387D6E3C66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3F90D8A-5070-45ED-83A6-5F2BF4C858CC}">
      <dgm:prSet phldrT="[Text]"/>
      <dgm:spPr/>
      <dgm:t>
        <a:bodyPr/>
        <a:lstStyle/>
        <a:p>
          <a:r>
            <a:rPr lang="en-US" b="1" dirty="0" smtClean="0"/>
            <a:t>Service Availability</a:t>
          </a:r>
          <a:endParaRPr lang="en-US" dirty="0"/>
        </a:p>
      </dgm:t>
    </dgm:pt>
    <dgm:pt modelId="{A8AA6AE9-C39A-4B95-A06F-0EEA2FB1A55B}" type="parTrans" cxnId="{B8C9273D-E365-4728-A5CD-5179065C0C0D}">
      <dgm:prSet/>
      <dgm:spPr/>
      <dgm:t>
        <a:bodyPr/>
        <a:lstStyle/>
        <a:p>
          <a:endParaRPr lang="en-US"/>
        </a:p>
      </dgm:t>
    </dgm:pt>
    <dgm:pt modelId="{1CCDAAFC-8255-4771-8EB9-C7D9DD384139}" type="sibTrans" cxnId="{B8C9273D-E365-4728-A5CD-5179065C0C0D}">
      <dgm:prSet/>
      <dgm:spPr/>
      <dgm:t>
        <a:bodyPr/>
        <a:lstStyle/>
        <a:p>
          <a:endParaRPr lang="en-US"/>
        </a:p>
      </dgm:t>
    </dgm:pt>
    <dgm:pt modelId="{09742E88-7358-44F7-8394-983EB2E3A757}">
      <dgm:prSet/>
      <dgm:spPr/>
      <dgm:t>
        <a:bodyPr/>
        <a:lstStyle/>
        <a:p>
          <a:r>
            <a:rPr lang="en-US" smtClean="0"/>
            <a:t>Involves all aspects of services availability and unavailability and the impact of component availability, or the potential impact of component unavailability on service availability</a:t>
          </a:r>
          <a:endParaRPr lang="en-US" dirty="0" smtClean="0"/>
        </a:p>
      </dgm:t>
    </dgm:pt>
    <dgm:pt modelId="{51747916-73B5-4E47-9C8F-48DA09CB54F7}" type="parTrans" cxnId="{2581C339-7140-4FD8-A547-070D8EEF946A}">
      <dgm:prSet/>
      <dgm:spPr/>
      <dgm:t>
        <a:bodyPr/>
        <a:lstStyle/>
        <a:p>
          <a:endParaRPr lang="en-US"/>
        </a:p>
      </dgm:t>
    </dgm:pt>
    <dgm:pt modelId="{F901BE16-55E4-4BE8-87EC-3CBD3B75B8B9}" type="sibTrans" cxnId="{2581C339-7140-4FD8-A547-070D8EEF946A}">
      <dgm:prSet/>
      <dgm:spPr/>
      <dgm:t>
        <a:bodyPr/>
        <a:lstStyle/>
        <a:p>
          <a:endParaRPr lang="en-US"/>
        </a:p>
      </dgm:t>
    </dgm:pt>
    <dgm:pt modelId="{5F94C7A5-90E6-4193-BA79-A31C5351C788}">
      <dgm:prSet/>
      <dgm:spPr/>
      <dgm:t>
        <a:bodyPr/>
        <a:lstStyle/>
        <a:p>
          <a:r>
            <a:rPr lang="en-US" b="1" smtClean="0"/>
            <a:t>Component Availability</a:t>
          </a:r>
          <a:endParaRPr lang="en-US" b="1" dirty="0" smtClean="0"/>
        </a:p>
      </dgm:t>
    </dgm:pt>
    <dgm:pt modelId="{0555468C-FD3E-4014-9E3C-9AF66C997E01}" type="parTrans" cxnId="{C55F373A-7B4B-4C92-8D44-905C8965F678}">
      <dgm:prSet/>
      <dgm:spPr/>
      <dgm:t>
        <a:bodyPr/>
        <a:lstStyle/>
        <a:p>
          <a:endParaRPr lang="en-US"/>
        </a:p>
      </dgm:t>
    </dgm:pt>
    <dgm:pt modelId="{021DCDBD-9FED-440B-BB4A-7B732AE5CF97}" type="sibTrans" cxnId="{C55F373A-7B4B-4C92-8D44-905C8965F678}">
      <dgm:prSet/>
      <dgm:spPr/>
      <dgm:t>
        <a:bodyPr/>
        <a:lstStyle/>
        <a:p>
          <a:endParaRPr lang="en-US"/>
        </a:p>
      </dgm:t>
    </dgm:pt>
    <dgm:pt modelId="{8A4E36DE-54D9-4DAE-8A14-B26C024BED63}">
      <dgm:prSet/>
      <dgm:spPr/>
      <dgm:t>
        <a:bodyPr/>
        <a:lstStyle/>
        <a:p>
          <a:r>
            <a:rPr lang="en-US" smtClean="0"/>
            <a:t>Involves all aspects of component availability and unavailability</a:t>
          </a:r>
          <a:endParaRPr lang="en-US" dirty="0" smtClean="0"/>
        </a:p>
      </dgm:t>
    </dgm:pt>
    <dgm:pt modelId="{3129D75D-B51E-4F1A-8DA1-86331295F448}" type="parTrans" cxnId="{CDBE30E0-D433-4B1C-B20E-B4DC99FFAA00}">
      <dgm:prSet/>
      <dgm:spPr/>
      <dgm:t>
        <a:bodyPr/>
        <a:lstStyle/>
        <a:p>
          <a:endParaRPr lang="en-US"/>
        </a:p>
      </dgm:t>
    </dgm:pt>
    <dgm:pt modelId="{B3A34176-1DCA-4E84-8640-520A240C2FBB}" type="sibTrans" cxnId="{CDBE30E0-D433-4B1C-B20E-B4DC99FFAA00}">
      <dgm:prSet/>
      <dgm:spPr/>
      <dgm:t>
        <a:bodyPr/>
        <a:lstStyle/>
        <a:p>
          <a:endParaRPr lang="en-US"/>
        </a:p>
      </dgm:t>
    </dgm:pt>
    <dgm:pt modelId="{3B25EED7-F466-45E8-97D9-FE3B7DB4108F}" type="pres">
      <dgm:prSet presAssocID="{5A309455-4FED-48A0-8CEF-D387D6E3C66B}" presName="Name0" presStyleCnt="0">
        <dgm:presLayoutVars>
          <dgm:dir/>
          <dgm:animLvl val="lvl"/>
          <dgm:resizeHandles val="exact"/>
        </dgm:presLayoutVars>
      </dgm:prSet>
      <dgm:spPr/>
      <dgm:t>
        <a:bodyPr/>
        <a:lstStyle/>
        <a:p>
          <a:endParaRPr lang="id-ID"/>
        </a:p>
      </dgm:t>
    </dgm:pt>
    <dgm:pt modelId="{E196E845-3A8E-4391-80BC-5D6A923C489D}" type="pres">
      <dgm:prSet presAssocID="{03F90D8A-5070-45ED-83A6-5F2BF4C858CC}" presName="composite" presStyleCnt="0"/>
      <dgm:spPr/>
    </dgm:pt>
    <dgm:pt modelId="{90C67CD8-6DCD-47E3-A322-6D1A65C2E458}" type="pres">
      <dgm:prSet presAssocID="{03F90D8A-5070-45ED-83A6-5F2BF4C858CC}" presName="parTx" presStyleLbl="alignNode1" presStyleIdx="0" presStyleCnt="2">
        <dgm:presLayoutVars>
          <dgm:chMax val="0"/>
          <dgm:chPref val="0"/>
          <dgm:bulletEnabled val="1"/>
        </dgm:presLayoutVars>
      </dgm:prSet>
      <dgm:spPr/>
      <dgm:t>
        <a:bodyPr/>
        <a:lstStyle/>
        <a:p>
          <a:endParaRPr lang="en-US"/>
        </a:p>
      </dgm:t>
    </dgm:pt>
    <dgm:pt modelId="{B82AD91C-A7D8-47D4-8DCF-1AF5EC4B8023}" type="pres">
      <dgm:prSet presAssocID="{03F90D8A-5070-45ED-83A6-5F2BF4C858CC}" presName="desTx" presStyleLbl="alignAccFollowNode1" presStyleIdx="0" presStyleCnt="2">
        <dgm:presLayoutVars>
          <dgm:bulletEnabled val="1"/>
        </dgm:presLayoutVars>
      </dgm:prSet>
      <dgm:spPr/>
      <dgm:t>
        <a:bodyPr/>
        <a:lstStyle/>
        <a:p>
          <a:endParaRPr lang="id-ID"/>
        </a:p>
      </dgm:t>
    </dgm:pt>
    <dgm:pt modelId="{5B592D94-77C5-48FD-8B64-3AFBFBE6E2A3}" type="pres">
      <dgm:prSet presAssocID="{1CCDAAFC-8255-4771-8EB9-C7D9DD384139}" presName="space" presStyleCnt="0"/>
      <dgm:spPr/>
    </dgm:pt>
    <dgm:pt modelId="{C1AA15F6-E03A-4BA5-923D-A78B3698E3E9}" type="pres">
      <dgm:prSet presAssocID="{5F94C7A5-90E6-4193-BA79-A31C5351C788}" presName="composite" presStyleCnt="0"/>
      <dgm:spPr/>
    </dgm:pt>
    <dgm:pt modelId="{3B970242-C345-471F-8727-DE641EEF662E}" type="pres">
      <dgm:prSet presAssocID="{5F94C7A5-90E6-4193-BA79-A31C5351C788}" presName="parTx" presStyleLbl="alignNode1" presStyleIdx="1" presStyleCnt="2">
        <dgm:presLayoutVars>
          <dgm:chMax val="0"/>
          <dgm:chPref val="0"/>
          <dgm:bulletEnabled val="1"/>
        </dgm:presLayoutVars>
      </dgm:prSet>
      <dgm:spPr/>
      <dgm:t>
        <a:bodyPr/>
        <a:lstStyle/>
        <a:p>
          <a:endParaRPr lang="id-ID"/>
        </a:p>
      </dgm:t>
    </dgm:pt>
    <dgm:pt modelId="{FBA9D7BF-96AC-4A6D-93D3-93592DC0F44E}" type="pres">
      <dgm:prSet presAssocID="{5F94C7A5-90E6-4193-BA79-A31C5351C788}" presName="desTx" presStyleLbl="alignAccFollowNode1" presStyleIdx="1" presStyleCnt="2">
        <dgm:presLayoutVars>
          <dgm:bulletEnabled val="1"/>
        </dgm:presLayoutVars>
      </dgm:prSet>
      <dgm:spPr/>
      <dgm:t>
        <a:bodyPr/>
        <a:lstStyle/>
        <a:p>
          <a:endParaRPr lang="en-US"/>
        </a:p>
      </dgm:t>
    </dgm:pt>
  </dgm:ptLst>
  <dgm:cxnLst>
    <dgm:cxn modelId="{FBCF63F9-57DC-40CA-A5EA-39EA56EA7629}" type="presOf" srcId="{5A309455-4FED-48A0-8CEF-D387D6E3C66B}" destId="{3B25EED7-F466-45E8-97D9-FE3B7DB4108F}" srcOrd="0" destOrd="0" presId="urn:microsoft.com/office/officeart/2005/8/layout/hList1"/>
    <dgm:cxn modelId="{2581C339-7140-4FD8-A547-070D8EEF946A}" srcId="{03F90D8A-5070-45ED-83A6-5F2BF4C858CC}" destId="{09742E88-7358-44F7-8394-983EB2E3A757}" srcOrd="0" destOrd="0" parTransId="{51747916-73B5-4E47-9C8F-48DA09CB54F7}" sibTransId="{F901BE16-55E4-4BE8-87EC-3CBD3B75B8B9}"/>
    <dgm:cxn modelId="{C55F373A-7B4B-4C92-8D44-905C8965F678}" srcId="{5A309455-4FED-48A0-8CEF-D387D6E3C66B}" destId="{5F94C7A5-90E6-4193-BA79-A31C5351C788}" srcOrd="1" destOrd="0" parTransId="{0555468C-FD3E-4014-9E3C-9AF66C997E01}" sibTransId="{021DCDBD-9FED-440B-BB4A-7B732AE5CF97}"/>
    <dgm:cxn modelId="{1CDCC029-AFA8-4477-8F71-EBDF00B6B0F7}" type="presOf" srcId="{03F90D8A-5070-45ED-83A6-5F2BF4C858CC}" destId="{90C67CD8-6DCD-47E3-A322-6D1A65C2E458}" srcOrd="0" destOrd="0" presId="urn:microsoft.com/office/officeart/2005/8/layout/hList1"/>
    <dgm:cxn modelId="{3E82DEE5-65D0-486D-9D21-B5F32B9E7826}" type="presOf" srcId="{5F94C7A5-90E6-4193-BA79-A31C5351C788}" destId="{3B970242-C345-471F-8727-DE641EEF662E}" srcOrd="0" destOrd="0" presId="urn:microsoft.com/office/officeart/2005/8/layout/hList1"/>
    <dgm:cxn modelId="{B8C9273D-E365-4728-A5CD-5179065C0C0D}" srcId="{5A309455-4FED-48A0-8CEF-D387D6E3C66B}" destId="{03F90D8A-5070-45ED-83A6-5F2BF4C858CC}" srcOrd="0" destOrd="0" parTransId="{A8AA6AE9-C39A-4B95-A06F-0EEA2FB1A55B}" sibTransId="{1CCDAAFC-8255-4771-8EB9-C7D9DD384139}"/>
    <dgm:cxn modelId="{CDBE30E0-D433-4B1C-B20E-B4DC99FFAA00}" srcId="{5F94C7A5-90E6-4193-BA79-A31C5351C788}" destId="{8A4E36DE-54D9-4DAE-8A14-B26C024BED63}" srcOrd="0" destOrd="0" parTransId="{3129D75D-B51E-4F1A-8DA1-86331295F448}" sibTransId="{B3A34176-1DCA-4E84-8640-520A240C2FBB}"/>
    <dgm:cxn modelId="{07F70F89-227E-4D3C-80E8-D3EA800943B5}" type="presOf" srcId="{8A4E36DE-54D9-4DAE-8A14-B26C024BED63}" destId="{FBA9D7BF-96AC-4A6D-93D3-93592DC0F44E}" srcOrd="0" destOrd="0" presId="urn:microsoft.com/office/officeart/2005/8/layout/hList1"/>
    <dgm:cxn modelId="{199F6DBA-4795-44BA-A348-4201D21FD369}" type="presOf" srcId="{09742E88-7358-44F7-8394-983EB2E3A757}" destId="{B82AD91C-A7D8-47D4-8DCF-1AF5EC4B8023}" srcOrd="0" destOrd="0" presId="urn:microsoft.com/office/officeart/2005/8/layout/hList1"/>
    <dgm:cxn modelId="{47A3E285-5B8A-46FD-8529-7F7D2B490A4B}" type="presParOf" srcId="{3B25EED7-F466-45E8-97D9-FE3B7DB4108F}" destId="{E196E845-3A8E-4391-80BC-5D6A923C489D}" srcOrd="0" destOrd="0" presId="urn:microsoft.com/office/officeart/2005/8/layout/hList1"/>
    <dgm:cxn modelId="{AAE8DDD5-85C5-477A-B961-415E33DC417C}" type="presParOf" srcId="{E196E845-3A8E-4391-80BC-5D6A923C489D}" destId="{90C67CD8-6DCD-47E3-A322-6D1A65C2E458}" srcOrd="0" destOrd="0" presId="urn:microsoft.com/office/officeart/2005/8/layout/hList1"/>
    <dgm:cxn modelId="{81F22871-34B2-4F78-8FF7-B4DC166DE24C}" type="presParOf" srcId="{E196E845-3A8E-4391-80BC-5D6A923C489D}" destId="{B82AD91C-A7D8-47D4-8DCF-1AF5EC4B8023}" srcOrd="1" destOrd="0" presId="urn:microsoft.com/office/officeart/2005/8/layout/hList1"/>
    <dgm:cxn modelId="{758D7967-C44C-403D-B39B-6B64113B30DA}" type="presParOf" srcId="{3B25EED7-F466-45E8-97D9-FE3B7DB4108F}" destId="{5B592D94-77C5-48FD-8B64-3AFBFBE6E2A3}" srcOrd="1" destOrd="0" presId="urn:microsoft.com/office/officeart/2005/8/layout/hList1"/>
    <dgm:cxn modelId="{F6FE53E0-45EF-4962-B29F-2FB7200E5524}" type="presParOf" srcId="{3B25EED7-F466-45E8-97D9-FE3B7DB4108F}" destId="{C1AA15F6-E03A-4BA5-923D-A78B3698E3E9}" srcOrd="2" destOrd="0" presId="urn:microsoft.com/office/officeart/2005/8/layout/hList1"/>
    <dgm:cxn modelId="{712783D7-3829-41D2-989B-E00B18B14ABB}" type="presParOf" srcId="{C1AA15F6-E03A-4BA5-923D-A78B3698E3E9}" destId="{3B970242-C345-471F-8727-DE641EEF662E}" srcOrd="0" destOrd="0" presId="urn:microsoft.com/office/officeart/2005/8/layout/hList1"/>
    <dgm:cxn modelId="{C4D40944-BBE1-4D3F-B661-EA72D9CED499}" type="presParOf" srcId="{C1AA15F6-E03A-4BA5-923D-A78B3698E3E9}" destId="{FBA9D7BF-96AC-4A6D-93D3-93592DC0F44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2CE0F96-AA22-4609-8D83-EF0B24F313EB}" type="doc">
      <dgm:prSet loTypeId="urn:microsoft.com/office/officeart/2005/8/layout/vList5" loCatId="list" qsTypeId="urn:microsoft.com/office/officeart/2005/8/quickstyle/simple5" qsCatId="simple" csTypeId="urn:microsoft.com/office/officeart/2005/8/colors/colorful1#5" csCatId="colorful" phldr="1"/>
      <dgm:spPr/>
      <dgm:t>
        <a:bodyPr/>
        <a:lstStyle/>
        <a:p>
          <a:endParaRPr lang="id-ID"/>
        </a:p>
      </dgm:t>
    </dgm:pt>
    <dgm:pt modelId="{7BED08EC-35A0-4822-8AC9-D86DD880E8B3}">
      <dgm:prSet phldrT="[Text]"/>
      <dgm:spPr/>
      <dgm:t>
        <a:bodyPr/>
        <a:lstStyle/>
        <a:p>
          <a:r>
            <a:rPr lang="en-GB" dirty="0" smtClean="0"/>
            <a:t>Availability</a:t>
          </a:r>
          <a:endParaRPr lang="id-ID" dirty="0"/>
        </a:p>
      </dgm:t>
    </dgm:pt>
    <dgm:pt modelId="{BDA857B1-0AAD-4BA4-9FB1-6726AE708C8E}" type="parTrans" cxnId="{DB74E6B4-DF6C-4F6E-B897-DA15FB682F87}">
      <dgm:prSet/>
      <dgm:spPr/>
      <dgm:t>
        <a:bodyPr/>
        <a:lstStyle/>
        <a:p>
          <a:endParaRPr lang="id-ID"/>
        </a:p>
      </dgm:t>
    </dgm:pt>
    <dgm:pt modelId="{E3530C0D-5F3F-4C3C-80BF-C51CC8CCE48C}" type="sibTrans" cxnId="{DB74E6B4-DF6C-4F6E-B897-DA15FB682F87}">
      <dgm:prSet/>
      <dgm:spPr/>
      <dgm:t>
        <a:bodyPr/>
        <a:lstStyle/>
        <a:p>
          <a:endParaRPr lang="id-ID"/>
        </a:p>
      </dgm:t>
    </dgm:pt>
    <dgm:pt modelId="{DE11A1E6-13E8-4C80-9303-1D3003306C0A}">
      <dgm:prSet/>
      <dgm:spPr/>
      <dgm:t>
        <a:bodyPr/>
        <a:lstStyle/>
        <a:p>
          <a:r>
            <a:rPr lang="en-GB" dirty="0" smtClean="0"/>
            <a:t>Reliability</a:t>
          </a:r>
        </a:p>
      </dgm:t>
    </dgm:pt>
    <dgm:pt modelId="{E809629C-DBED-446F-95C6-3FF0031C6368}" type="parTrans" cxnId="{2E6FC05D-44F0-4A3F-9BA1-5B67749CBFE5}">
      <dgm:prSet/>
      <dgm:spPr/>
      <dgm:t>
        <a:bodyPr/>
        <a:lstStyle/>
        <a:p>
          <a:endParaRPr lang="id-ID"/>
        </a:p>
      </dgm:t>
    </dgm:pt>
    <dgm:pt modelId="{60FC9A3E-51F9-4F35-8C63-1494503EFEAC}" type="sibTrans" cxnId="{2E6FC05D-44F0-4A3F-9BA1-5B67749CBFE5}">
      <dgm:prSet/>
      <dgm:spPr/>
      <dgm:t>
        <a:bodyPr/>
        <a:lstStyle/>
        <a:p>
          <a:endParaRPr lang="id-ID"/>
        </a:p>
      </dgm:t>
    </dgm:pt>
    <dgm:pt modelId="{27919E57-3F9D-4E00-B553-05920AEC5B96}">
      <dgm:prSet/>
      <dgm:spPr/>
      <dgm:t>
        <a:bodyPr/>
        <a:lstStyle/>
        <a:p>
          <a:r>
            <a:rPr lang="en-GB" dirty="0" smtClean="0"/>
            <a:t>Maintainability</a:t>
          </a:r>
        </a:p>
      </dgm:t>
    </dgm:pt>
    <dgm:pt modelId="{636C8C25-F678-4759-B94F-10891F9DAFF2}" type="parTrans" cxnId="{689201E4-A48E-4BB2-A10A-0BC3A152E995}">
      <dgm:prSet/>
      <dgm:spPr/>
      <dgm:t>
        <a:bodyPr/>
        <a:lstStyle/>
        <a:p>
          <a:endParaRPr lang="id-ID"/>
        </a:p>
      </dgm:t>
    </dgm:pt>
    <dgm:pt modelId="{D7A4CA8A-82B1-4720-8A44-170DB1673635}" type="sibTrans" cxnId="{689201E4-A48E-4BB2-A10A-0BC3A152E995}">
      <dgm:prSet/>
      <dgm:spPr/>
      <dgm:t>
        <a:bodyPr/>
        <a:lstStyle/>
        <a:p>
          <a:endParaRPr lang="id-ID"/>
        </a:p>
      </dgm:t>
    </dgm:pt>
    <dgm:pt modelId="{36C1503F-3573-45C5-869C-DBAB87D094AA}">
      <dgm:prSet/>
      <dgm:spPr/>
      <dgm:t>
        <a:bodyPr/>
        <a:lstStyle/>
        <a:p>
          <a:r>
            <a:rPr lang="en-GB" dirty="0" smtClean="0"/>
            <a:t>Serviceability</a:t>
          </a:r>
        </a:p>
      </dgm:t>
    </dgm:pt>
    <dgm:pt modelId="{AAF4A40E-0C35-4E5C-B505-30384BB51BBD}" type="parTrans" cxnId="{17CC3D14-14BA-44DE-942F-5481E0137494}">
      <dgm:prSet/>
      <dgm:spPr/>
      <dgm:t>
        <a:bodyPr/>
        <a:lstStyle/>
        <a:p>
          <a:endParaRPr lang="id-ID"/>
        </a:p>
      </dgm:t>
    </dgm:pt>
    <dgm:pt modelId="{816B0797-1F45-4939-B23F-54FD64848B4C}" type="sibTrans" cxnId="{17CC3D14-14BA-44DE-942F-5481E0137494}">
      <dgm:prSet/>
      <dgm:spPr/>
      <dgm:t>
        <a:bodyPr/>
        <a:lstStyle/>
        <a:p>
          <a:endParaRPr lang="id-ID"/>
        </a:p>
      </dgm:t>
    </dgm:pt>
    <dgm:pt modelId="{907D09C1-98FA-4D45-82D0-69E713DD265F}">
      <dgm:prSet phldrT="[Text]"/>
      <dgm:spPr/>
      <dgm:t>
        <a:bodyPr/>
        <a:lstStyle/>
        <a:p>
          <a:r>
            <a:rPr lang="en-US" smtClean="0"/>
            <a:t>The ability of service, component or CI to perform its agreed function when required</a:t>
          </a:r>
          <a:endParaRPr lang="id-ID"/>
        </a:p>
      </dgm:t>
    </dgm:pt>
    <dgm:pt modelId="{42FE9A4F-AE4D-4298-B603-32A53C30A5E6}" type="parTrans" cxnId="{A9ABA439-EEC6-484C-BE4C-F6B980352B8F}">
      <dgm:prSet/>
      <dgm:spPr/>
    </dgm:pt>
    <dgm:pt modelId="{11AC4577-E7BF-49AE-B5DC-E27A444ABD3F}" type="sibTrans" cxnId="{A9ABA439-EEC6-484C-BE4C-F6B980352B8F}">
      <dgm:prSet/>
      <dgm:spPr/>
    </dgm:pt>
    <dgm:pt modelId="{23E83E78-FAF0-47D7-B4CF-D93612D25CC2}">
      <dgm:prSet/>
      <dgm:spPr/>
      <dgm:t>
        <a:bodyPr/>
        <a:lstStyle/>
        <a:p>
          <a:r>
            <a:rPr lang="en-US" smtClean="0"/>
            <a:t>It is often measured and reported as a percentage</a:t>
          </a:r>
          <a:endParaRPr lang="en-US" dirty="0" smtClean="0"/>
        </a:p>
      </dgm:t>
    </dgm:pt>
    <dgm:pt modelId="{DBC0259A-EB14-4C85-A9C0-BC9A94DA2125}" type="parTrans" cxnId="{07BF5256-896E-4BAA-93A0-58EFCA364449}">
      <dgm:prSet/>
      <dgm:spPr/>
      <dgm:t>
        <a:bodyPr/>
        <a:lstStyle/>
        <a:p>
          <a:endParaRPr lang="en-US"/>
        </a:p>
      </dgm:t>
    </dgm:pt>
    <dgm:pt modelId="{86131175-E29E-42F7-BB33-FCA43CC529B0}" type="sibTrans" cxnId="{07BF5256-896E-4BAA-93A0-58EFCA364449}">
      <dgm:prSet/>
      <dgm:spPr/>
      <dgm:t>
        <a:bodyPr/>
        <a:lstStyle/>
        <a:p>
          <a:endParaRPr lang="en-US"/>
        </a:p>
      </dgm:t>
    </dgm:pt>
    <dgm:pt modelId="{63567FC8-0EDC-43DD-9B67-B9D494757EA3}">
      <dgm:prSet/>
      <dgm:spPr/>
      <dgm:t>
        <a:bodyPr/>
        <a:lstStyle/>
        <a:p>
          <a:r>
            <a:rPr lang="en-US" smtClean="0"/>
            <a:t>A measure of how long a service, component or CI can perform its agreed function without interruption</a:t>
          </a:r>
          <a:endParaRPr lang="en-GB" dirty="0" smtClean="0"/>
        </a:p>
      </dgm:t>
    </dgm:pt>
    <dgm:pt modelId="{4F3F057B-55E2-410D-9340-82F7BCB00D79}" type="parTrans" cxnId="{D3371F80-6F70-4E4F-98CC-0B5F1B09576B}">
      <dgm:prSet/>
      <dgm:spPr/>
    </dgm:pt>
    <dgm:pt modelId="{F100A071-EB6C-4852-A957-4B33253072A6}" type="sibTrans" cxnId="{D3371F80-6F70-4E4F-98CC-0B5F1B09576B}">
      <dgm:prSet/>
      <dgm:spPr/>
    </dgm:pt>
    <dgm:pt modelId="{72E21987-FCD1-4567-9713-278A2A59A214}">
      <dgm:prSet/>
      <dgm:spPr/>
      <dgm:t>
        <a:bodyPr/>
        <a:lstStyle/>
        <a:p>
          <a:r>
            <a:rPr lang="en-US" smtClean="0"/>
            <a:t>It is often measured and reported as Mean Time Between Failures (MTBF)</a:t>
          </a:r>
          <a:endParaRPr lang="en-US" dirty="0" smtClean="0"/>
        </a:p>
      </dgm:t>
    </dgm:pt>
    <dgm:pt modelId="{D1D22DF3-A165-4CF4-A381-13ECE498EF57}" type="parTrans" cxnId="{59E84CF6-C781-4BE9-ADA6-7441F0F411D3}">
      <dgm:prSet/>
      <dgm:spPr/>
      <dgm:t>
        <a:bodyPr/>
        <a:lstStyle/>
        <a:p>
          <a:endParaRPr lang="en-US"/>
        </a:p>
      </dgm:t>
    </dgm:pt>
    <dgm:pt modelId="{8FE6C1E7-633F-40BB-BE37-FDCC645DC12E}" type="sibTrans" cxnId="{59E84CF6-C781-4BE9-ADA6-7441F0F411D3}">
      <dgm:prSet/>
      <dgm:spPr/>
      <dgm:t>
        <a:bodyPr/>
        <a:lstStyle/>
        <a:p>
          <a:endParaRPr lang="en-US"/>
        </a:p>
      </dgm:t>
    </dgm:pt>
    <dgm:pt modelId="{D0CF2267-21BB-4265-97A5-A0947074AF73}">
      <dgm:prSet/>
      <dgm:spPr/>
      <dgm:t>
        <a:bodyPr/>
        <a:lstStyle/>
        <a:p>
          <a:r>
            <a:rPr lang="en-US" dirty="0" smtClean="0"/>
            <a:t>A measure of how quickly and effectively a service, component or CI can be restored to normal working after failure</a:t>
          </a:r>
          <a:endParaRPr lang="en-GB" dirty="0" smtClean="0"/>
        </a:p>
      </dgm:t>
    </dgm:pt>
    <dgm:pt modelId="{828F19AD-DFC6-4D93-BC66-840F7D18F588}" type="parTrans" cxnId="{05E2DE49-E2C8-43DE-944A-A7D11364C99E}">
      <dgm:prSet/>
      <dgm:spPr/>
    </dgm:pt>
    <dgm:pt modelId="{709362F1-EC43-4628-A2FD-71C6ED197019}" type="sibTrans" cxnId="{05E2DE49-E2C8-43DE-944A-A7D11364C99E}">
      <dgm:prSet/>
      <dgm:spPr/>
    </dgm:pt>
    <dgm:pt modelId="{D67BFC9F-1A76-40DD-857D-10133E3130E4}">
      <dgm:prSet/>
      <dgm:spPr/>
      <dgm:t>
        <a:bodyPr/>
        <a:lstStyle/>
        <a:p>
          <a:r>
            <a:rPr lang="en-US" smtClean="0"/>
            <a:t>It is measured and reported as Mean Time To Restore Service (MTRS)</a:t>
          </a:r>
          <a:endParaRPr lang="en-US" dirty="0" smtClean="0"/>
        </a:p>
      </dgm:t>
    </dgm:pt>
    <dgm:pt modelId="{AFE77883-2ED4-4177-86CF-7E97BF72A426}" type="parTrans" cxnId="{0F48B1EF-7622-4DFE-ADEB-8431677183FC}">
      <dgm:prSet/>
      <dgm:spPr/>
      <dgm:t>
        <a:bodyPr/>
        <a:lstStyle/>
        <a:p>
          <a:endParaRPr lang="en-US"/>
        </a:p>
      </dgm:t>
    </dgm:pt>
    <dgm:pt modelId="{26E61570-BDBF-4396-92D7-70186577F723}" type="sibTrans" cxnId="{0F48B1EF-7622-4DFE-ADEB-8431677183FC}">
      <dgm:prSet/>
      <dgm:spPr/>
      <dgm:t>
        <a:bodyPr/>
        <a:lstStyle/>
        <a:p>
          <a:endParaRPr lang="en-US"/>
        </a:p>
      </dgm:t>
    </dgm:pt>
    <dgm:pt modelId="{E6B6F05B-01E3-4F75-807D-8AF2511BDCF3}">
      <dgm:prSet/>
      <dgm:spPr/>
      <dgm:t>
        <a:bodyPr/>
        <a:lstStyle/>
        <a:p>
          <a:r>
            <a:rPr lang="en-US" dirty="0" smtClean="0"/>
            <a:t>The ability of a third party supplier to meet the terms of their contract</a:t>
          </a:r>
          <a:endParaRPr lang="en-GB" dirty="0" smtClean="0"/>
        </a:p>
      </dgm:t>
    </dgm:pt>
    <dgm:pt modelId="{9B0EEF3B-3BE5-4463-A70C-4D47EC7959FF}" type="parTrans" cxnId="{4F6D6C0B-6B00-4A04-A579-946090B623C9}">
      <dgm:prSet/>
      <dgm:spPr/>
    </dgm:pt>
    <dgm:pt modelId="{C04C004D-4B6E-4BCC-8229-351A6E0BC788}" type="sibTrans" cxnId="{4F6D6C0B-6B00-4A04-A579-946090B623C9}">
      <dgm:prSet/>
      <dgm:spPr/>
    </dgm:pt>
    <dgm:pt modelId="{86783CCF-BC0A-44CD-85BB-DEA731734CB9}">
      <dgm:prSet/>
      <dgm:spPr/>
      <dgm:t>
        <a:bodyPr/>
        <a:lstStyle/>
        <a:p>
          <a:r>
            <a:rPr lang="en-US" dirty="0" smtClean="0"/>
            <a:t>Often this contract will include agreed levels of availability, reliability and/or maintainability for a supporting service or component</a:t>
          </a:r>
          <a:endParaRPr lang="en-US" dirty="0"/>
        </a:p>
      </dgm:t>
    </dgm:pt>
    <dgm:pt modelId="{A8AA224F-6BF0-4C21-A201-0890AA7982A1}" type="parTrans" cxnId="{5C51AA80-24B9-4D2F-BFC6-860D1F940092}">
      <dgm:prSet/>
      <dgm:spPr/>
      <dgm:t>
        <a:bodyPr/>
        <a:lstStyle/>
        <a:p>
          <a:endParaRPr lang="en-US"/>
        </a:p>
      </dgm:t>
    </dgm:pt>
    <dgm:pt modelId="{041B0EAA-00FA-4437-A972-86D535EFE0C8}" type="sibTrans" cxnId="{5C51AA80-24B9-4D2F-BFC6-860D1F940092}">
      <dgm:prSet/>
      <dgm:spPr/>
      <dgm:t>
        <a:bodyPr/>
        <a:lstStyle/>
        <a:p>
          <a:endParaRPr lang="en-US"/>
        </a:p>
      </dgm:t>
    </dgm:pt>
    <dgm:pt modelId="{14402B66-4713-4777-AD0B-B282CC55F789}" type="pres">
      <dgm:prSet presAssocID="{D2CE0F96-AA22-4609-8D83-EF0B24F313EB}" presName="Name0" presStyleCnt="0">
        <dgm:presLayoutVars>
          <dgm:dir/>
          <dgm:animLvl val="lvl"/>
          <dgm:resizeHandles val="exact"/>
        </dgm:presLayoutVars>
      </dgm:prSet>
      <dgm:spPr/>
      <dgm:t>
        <a:bodyPr/>
        <a:lstStyle/>
        <a:p>
          <a:endParaRPr lang="en-US"/>
        </a:p>
      </dgm:t>
    </dgm:pt>
    <dgm:pt modelId="{AEB65EAF-EA0E-4A8E-9791-438F366B97C6}" type="pres">
      <dgm:prSet presAssocID="{7BED08EC-35A0-4822-8AC9-D86DD880E8B3}" presName="linNode" presStyleCnt="0"/>
      <dgm:spPr/>
    </dgm:pt>
    <dgm:pt modelId="{B9F9ED3E-0A84-49B1-BC15-E8A845DF0ABF}" type="pres">
      <dgm:prSet presAssocID="{7BED08EC-35A0-4822-8AC9-D86DD880E8B3}" presName="parentText" presStyleLbl="node1" presStyleIdx="0" presStyleCnt="4">
        <dgm:presLayoutVars>
          <dgm:chMax val="1"/>
          <dgm:bulletEnabled val="1"/>
        </dgm:presLayoutVars>
      </dgm:prSet>
      <dgm:spPr/>
      <dgm:t>
        <a:bodyPr/>
        <a:lstStyle/>
        <a:p>
          <a:endParaRPr lang="en-US"/>
        </a:p>
      </dgm:t>
    </dgm:pt>
    <dgm:pt modelId="{07EA616D-B7AD-451A-95D4-E9680146D2B7}" type="pres">
      <dgm:prSet presAssocID="{7BED08EC-35A0-4822-8AC9-D86DD880E8B3}" presName="descendantText" presStyleLbl="alignAccFollowNode1" presStyleIdx="0" presStyleCnt="4">
        <dgm:presLayoutVars>
          <dgm:bulletEnabled val="1"/>
        </dgm:presLayoutVars>
      </dgm:prSet>
      <dgm:spPr/>
      <dgm:t>
        <a:bodyPr/>
        <a:lstStyle/>
        <a:p>
          <a:endParaRPr lang="en-US"/>
        </a:p>
      </dgm:t>
    </dgm:pt>
    <dgm:pt modelId="{242F1768-A790-4A2F-B688-E4A6E190A673}" type="pres">
      <dgm:prSet presAssocID="{E3530C0D-5F3F-4C3C-80BF-C51CC8CCE48C}" presName="sp" presStyleCnt="0"/>
      <dgm:spPr/>
    </dgm:pt>
    <dgm:pt modelId="{F0B10AC6-921A-4569-AB8F-E1C1E72BB05F}" type="pres">
      <dgm:prSet presAssocID="{DE11A1E6-13E8-4C80-9303-1D3003306C0A}" presName="linNode" presStyleCnt="0"/>
      <dgm:spPr/>
    </dgm:pt>
    <dgm:pt modelId="{9BCF30AA-CAC2-40C3-A463-38D27EECF911}" type="pres">
      <dgm:prSet presAssocID="{DE11A1E6-13E8-4C80-9303-1D3003306C0A}" presName="parentText" presStyleLbl="node1" presStyleIdx="1" presStyleCnt="4">
        <dgm:presLayoutVars>
          <dgm:chMax val="1"/>
          <dgm:bulletEnabled val="1"/>
        </dgm:presLayoutVars>
      </dgm:prSet>
      <dgm:spPr/>
      <dgm:t>
        <a:bodyPr/>
        <a:lstStyle/>
        <a:p>
          <a:endParaRPr lang="en-US"/>
        </a:p>
      </dgm:t>
    </dgm:pt>
    <dgm:pt modelId="{F268A9B1-7D98-4DCC-8415-F5856300382B}" type="pres">
      <dgm:prSet presAssocID="{DE11A1E6-13E8-4C80-9303-1D3003306C0A}" presName="descendantText" presStyleLbl="alignAccFollowNode1" presStyleIdx="1" presStyleCnt="4">
        <dgm:presLayoutVars>
          <dgm:bulletEnabled val="1"/>
        </dgm:presLayoutVars>
      </dgm:prSet>
      <dgm:spPr/>
      <dgm:t>
        <a:bodyPr/>
        <a:lstStyle/>
        <a:p>
          <a:endParaRPr lang="en-US"/>
        </a:p>
      </dgm:t>
    </dgm:pt>
    <dgm:pt modelId="{BFE49443-E295-4D7C-A6FA-1053A9FD6943}" type="pres">
      <dgm:prSet presAssocID="{60FC9A3E-51F9-4F35-8C63-1494503EFEAC}" presName="sp" presStyleCnt="0"/>
      <dgm:spPr/>
    </dgm:pt>
    <dgm:pt modelId="{1DE276CC-8650-41AC-93D3-CAB1D65ABF79}" type="pres">
      <dgm:prSet presAssocID="{27919E57-3F9D-4E00-B553-05920AEC5B96}" presName="linNode" presStyleCnt="0"/>
      <dgm:spPr/>
    </dgm:pt>
    <dgm:pt modelId="{8418A038-F0A3-431F-B12F-C23406480B06}" type="pres">
      <dgm:prSet presAssocID="{27919E57-3F9D-4E00-B553-05920AEC5B96}" presName="parentText" presStyleLbl="node1" presStyleIdx="2" presStyleCnt="4">
        <dgm:presLayoutVars>
          <dgm:chMax val="1"/>
          <dgm:bulletEnabled val="1"/>
        </dgm:presLayoutVars>
      </dgm:prSet>
      <dgm:spPr/>
      <dgm:t>
        <a:bodyPr/>
        <a:lstStyle/>
        <a:p>
          <a:endParaRPr lang="en-US"/>
        </a:p>
      </dgm:t>
    </dgm:pt>
    <dgm:pt modelId="{A2B730EE-3169-4108-8718-6FC1B08A81F5}" type="pres">
      <dgm:prSet presAssocID="{27919E57-3F9D-4E00-B553-05920AEC5B96}" presName="descendantText" presStyleLbl="alignAccFollowNode1" presStyleIdx="2" presStyleCnt="4">
        <dgm:presLayoutVars>
          <dgm:bulletEnabled val="1"/>
        </dgm:presLayoutVars>
      </dgm:prSet>
      <dgm:spPr/>
      <dgm:t>
        <a:bodyPr/>
        <a:lstStyle/>
        <a:p>
          <a:endParaRPr lang="en-US"/>
        </a:p>
      </dgm:t>
    </dgm:pt>
    <dgm:pt modelId="{AA3BA189-8ACC-4A17-A887-3EA2580A7421}" type="pres">
      <dgm:prSet presAssocID="{D7A4CA8A-82B1-4720-8A44-170DB1673635}" presName="sp" presStyleCnt="0"/>
      <dgm:spPr/>
    </dgm:pt>
    <dgm:pt modelId="{211D0AA6-6263-4AC0-AF0D-2603E53B0A38}" type="pres">
      <dgm:prSet presAssocID="{36C1503F-3573-45C5-869C-DBAB87D094AA}" presName="linNode" presStyleCnt="0"/>
      <dgm:spPr/>
    </dgm:pt>
    <dgm:pt modelId="{BDA5492D-B08E-490F-B74F-EB849E38318B}" type="pres">
      <dgm:prSet presAssocID="{36C1503F-3573-45C5-869C-DBAB87D094AA}" presName="parentText" presStyleLbl="node1" presStyleIdx="3" presStyleCnt="4">
        <dgm:presLayoutVars>
          <dgm:chMax val="1"/>
          <dgm:bulletEnabled val="1"/>
        </dgm:presLayoutVars>
      </dgm:prSet>
      <dgm:spPr/>
      <dgm:t>
        <a:bodyPr/>
        <a:lstStyle/>
        <a:p>
          <a:endParaRPr lang="en-US"/>
        </a:p>
      </dgm:t>
    </dgm:pt>
    <dgm:pt modelId="{E1208BA3-011C-4860-B7AE-A66004BEC673}" type="pres">
      <dgm:prSet presAssocID="{36C1503F-3573-45C5-869C-DBAB87D094AA}" presName="descendantText" presStyleLbl="alignAccFollowNode1" presStyleIdx="3" presStyleCnt="4">
        <dgm:presLayoutVars>
          <dgm:bulletEnabled val="1"/>
        </dgm:presLayoutVars>
      </dgm:prSet>
      <dgm:spPr/>
      <dgm:t>
        <a:bodyPr/>
        <a:lstStyle/>
        <a:p>
          <a:endParaRPr lang="en-US"/>
        </a:p>
      </dgm:t>
    </dgm:pt>
  </dgm:ptLst>
  <dgm:cxnLst>
    <dgm:cxn modelId="{2E6FC05D-44F0-4A3F-9BA1-5B67749CBFE5}" srcId="{D2CE0F96-AA22-4609-8D83-EF0B24F313EB}" destId="{DE11A1E6-13E8-4C80-9303-1D3003306C0A}" srcOrd="1" destOrd="0" parTransId="{E809629C-DBED-446F-95C6-3FF0031C6368}" sibTransId="{60FC9A3E-51F9-4F35-8C63-1494503EFEAC}"/>
    <dgm:cxn modelId="{9A582309-1027-4255-8327-C043EB5FDC87}" type="presOf" srcId="{72E21987-FCD1-4567-9713-278A2A59A214}" destId="{F268A9B1-7D98-4DCC-8415-F5856300382B}" srcOrd="0" destOrd="1" presId="urn:microsoft.com/office/officeart/2005/8/layout/vList5"/>
    <dgm:cxn modelId="{A9ABA439-EEC6-484C-BE4C-F6B980352B8F}" srcId="{7BED08EC-35A0-4822-8AC9-D86DD880E8B3}" destId="{907D09C1-98FA-4D45-82D0-69E713DD265F}" srcOrd="0" destOrd="0" parTransId="{42FE9A4F-AE4D-4298-B603-32A53C30A5E6}" sibTransId="{11AC4577-E7BF-49AE-B5DC-E27A444ABD3F}"/>
    <dgm:cxn modelId="{59E84CF6-C781-4BE9-ADA6-7441F0F411D3}" srcId="{DE11A1E6-13E8-4C80-9303-1D3003306C0A}" destId="{72E21987-FCD1-4567-9713-278A2A59A214}" srcOrd="1" destOrd="0" parTransId="{D1D22DF3-A165-4CF4-A381-13ECE498EF57}" sibTransId="{8FE6C1E7-633F-40BB-BE37-FDCC645DC12E}"/>
    <dgm:cxn modelId="{0F48B1EF-7622-4DFE-ADEB-8431677183FC}" srcId="{27919E57-3F9D-4E00-B553-05920AEC5B96}" destId="{D67BFC9F-1A76-40DD-857D-10133E3130E4}" srcOrd="1" destOrd="0" parTransId="{AFE77883-2ED4-4177-86CF-7E97BF72A426}" sibTransId="{26E61570-BDBF-4396-92D7-70186577F723}"/>
    <dgm:cxn modelId="{F6D955CE-876A-4297-9287-B8D450F32F7D}" type="presOf" srcId="{27919E57-3F9D-4E00-B553-05920AEC5B96}" destId="{8418A038-F0A3-431F-B12F-C23406480B06}" srcOrd="0" destOrd="0" presId="urn:microsoft.com/office/officeart/2005/8/layout/vList5"/>
    <dgm:cxn modelId="{17CC3D14-14BA-44DE-942F-5481E0137494}" srcId="{D2CE0F96-AA22-4609-8D83-EF0B24F313EB}" destId="{36C1503F-3573-45C5-869C-DBAB87D094AA}" srcOrd="3" destOrd="0" parTransId="{AAF4A40E-0C35-4E5C-B505-30384BB51BBD}" sibTransId="{816B0797-1F45-4939-B23F-54FD64848B4C}"/>
    <dgm:cxn modelId="{347866C7-9BA6-441B-AEE7-D932A565D096}" type="presOf" srcId="{7BED08EC-35A0-4822-8AC9-D86DD880E8B3}" destId="{B9F9ED3E-0A84-49B1-BC15-E8A845DF0ABF}" srcOrd="0" destOrd="0" presId="urn:microsoft.com/office/officeart/2005/8/layout/vList5"/>
    <dgm:cxn modelId="{92E1DF80-620F-483C-BA3C-538C7CCA4428}" type="presOf" srcId="{23E83E78-FAF0-47D7-B4CF-D93612D25CC2}" destId="{07EA616D-B7AD-451A-95D4-E9680146D2B7}" srcOrd="0" destOrd="1" presId="urn:microsoft.com/office/officeart/2005/8/layout/vList5"/>
    <dgm:cxn modelId="{D3371F80-6F70-4E4F-98CC-0B5F1B09576B}" srcId="{DE11A1E6-13E8-4C80-9303-1D3003306C0A}" destId="{63567FC8-0EDC-43DD-9B67-B9D494757EA3}" srcOrd="0" destOrd="0" parTransId="{4F3F057B-55E2-410D-9340-82F7BCB00D79}" sibTransId="{F100A071-EB6C-4852-A957-4B33253072A6}"/>
    <dgm:cxn modelId="{05E2DE49-E2C8-43DE-944A-A7D11364C99E}" srcId="{27919E57-3F9D-4E00-B553-05920AEC5B96}" destId="{D0CF2267-21BB-4265-97A5-A0947074AF73}" srcOrd="0" destOrd="0" parTransId="{828F19AD-DFC6-4D93-BC66-840F7D18F588}" sibTransId="{709362F1-EC43-4628-A2FD-71C6ED197019}"/>
    <dgm:cxn modelId="{689201E4-A48E-4BB2-A10A-0BC3A152E995}" srcId="{D2CE0F96-AA22-4609-8D83-EF0B24F313EB}" destId="{27919E57-3F9D-4E00-B553-05920AEC5B96}" srcOrd="2" destOrd="0" parTransId="{636C8C25-F678-4759-B94F-10891F9DAFF2}" sibTransId="{D7A4CA8A-82B1-4720-8A44-170DB1673635}"/>
    <dgm:cxn modelId="{5C51AA80-24B9-4D2F-BFC6-860D1F940092}" srcId="{36C1503F-3573-45C5-869C-DBAB87D094AA}" destId="{86783CCF-BC0A-44CD-85BB-DEA731734CB9}" srcOrd="1" destOrd="0" parTransId="{A8AA224F-6BF0-4C21-A201-0890AA7982A1}" sibTransId="{041B0EAA-00FA-4437-A972-86D535EFE0C8}"/>
    <dgm:cxn modelId="{DB74E6B4-DF6C-4F6E-B897-DA15FB682F87}" srcId="{D2CE0F96-AA22-4609-8D83-EF0B24F313EB}" destId="{7BED08EC-35A0-4822-8AC9-D86DD880E8B3}" srcOrd="0" destOrd="0" parTransId="{BDA857B1-0AAD-4BA4-9FB1-6726AE708C8E}" sibTransId="{E3530C0D-5F3F-4C3C-80BF-C51CC8CCE48C}"/>
    <dgm:cxn modelId="{3CB700F8-3295-4E10-8781-7489115B09A9}" type="presOf" srcId="{E6B6F05B-01E3-4F75-807D-8AF2511BDCF3}" destId="{E1208BA3-011C-4860-B7AE-A66004BEC673}" srcOrd="0" destOrd="0" presId="urn:microsoft.com/office/officeart/2005/8/layout/vList5"/>
    <dgm:cxn modelId="{07BF5256-896E-4BAA-93A0-58EFCA364449}" srcId="{7BED08EC-35A0-4822-8AC9-D86DD880E8B3}" destId="{23E83E78-FAF0-47D7-B4CF-D93612D25CC2}" srcOrd="1" destOrd="0" parTransId="{DBC0259A-EB14-4C85-A9C0-BC9A94DA2125}" sibTransId="{86131175-E29E-42F7-BB33-FCA43CC529B0}"/>
    <dgm:cxn modelId="{4F6D6C0B-6B00-4A04-A579-946090B623C9}" srcId="{36C1503F-3573-45C5-869C-DBAB87D094AA}" destId="{E6B6F05B-01E3-4F75-807D-8AF2511BDCF3}" srcOrd="0" destOrd="0" parTransId="{9B0EEF3B-3BE5-4463-A70C-4D47EC7959FF}" sibTransId="{C04C004D-4B6E-4BCC-8229-351A6E0BC788}"/>
    <dgm:cxn modelId="{6711A5D5-94E2-48F5-B63C-3DE0529DA1ED}" type="presOf" srcId="{D67BFC9F-1A76-40DD-857D-10133E3130E4}" destId="{A2B730EE-3169-4108-8718-6FC1B08A81F5}" srcOrd="0" destOrd="1" presId="urn:microsoft.com/office/officeart/2005/8/layout/vList5"/>
    <dgm:cxn modelId="{10CBFFCA-EBA2-492E-A842-F9152B63DAAD}" type="presOf" srcId="{907D09C1-98FA-4D45-82D0-69E713DD265F}" destId="{07EA616D-B7AD-451A-95D4-E9680146D2B7}" srcOrd="0" destOrd="0" presId="urn:microsoft.com/office/officeart/2005/8/layout/vList5"/>
    <dgm:cxn modelId="{F0AB133C-332C-43CE-9CF3-C60C811B4FD5}" type="presOf" srcId="{DE11A1E6-13E8-4C80-9303-1D3003306C0A}" destId="{9BCF30AA-CAC2-40C3-A463-38D27EECF911}" srcOrd="0" destOrd="0" presId="urn:microsoft.com/office/officeart/2005/8/layout/vList5"/>
    <dgm:cxn modelId="{C5502A29-4767-4D5A-8AF0-7836184005EA}" type="presOf" srcId="{63567FC8-0EDC-43DD-9B67-B9D494757EA3}" destId="{F268A9B1-7D98-4DCC-8415-F5856300382B}" srcOrd="0" destOrd="0" presId="urn:microsoft.com/office/officeart/2005/8/layout/vList5"/>
    <dgm:cxn modelId="{9936CA46-203A-455D-956C-6B2925334DFE}" type="presOf" srcId="{36C1503F-3573-45C5-869C-DBAB87D094AA}" destId="{BDA5492D-B08E-490F-B74F-EB849E38318B}" srcOrd="0" destOrd="0" presId="urn:microsoft.com/office/officeart/2005/8/layout/vList5"/>
    <dgm:cxn modelId="{1464E95A-069E-45FC-BD7D-29458FF14015}" type="presOf" srcId="{D0CF2267-21BB-4265-97A5-A0947074AF73}" destId="{A2B730EE-3169-4108-8718-6FC1B08A81F5}" srcOrd="0" destOrd="0" presId="urn:microsoft.com/office/officeart/2005/8/layout/vList5"/>
    <dgm:cxn modelId="{E5787372-31AB-4452-8A4C-72C9ACF1E91D}" type="presOf" srcId="{86783CCF-BC0A-44CD-85BB-DEA731734CB9}" destId="{E1208BA3-011C-4860-B7AE-A66004BEC673}" srcOrd="0" destOrd="1" presId="urn:microsoft.com/office/officeart/2005/8/layout/vList5"/>
    <dgm:cxn modelId="{D8F472CD-479E-454C-B21B-AA031A2EDD63}" type="presOf" srcId="{D2CE0F96-AA22-4609-8D83-EF0B24F313EB}" destId="{14402B66-4713-4777-AD0B-B282CC55F789}" srcOrd="0" destOrd="0" presId="urn:microsoft.com/office/officeart/2005/8/layout/vList5"/>
    <dgm:cxn modelId="{A37C1AF3-7CBA-4896-BD74-FECE21E9E81A}" type="presParOf" srcId="{14402B66-4713-4777-AD0B-B282CC55F789}" destId="{AEB65EAF-EA0E-4A8E-9791-438F366B97C6}" srcOrd="0" destOrd="0" presId="urn:microsoft.com/office/officeart/2005/8/layout/vList5"/>
    <dgm:cxn modelId="{DE22A4BE-6607-4B26-B2BE-FFD4217453EA}" type="presParOf" srcId="{AEB65EAF-EA0E-4A8E-9791-438F366B97C6}" destId="{B9F9ED3E-0A84-49B1-BC15-E8A845DF0ABF}" srcOrd="0" destOrd="0" presId="urn:microsoft.com/office/officeart/2005/8/layout/vList5"/>
    <dgm:cxn modelId="{7A6E1322-DC7C-4F5C-8ED0-5359F39A41A4}" type="presParOf" srcId="{AEB65EAF-EA0E-4A8E-9791-438F366B97C6}" destId="{07EA616D-B7AD-451A-95D4-E9680146D2B7}" srcOrd="1" destOrd="0" presId="urn:microsoft.com/office/officeart/2005/8/layout/vList5"/>
    <dgm:cxn modelId="{9A4B4F1B-CB39-4B0F-82FF-6078088AE7FF}" type="presParOf" srcId="{14402B66-4713-4777-AD0B-B282CC55F789}" destId="{242F1768-A790-4A2F-B688-E4A6E190A673}" srcOrd="1" destOrd="0" presId="urn:microsoft.com/office/officeart/2005/8/layout/vList5"/>
    <dgm:cxn modelId="{EEDFC683-FC1E-48A1-B409-25C1FC0A3460}" type="presParOf" srcId="{14402B66-4713-4777-AD0B-B282CC55F789}" destId="{F0B10AC6-921A-4569-AB8F-E1C1E72BB05F}" srcOrd="2" destOrd="0" presId="urn:microsoft.com/office/officeart/2005/8/layout/vList5"/>
    <dgm:cxn modelId="{4FBB6855-41E7-478F-8EF2-FAFC6DD2CD9E}" type="presParOf" srcId="{F0B10AC6-921A-4569-AB8F-E1C1E72BB05F}" destId="{9BCF30AA-CAC2-40C3-A463-38D27EECF911}" srcOrd="0" destOrd="0" presId="urn:microsoft.com/office/officeart/2005/8/layout/vList5"/>
    <dgm:cxn modelId="{FE7E5962-1432-4397-AC00-6E0A4D1A36CC}" type="presParOf" srcId="{F0B10AC6-921A-4569-AB8F-E1C1E72BB05F}" destId="{F268A9B1-7D98-4DCC-8415-F5856300382B}" srcOrd="1" destOrd="0" presId="urn:microsoft.com/office/officeart/2005/8/layout/vList5"/>
    <dgm:cxn modelId="{02EC9FAD-C2F8-4A40-A394-04A433B5E7F9}" type="presParOf" srcId="{14402B66-4713-4777-AD0B-B282CC55F789}" destId="{BFE49443-E295-4D7C-A6FA-1053A9FD6943}" srcOrd="3" destOrd="0" presId="urn:microsoft.com/office/officeart/2005/8/layout/vList5"/>
    <dgm:cxn modelId="{F3759729-3207-4059-8CB7-B88D4C59A495}" type="presParOf" srcId="{14402B66-4713-4777-AD0B-B282CC55F789}" destId="{1DE276CC-8650-41AC-93D3-CAB1D65ABF79}" srcOrd="4" destOrd="0" presId="urn:microsoft.com/office/officeart/2005/8/layout/vList5"/>
    <dgm:cxn modelId="{53969132-2EE9-495D-BA76-5BA3089BB11A}" type="presParOf" srcId="{1DE276CC-8650-41AC-93D3-CAB1D65ABF79}" destId="{8418A038-F0A3-431F-B12F-C23406480B06}" srcOrd="0" destOrd="0" presId="urn:microsoft.com/office/officeart/2005/8/layout/vList5"/>
    <dgm:cxn modelId="{8E27FE10-E5E5-472D-BAC3-C248A57CDBB5}" type="presParOf" srcId="{1DE276CC-8650-41AC-93D3-CAB1D65ABF79}" destId="{A2B730EE-3169-4108-8718-6FC1B08A81F5}" srcOrd="1" destOrd="0" presId="urn:microsoft.com/office/officeart/2005/8/layout/vList5"/>
    <dgm:cxn modelId="{91A726C7-FA01-441B-B00F-CDADC359C97F}" type="presParOf" srcId="{14402B66-4713-4777-AD0B-B282CC55F789}" destId="{AA3BA189-8ACC-4A17-A887-3EA2580A7421}" srcOrd="5" destOrd="0" presId="urn:microsoft.com/office/officeart/2005/8/layout/vList5"/>
    <dgm:cxn modelId="{1FFE22B7-68A4-4D27-A2B2-73A0D69CCB66}" type="presParOf" srcId="{14402B66-4713-4777-AD0B-B282CC55F789}" destId="{211D0AA6-6263-4AC0-AF0D-2603E53B0A38}" srcOrd="6" destOrd="0" presId="urn:microsoft.com/office/officeart/2005/8/layout/vList5"/>
    <dgm:cxn modelId="{F1D43660-27E8-4420-B5E6-73C2CB355AD6}" type="presParOf" srcId="{211D0AA6-6263-4AC0-AF0D-2603E53B0A38}" destId="{BDA5492D-B08E-490F-B74F-EB849E38318B}" srcOrd="0" destOrd="0" presId="urn:microsoft.com/office/officeart/2005/8/layout/vList5"/>
    <dgm:cxn modelId="{D135AAEC-A37E-4047-845E-B2C6EFA80113}" type="presParOf" srcId="{211D0AA6-6263-4AC0-AF0D-2603E53B0A38}" destId="{E1208BA3-011C-4860-B7AE-A66004BEC67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87C11F4-2E57-48C4-AF33-060EDD30636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CD67E8F-9037-4442-A23C-BA65F6ACF729}">
      <dgm:prSet phldrT="[Text]"/>
      <dgm:spPr/>
      <dgm:t>
        <a:bodyPr/>
        <a:lstStyle/>
        <a:p>
          <a:r>
            <a:rPr lang="en-US" dirty="0" smtClean="0"/>
            <a:t>Reactive Activities</a:t>
          </a:r>
          <a:endParaRPr lang="en-US" dirty="0"/>
        </a:p>
      </dgm:t>
    </dgm:pt>
    <dgm:pt modelId="{55D0A203-CF7C-4E7C-AC5B-2DC95D60A093}" type="parTrans" cxnId="{142C0027-288D-419B-8B4E-479AE682DA2D}">
      <dgm:prSet/>
      <dgm:spPr/>
      <dgm:t>
        <a:bodyPr/>
        <a:lstStyle/>
        <a:p>
          <a:endParaRPr lang="en-US"/>
        </a:p>
      </dgm:t>
    </dgm:pt>
    <dgm:pt modelId="{2207DD3A-4155-44D3-956C-6B1A3B675771}" type="sibTrans" cxnId="{142C0027-288D-419B-8B4E-479AE682DA2D}">
      <dgm:prSet/>
      <dgm:spPr/>
      <dgm:t>
        <a:bodyPr/>
        <a:lstStyle/>
        <a:p>
          <a:endParaRPr lang="en-US"/>
        </a:p>
      </dgm:t>
    </dgm:pt>
    <dgm:pt modelId="{191B5603-2365-4EB8-B8DD-66615CC39F10}">
      <dgm:prSet phldrT="[Text]"/>
      <dgm:spPr/>
      <dgm:t>
        <a:bodyPr/>
        <a:lstStyle/>
        <a:p>
          <a:r>
            <a:rPr lang="en-US" dirty="0" smtClean="0"/>
            <a:t>The monitoring, measurement, analysis and management of all events, incidents and problems involving unavailability</a:t>
          </a:r>
          <a:endParaRPr lang="en-US" dirty="0"/>
        </a:p>
      </dgm:t>
    </dgm:pt>
    <dgm:pt modelId="{ABD0D34F-4385-4592-9969-BD8810C6872B}" type="parTrans" cxnId="{C5277ECE-0125-420E-ABBE-F3FB5589B9A6}">
      <dgm:prSet/>
      <dgm:spPr/>
      <dgm:t>
        <a:bodyPr/>
        <a:lstStyle/>
        <a:p>
          <a:endParaRPr lang="en-US"/>
        </a:p>
      </dgm:t>
    </dgm:pt>
    <dgm:pt modelId="{2BE3FAE9-CEC4-4BDA-9C32-1235D8863A3D}" type="sibTrans" cxnId="{C5277ECE-0125-420E-ABBE-F3FB5589B9A6}">
      <dgm:prSet/>
      <dgm:spPr/>
      <dgm:t>
        <a:bodyPr/>
        <a:lstStyle/>
        <a:p>
          <a:endParaRPr lang="en-US"/>
        </a:p>
      </dgm:t>
    </dgm:pt>
    <dgm:pt modelId="{1A225B93-8A3E-4182-B398-47C08E3E4A4A}">
      <dgm:prSet phldrT="[Text]"/>
      <dgm:spPr/>
      <dgm:t>
        <a:bodyPr/>
        <a:lstStyle/>
        <a:p>
          <a:r>
            <a:rPr lang="en-US" dirty="0" smtClean="0"/>
            <a:t>Proactive Activities</a:t>
          </a:r>
          <a:endParaRPr lang="en-US" dirty="0"/>
        </a:p>
      </dgm:t>
    </dgm:pt>
    <dgm:pt modelId="{70BD9689-55F8-4874-A35A-358AE57BA3EC}" type="parTrans" cxnId="{57F80617-598E-44FF-B196-A14A7DAE59C6}">
      <dgm:prSet/>
      <dgm:spPr/>
      <dgm:t>
        <a:bodyPr/>
        <a:lstStyle/>
        <a:p>
          <a:endParaRPr lang="en-US"/>
        </a:p>
      </dgm:t>
    </dgm:pt>
    <dgm:pt modelId="{DC328631-D2B5-42F9-9C83-3BA112F56A6A}" type="sibTrans" cxnId="{57F80617-598E-44FF-B196-A14A7DAE59C6}">
      <dgm:prSet/>
      <dgm:spPr/>
      <dgm:t>
        <a:bodyPr/>
        <a:lstStyle/>
        <a:p>
          <a:endParaRPr lang="en-US"/>
        </a:p>
      </dgm:t>
    </dgm:pt>
    <dgm:pt modelId="{EB4DE053-82A9-4131-8099-7B9D20B2C64A}">
      <dgm:prSet phldrT="[Text]"/>
      <dgm:spPr/>
      <dgm:t>
        <a:bodyPr/>
        <a:lstStyle/>
        <a:p>
          <a:r>
            <a:rPr lang="en-US" dirty="0" smtClean="0"/>
            <a:t>Involve the proactive planning, design, and improvement of availability</a:t>
          </a:r>
          <a:endParaRPr lang="en-US" dirty="0"/>
        </a:p>
      </dgm:t>
    </dgm:pt>
    <dgm:pt modelId="{07D36681-349E-41C1-A108-752D6D946A16}" type="parTrans" cxnId="{691674E6-F26B-49D3-BC30-90E55C5B10CE}">
      <dgm:prSet/>
      <dgm:spPr/>
      <dgm:t>
        <a:bodyPr/>
        <a:lstStyle/>
        <a:p>
          <a:endParaRPr lang="en-US"/>
        </a:p>
      </dgm:t>
    </dgm:pt>
    <dgm:pt modelId="{BAE7CAE4-8F15-40AE-8ABD-D45F127D6256}" type="sibTrans" cxnId="{691674E6-F26B-49D3-BC30-90E55C5B10CE}">
      <dgm:prSet/>
      <dgm:spPr/>
      <dgm:t>
        <a:bodyPr/>
        <a:lstStyle/>
        <a:p>
          <a:endParaRPr lang="en-US"/>
        </a:p>
      </dgm:t>
    </dgm:pt>
    <dgm:pt modelId="{ACBAC770-040F-4217-876E-D03E943402B5}">
      <dgm:prSet/>
      <dgm:spPr/>
      <dgm:t>
        <a:bodyPr/>
        <a:lstStyle/>
        <a:p>
          <a:r>
            <a:rPr lang="en-US" smtClean="0"/>
            <a:t>These activities are principally involved within the operational roles, and are to ensure that all agreed service targets are measured and achieved</a:t>
          </a:r>
          <a:endParaRPr lang="en-US" dirty="0" smtClean="0"/>
        </a:p>
      </dgm:t>
    </dgm:pt>
    <dgm:pt modelId="{D0677B69-E074-4837-98B7-EBE4AEACC3FB}" type="parTrans" cxnId="{5E8F6567-8D9C-44C9-A730-FC228FF0FEFD}">
      <dgm:prSet/>
      <dgm:spPr/>
      <dgm:t>
        <a:bodyPr/>
        <a:lstStyle/>
        <a:p>
          <a:endParaRPr lang="en-US"/>
        </a:p>
      </dgm:t>
    </dgm:pt>
    <dgm:pt modelId="{D64B7DCF-8ABA-42C9-B6B8-1CB029092D01}" type="sibTrans" cxnId="{5E8F6567-8D9C-44C9-A730-FC228FF0FEFD}">
      <dgm:prSet/>
      <dgm:spPr/>
      <dgm:t>
        <a:bodyPr/>
        <a:lstStyle/>
        <a:p>
          <a:endParaRPr lang="en-US"/>
        </a:p>
      </dgm:t>
    </dgm:pt>
    <dgm:pt modelId="{7A62D0CD-36E6-4284-A77B-6009D21C4773}">
      <dgm:prSet/>
      <dgm:spPr/>
      <dgm:t>
        <a:bodyPr/>
        <a:lstStyle/>
        <a:p>
          <a:r>
            <a:rPr lang="en-US" smtClean="0"/>
            <a:t>Most of these activities are conducted within the Operations stage of the lifecycle and are linked into the monitoring and control activities, event and incident management processes</a:t>
          </a:r>
          <a:endParaRPr lang="en-US" dirty="0" smtClean="0"/>
        </a:p>
      </dgm:t>
    </dgm:pt>
    <dgm:pt modelId="{F25C09A6-1DF8-41FD-AA2D-5CE7FFE40141}" type="parTrans" cxnId="{7CBAD43A-EB5B-4AFD-ABFD-E423B844829A}">
      <dgm:prSet/>
      <dgm:spPr/>
      <dgm:t>
        <a:bodyPr/>
        <a:lstStyle/>
        <a:p>
          <a:endParaRPr lang="en-US"/>
        </a:p>
      </dgm:t>
    </dgm:pt>
    <dgm:pt modelId="{3D95CE20-3315-4193-BF2A-790D6DD4A6EC}" type="sibTrans" cxnId="{7CBAD43A-EB5B-4AFD-ABFD-E423B844829A}">
      <dgm:prSet/>
      <dgm:spPr/>
      <dgm:t>
        <a:bodyPr/>
        <a:lstStyle/>
        <a:p>
          <a:endParaRPr lang="en-US"/>
        </a:p>
      </dgm:t>
    </dgm:pt>
    <dgm:pt modelId="{279F4FF6-2023-465F-98A9-87EE09E68CDE}">
      <dgm:prSet/>
      <dgm:spPr/>
      <dgm:t>
        <a:bodyPr/>
        <a:lstStyle/>
        <a:p>
          <a:r>
            <a:rPr lang="en-US" smtClean="0"/>
            <a:t>Producing recommendations, plans and documents on design guidelines and criteria for new and changed services</a:t>
          </a:r>
          <a:endParaRPr lang="en-US" dirty="0" smtClean="0"/>
        </a:p>
      </dgm:t>
    </dgm:pt>
    <dgm:pt modelId="{45CE5D3B-E919-488C-8B02-A9A4A2173EA3}" type="parTrans" cxnId="{9E931077-AFFB-4B12-9102-CF2C0AB43799}">
      <dgm:prSet/>
      <dgm:spPr/>
      <dgm:t>
        <a:bodyPr/>
        <a:lstStyle/>
        <a:p>
          <a:endParaRPr lang="en-US"/>
        </a:p>
      </dgm:t>
    </dgm:pt>
    <dgm:pt modelId="{24F7136D-56F3-4EB7-939A-9DD7A07D9C12}" type="sibTrans" cxnId="{9E931077-AFFB-4B12-9102-CF2C0AB43799}">
      <dgm:prSet/>
      <dgm:spPr/>
      <dgm:t>
        <a:bodyPr/>
        <a:lstStyle/>
        <a:p>
          <a:endParaRPr lang="en-US"/>
        </a:p>
      </dgm:t>
    </dgm:pt>
    <dgm:pt modelId="{8B1C120D-A42E-4FAA-BA38-96E41D62B7CD}">
      <dgm:prSet/>
      <dgm:spPr/>
      <dgm:t>
        <a:bodyPr/>
        <a:lstStyle/>
        <a:p>
          <a:r>
            <a:rPr lang="en-US" smtClean="0"/>
            <a:t>The continual improvement of service and reduction of risk in existing services wherever it can be cost justified</a:t>
          </a:r>
          <a:endParaRPr lang="en-US" dirty="0" smtClean="0"/>
        </a:p>
      </dgm:t>
    </dgm:pt>
    <dgm:pt modelId="{A8743629-A3D1-4E59-B7E8-FD97E282A30E}" type="parTrans" cxnId="{2FB62791-F1C8-4907-B724-AB4E6C287C76}">
      <dgm:prSet/>
      <dgm:spPr/>
      <dgm:t>
        <a:bodyPr/>
        <a:lstStyle/>
        <a:p>
          <a:endParaRPr lang="en-US"/>
        </a:p>
      </dgm:t>
    </dgm:pt>
    <dgm:pt modelId="{08824172-5B4C-4AF5-BD58-57FD906DDC99}" type="sibTrans" cxnId="{2FB62791-F1C8-4907-B724-AB4E6C287C76}">
      <dgm:prSet/>
      <dgm:spPr/>
      <dgm:t>
        <a:bodyPr/>
        <a:lstStyle/>
        <a:p>
          <a:endParaRPr lang="en-US"/>
        </a:p>
      </dgm:t>
    </dgm:pt>
    <dgm:pt modelId="{61F4652B-F722-461D-A36A-EB3B5A4CA0DE}">
      <dgm:prSet/>
      <dgm:spPr/>
      <dgm:t>
        <a:bodyPr/>
        <a:lstStyle/>
        <a:p>
          <a:r>
            <a:rPr lang="en-US" smtClean="0"/>
            <a:t>These are key aspects to be considered within the service design stage of the lifecycle</a:t>
          </a:r>
          <a:endParaRPr lang="en-US" dirty="0" smtClean="0"/>
        </a:p>
      </dgm:t>
    </dgm:pt>
    <dgm:pt modelId="{48BA13BA-E8A2-4C78-B258-B420720A9B8F}" type="parTrans" cxnId="{1730D1D1-F46C-4C69-AA05-BF373B0EAE7D}">
      <dgm:prSet/>
      <dgm:spPr/>
      <dgm:t>
        <a:bodyPr/>
        <a:lstStyle/>
        <a:p>
          <a:endParaRPr lang="en-US"/>
        </a:p>
      </dgm:t>
    </dgm:pt>
    <dgm:pt modelId="{FF988AFA-A76E-4FA2-9834-72CE4CACEAE8}" type="sibTrans" cxnId="{1730D1D1-F46C-4C69-AA05-BF373B0EAE7D}">
      <dgm:prSet/>
      <dgm:spPr/>
      <dgm:t>
        <a:bodyPr/>
        <a:lstStyle/>
        <a:p>
          <a:endParaRPr lang="en-US"/>
        </a:p>
      </dgm:t>
    </dgm:pt>
    <dgm:pt modelId="{52381BD9-E255-4CC9-B45B-8FE82F9F9266}" type="pres">
      <dgm:prSet presAssocID="{687C11F4-2E57-48C4-AF33-060EDD30636F}" presName="Name0" presStyleCnt="0">
        <dgm:presLayoutVars>
          <dgm:dir/>
          <dgm:animLvl val="lvl"/>
          <dgm:resizeHandles val="exact"/>
        </dgm:presLayoutVars>
      </dgm:prSet>
      <dgm:spPr/>
      <dgm:t>
        <a:bodyPr/>
        <a:lstStyle/>
        <a:p>
          <a:endParaRPr lang="id-ID"/>
        </a:p>
      </dgm:t>
    </dgm:pt>
    <dgm:pt modelId="{9366ED10-0A29-45EE-8F7D-441039AF9319}" type="pres">
      <dgm:prSet presAssocID="{2CD67E8F-9037-4442-A23C-BA65F6ACF729}" presName="composite" presStyleCnt="0"/>
      <dgm:spPr/>
    </dgm:pt>
    <dgm:pt modelId="{28CFE553-A340-4CFF-A3B0-4C847220E532}" type="pres">
      <dgm:prSet presAssocID="{2CD67E8F-9037-4442-A23C-BA65F6ACF729}" presName="parTx" presStyleLbl="alignNode1" presStyleIdx="0" presStyleCnt="2">
        <dgm:presLayoutVars>
          <dgm:chMax val="0"/>
          <dgm:chPref val="0"/>
          <dgm:bulletEnabled val="1"/>
        </dgm:presLayoutVars>
      </dgm:prSet>
      <dgm:spPr/>
      <dgm:t>
        <a:bodyPr/>
        <a:lstStyle/>
        <a:p>
          <a:endParaRPr lang="id-ID"/>
        </a:p>
      </dgm:t>
    </dgm:pt>
    <dgm:pt modelId="{32DD9CB2-3E5F-4CF8-8243-2BCF85D0140E}" type="pres">
      <dgm:prSet presAssocID="{2CD67E8F-9037-4442-A23C-BA65F6ACF729}" presName="desTx" presStyleLbl="alignAccFollowNode1" presStyleIdx="0" presStyleCnt="2">
        <dgm:presLayoutVars>
          <dgm:bulletEnabled val="1"/>
        </dgm:presLayoutVars>
      </dgm:prSet>
      <dgm:spPr/>
      <dgm:t>
        <a:bodyPr/>
        <a:lstStyle/>
        <a:p>
          <a:endParaRPr lang="en-US"/>
        </a:p>
      </dgm:t>
    </dgm:pt>
    <dgm:pt modelId="{664FC8AF-A85A-4E48-B8C7-F269F1292F40}" type="pres">
      <dgm:prSet presAssocID="{2207DD3A-4155-44D3-956C-6B1A3B675771}" presName="space" presStyleCnt="0"/>
      <dgm:spPr/>
    </dgm:pt>
    <dgm:pt modelId="{499F231B-62B4-4051-B9FD-36EAA9B93703}" type="pres">
      <dgm:prSet presAssocID="{1A225B93-8A3E-4182-B398-47C08E3E4A4A}" presName="composite" presStyleCnt="0"/>
      <dgm:spPr/>
    </dgm:pt>
    <dgm:pt modelId="{10C1B12A-80C9-440E-84D6-0B751F848FF0}" type="pres">
      <dgm:prSet presAssocID="{1A225B93-8A3E-4182-B398-47C08E3E4A4A}" presName="parTx" presStyleLbl="alignNode1" presStyleIdx="1" presStyleCnt="2">
        <dgm:presLayoutVars>
          <dgm:chMax val="0"/>
          <dgm:chPref val="0"/>
          <dgm:bulletEnabled val="1"/>
        </dgm:presLayoutVars>
      </dgm:prSet>
      <dgm:spPr/>
      <dgm:t>
        <a:bodyPr/>
        <a:lstStyle/>
        <a:p>
          <a:endParaRPr lang="en-US"/>
        </a:p>
      </dgm:t>
    </dgm:pt>
    <dgm:pt modelId="{4E308F17-93CC-41B1-BCFB-A99C458DC512}" type="pres">
      <dgm:prSet presAssocID="{1A225B93-8A3E-4182-B398-47C08E3E4A4A}" presName="desTx" presStyleLbl="alignAccFollowNode1" presStyleIdx="1" presStyleCnt="2">
        <dgm:presLayoutVars>
          <dgm:bulletEnabled val="1"/>
        </dgm:presLayoutVars>
      </dgm:prSet>
      <dgm:spPr/>
      <dgm:t>
        <a:bodyPr/>
        <a:lstStyle/>
        <a:p>
          <a:endParaRPr lang="en-US"/>
        </a:p>
      </dgm:t>
    </dgm:pt>
  </dgm:ptLst>
  <dgm:cxnLst>
    <dgm:cxn modelId="{92B8D27E-9C14-4C3C-B824-571E51E50E8B}" type="presOf" srcId="{EB4DE053-82A9-4131-8099-7B9D20B2C64A}" destId="{4E308F17-93CC-41B1-BCFB-A99C458DC512}" srcOrd="0" destOrd="0" presId="urn:microsoft.com/office/officeart/2005/8/layout/hList1"/>
    <dgm:cxn modelId="{57F80617-598E-44FF-B196-A14A7DAE59C6}" srcId="{687C11F4-2E57-48C4-AF33-060EDD30636F}" destId="{1A225B93-8A3E-4182-B398-47C08E3E4A4A}" srcOrd="1" destOrd="0" parTransId="{70BD9689-55F8-4874-A35A-358AE57BA3EC}" sibTransId="{DC328631-D2B5-42F9-9C83-3BA112F56A6A}"/>
    <dgm:cxn modelId="{230B2565-48A7-4948-A5F2-0B2BE8CF5D83}" type="presOf" srcId="{7A62D0CD-36E6-4284-A77B-6009D21C4773}" destId="{32DD9CB2-3E5F-4CF8-8243-2BCF85D0140E}" srcOrd="0" destOrd="2" presId="urn:microsoft.com/office/officeart/2005/8/layout/hList1"/>
    <dgm:cxn modelId="{142C0027-288D-419B-8B4E-479AE682DA2D}" srcId="{687C11F4-2E57-48C4-AF33-060EDD30636F}" destId="{2CD67E8F-9037-4442-A23C-BA65F6ACF729}" srcOrd="0" destOrd="0" parTransId="{55D0A203-CF7C-4E7C-AC5B-2DC95D60A093}" sibTransId="{2207DD3A-4155-44D3-956C-6B1A3B675771}"/>
    <dgm:cxn modelId="{9E931077-AFFB-4B12-9102-CF2C0AB43799}" srcId="{1A225B93-8A3E-4182-B398-47C08E3E4A4A}" destId="{279F4FF6-2023-465F-98A9-87EE09E68CDE}" srcOrd="1" destOrd="0" parTransId="{45CE5D3B-E919-488C-8B02-A9A4A2173EA3}" sibTransId="{24F7136D-56F3-4EB7-939A-9DD7A07D9C12}"/>
    <dgm:cxn modelId="{1730D1D1-F46C-4C69-AA05-BF373B0EAE7D}" srcId="{1A225B93-8A3E-4182-B398-47C08E3E4A4A}" destId="{61F4652B-F722-461D-A36A-EB3B5A4CA0DE}" srcOrd="3" destOrd="0" parTransId="{48BA13BA-E8A2-4C78-B258-B420720A9B8F}" sibTransId="{FF988AFA-A76E-4FA2-9834-72CE4CACEAE8}"/>
    <dgm:cxn modelId="{0D77B762-38AA-4ACD-9BF3-E7C5EB8776F3}" type="presOf" srcId="{8B1C120D-A42E-4FAA-BA38-96E41D62B7CD}" destId="{4E308F17-93CC-41B1-BCFB-A99C458DC512}" srcOrd="0" destOrd="2" presId="urn:microsoft.com/office/officeart/2005/8/layout/hList1"/>
    <dgm:cxn modelId="{691674E6-F26B-49D3-BC30-90E55C5B10CE}" srcId="{1A225B93-8A3E-4182-B398-47C08E3E4A4A}" destId="{EB4DE053-82A9-4131-8099-7B9D20B2C64A}" srcOrd="0" destOrd="0" parTransId="{07D36681-349E-41C1-A108-752D6D946A16}" sibTransId="{BAE7CAE4-8F15-40AE-8ABD-D45F127D6256}"/>
    <dgm:cxn modelId="{5E8F6567-8D9C-44C9-A730-FC228FF0FEFD}" srcId="{2CD67E8F-9037-4442-A23C-BA65F6ACF729}" destId="{ACBAC770-040F-4217-876E-D03E943402B5}" srcOrd="1" destOrd="0" parTransId="{D0677B69-E074-4837-98B7-EBE4AEACC3FB}" sibTransId="{D64B7DCF-8ABA-42C9-B6B8-1CB029092D01}"/>
    <dgm:cxn modelId="{BD014E62-ADC5-4318-A592-A605450D40D7}" type="presOf" srcId="{ACBAC770-040F-4217-876E-D03E943402B5}" destId="{32DD9CB2-3E5F-4CF8-8243-2BCF85D0140E}" srcOrd="0" destOrd="1" presId="urn:microsoft.com/office/officeart/2005/8/layout/hList1"/>
    <dgm:cxn modelId="{A37E8008-C6B7-44A7-9674-CD0EECDDA269}" type="presOf" srcId="{1A225B93-8A3E-4182-B398-47C08E3E4A4A}" destId="{10C1B12A-80C9-440E-84D6-0B751F848FF0}" srcOrd="0" destOrd="0" presId="urn:microsoft.com/office/officeart/2005/8/layout/hList1"/>
    <dgm:cxn modelId="{7CBAD43A-EB5B-4AFD-ABFD-E423B844829A}" srcId="{2CD67E8F-9037-4442-A23C-BA65F6ACF729}" destId="{7A62D0CD-36E6-4284-A77B-6009D21C4773}" srcOrd="2" destOrd="0" parTransId="{F25C09A6-1DF8-41FD-AA2D-5CE7FFE40141}" sibTransId="{3D95CE20-3315-4193-BF2A-790D6DD4A6EC}"/>
    <dgm:cxn modelId="{EE90790A-E484-44A4-AB56-23148CC40544}" type="presOf" srcId="{61F4652B-F722-461D-A36A-EB3B5A4CA0DE}" destId="{4E308F17-93CC-41B1-BCFB-A99C458DC512}" srcOrd="0" destOrd="3" presId="urn:microsoft.com/office/officeart/2005/8/layout/hList1"/>
    <dgm:cxn modelId="{26B3361D-6DF1-461D-91B5-11F28070E506}" type="presOf" srcId="{687C11F4-2E57-48C4-AF33-060EDD30636F}" destId="{52381BD9-E255-4CC9-B45B-8FE82F9F9266}" srcOrd="0" destOrd="0" presId="urn:microsoft.com/office/officeart/2005/8/layout/hList1"/>
    <dgm:cxn modelId="{2FB62791-F1C8-4907-B724-AB4E6C287C76}" srcId="{1A225B93-8A3E-4182-B398-47C08E3E4A4A}" destId="{8B1C120D-A42E-4FAA-BA38-96E41D62B7CD}" srcOrd="2" destOrd="0" parTransId="{A8743629-A3D1-4E59-B7E8-FD97E282A30E}" sibTransId="{08824172-5B4C-4AF5-BD58-57FD906DDC99}"/>
    <dgm:cxn modelId="{981547BE-8042-4D14-830D-9545A0BAC37D}" type="presOf" srcId="{2CD67E8F-9037-4442-A23C-BA65F6ACF729}" destId="{28CFE553-A340-4CFF-A3B0-4C847220E532}" srcOrd="0" destOrd="0" presId="urn:microsoft.com/office/officeart/2005/8/layout/hList1"/>
    <dgm:cxn modelId="{2A8E4979-97C8-46A5-AB24-77968626A17A}" type="presOf" srcId="{191B5603-2365-4EB8-B8DD-66615CC39F10}" destId="{32DD9CB2-3E5F-4CF8-8243-2BCF85D0140E}" srcOrd="0" destOrd="0" presId="urn:microsoft.com/office/officeart/2005/8/layout/hList1"/>
    <dgm:cxn modelId="{3EAC33F6-B77B-4FEA-9C20-8D81B60D1CD5}" type="presOf" srcId="{279F4FF6-2023-465F-98A9-87EE09E68CDE}" destId="{4E308F17-93CC-41B1-BCFB-A99C458DC512}" srcOrd="0" destOrd="1" presId="urn:microsoft.com/office/officeart/2005/8/layout/hList1"/>
    <dgm:cxn modelId="{C5277ECE-0125-420E-ABBE-F3FB5589B9A6}" srcId="{2CD67E8F-9037-4442-A23C-BA65F6ACF729}" destId="{191B5603-2365-4EB8-B8DD-66615CC39F10}" srcOrd="0" destOrd="0" parTransId="{ABD0D34F-4385-4592-9969-BD8810C6872B}" sibTransId="{2BE3FAE9-CEC4-4BDA-9C32-1235D8863A3D}"/>
    <dgm:cxn modelId="{311780A6-802E-43B2-BD58-5BA871589E16}" type="presParOf" srcId="{52381BD9-E255-4CC9-B45B-8FE82F9F9266}" destId="{9366ED10-0A29-45EE-8F7D-441039AF9319}" srcOrd="0" destOrd="0" presId="urn:microsoft.com/office/officeart/2005/8/layout/hList1"/>
    <dgm:cxn modelId="{480A0E95-0638-4E88-92CB-CC79906F7F6B}" type="presParOf" srcId="{9366ED10-0A29-45EE-8F7D-441039AF9319}" destId="{28CFE553-A340-4CFF-A3B0-4C847220E532}" srcOrd="0" destOrd="0" presId="urn:microsoft.com/office/officeart/2005/8/layout/hList1"/>
    <dgm:cxn modelId="{74388B15-7F62-47AD-918B-D69E0170A886}" type="presParOf" srcId="{9366ED10-0A29-45EE-8F7D-441039AF9319}" destId="{32DD9CB2-3E5F-4CF8-8243-2BCF85D0140E}" srcOrd="1" destOrd="0" presId="urn:microsoft.com/office/officeart/2005/8/layout/hList1"/>
    <dgm:cxn modelId="{5313D6D2-207F-49D0-9200-1512DA7E680E}" type="presParOf" srcId="{52381BD9-E255-4CC9-B45B-8FE82F9F9266}" destId="{664FC8AF-A85A-4E48-B8C7-F269F1292F40}" srcOrd="1" destOrd="0" presId="urn:microsoft.com/office/officeart/2005/8/layout/hList1"/>
    <dgm:cxn modelId="{AC9C36AE-DDB8-4847-A1DF-4058A027E392}" type="presParOf" srcId="{52381BD9-E255-4CC9-B45B-8FE82F9F9266}" destId="{499F231B-62B4-4051-B9FD-36EAA9B93703}" srcOrd="2" destOrd="0" presId="urn:microsoft.com/office/officeart/2005/8/layout/hList1"/>
    <dgm:cxn modelId="{356C48C9-D9B5-48A3-89A3-6614A70EE50B}" type="presParOf" srcId="{499F231B-62B4-4051-B9FD-36EAA9B93703}" destId="{10C1B12A-80C9-440E-84D6-0B751F848FF0}" srcOrd="0" destOrd="0" presId="urn:microsoft.com/office/officeart/2005/8/layout/hList1"/>
    <dgm:cxn modelId="{829A2570-907B-47AF-9E8B-A29AAA5B923A}" type="presParOf" srcId="{499F231B-62B4-4051-B9FD-36EAA9B93703}" destId="{4E308F17-93CC-41B1-BCFB-A99C458DC51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CC5AC52-A105-4F6D-9D26-64E25AAEAD5C}" type="doc">
      <dgm:prSet loTypeId="urn:microsoft.com/office/officeart/2005/8/layout/list1" loCatId="list" qsTypeId="urn:microsoft.com/office/officeart/2005/8/quickstyle/3d1" qsCatId="3D" csTypeId="urn:microsoft.com/office/officeart/2005/8/colors/colorful1#4" csCatId="colorful" phldr="1"/>
      <dgm:spPr/>
      <dgm:t>
        <a:bodyPr/>
        <a:lstStyle/>
        <a:p>
          <a:endParaRPr lang="en-US"/>
        </a:p>
      </dgm:t>
    </dgm:pt>
    <dgm:pt modelId="{A08DEC21-6654-4F29-8F3E-C8396B0030B3}">
      <dgm:prSet phldrT="[Text]"/>
      <dgm:spPr/>
      <dgm:t>
        <a:bodyPr/>
        <a:lstStyle/>
        <a:p>
          <a:r>
            <a:rPr lang="en-US" smtClean="0"/>
            <a:t>Component Failure Impact Analysis (CFIA)</a:t>
          </a:r>
          <a:endParaRPr lang="en-US"/>
        </a:p>
      </dgm:t>
    </dgm:pt>
    <dgm:pt modelId="{532CC3B2-AC41-4D85-BB21-279552EA7594}" type="parTrans" cxnId="{83BF9DA9-EB6C-448D-A707-5EB72180DD58}">
      <dgm:prSet/>
      <dgm:spPr/>
      <dgm:t>
        <a:bodyPr/>
        <a:lstStyle/>
        <a:p>
          <a:endParaRPr lang="en-US"/>
        </a:p>
      </dgm:t>
    </dgm:pt>
    <dgm:pt modelId="{20D57962-A253-483B-BBA6-1AB67A22300D}" type="sibTrans" cxnId="{83BF9DA9-EB6C-448D-A707-5EB72180DD58}">
      <dgm:prSet/>
      <dgm:spPr/>
      <dgm:t>
        <a:bodyPr/>
        <a:lstStyle/>
        <a:p>
          <a:endParaRPr lang="en-US"/>
        </a:p>
      </dgm:t>
    </dgm:pt>
    <dgm:pt modelId="{DAD0EC0A-8BC8-4379-A7E2-006350124193}">
      <dgm:prSet/>
      <dgm:spPr/>
      <dgm:t>
        <a:bodyPr/>
        <a:lstStyle/>
        <a:p>
          <a:r>
            <a:rPr lang="en-US" smtClean="0"/>
            <a:t>Fault Tree Analysis (FTA)</a:t>
          </a:r>
          <a:endParaRPr lang="en-US" dirty="0" smtClean="0"/>
        </a:p>
      </dgm:t>
    </dgm:pt>
    <dgm:pt modelId="{29115123-15FE-4FC1-9B77-AC24E96189C6}" type="parTrans" cxnId="{14CF3D0B-DBE0-4BBA-B4AD-F09A5180AB92}">
      <dgm:prSet/>
      <dgm:spPr/>
      <dgm:t>
        <a:bodyPr/>
        <a:lstStyle/>
        <a:p>
          <a:endParaRPr lang="en-US"/>
        </a:p>
      </dgm:t>
    </dgm:pt>
    <dgm:pt modelId="{DD07AC36-4DC4-4429-91F6-D16B0BCF94B3}" type="sibTrans" cxnId="{14CF3D0B-DBE0-4BBA-B4AD-F09A5180AB92}">
      <dgm:prSet/>
      <dgm:spPr/>
      <dgm:t>
        <a:bodyPr/>
        <a:lstStyle/>
        <a:p>
          <a:endParaRPr lang="en-US"/>
        </a:p>
      </dgm:t>
    </dgm:pt>
    <dgm:pt modelId="{1EE0AC0A-F36C-4BE4-8D88-A84CC1350F96}">
      <dgm:prSet/>
      <dgm:spPr/>
      <dgm:t>
        <a:bodyPr/>
        <a:lstStyle/>
        <a:p>
          <a:r>
            <a:rPr lang="en-US" smtClean="0"/>
            <a:t>Analysis of Expanded Incident Lifecycle (EIL)</a:t>
          </a:r>
          <a:endParaRPr lang="en-US" dirty="0" smtClean="0"/>
        </a:p>
      </dgm:t>
    </dgm:pt>
    <dgm:pt modelId="{51138060-5F63-44B3-9966-16276F6ED2D2}" type="parTrans" cxnId="{F1791A3F-DF5E-4270-B8D1-E3D2F0167B71}">
      <dgm:prSet/>
      <dgm:spPr/>
      <dgm:t>
        <a:bodyPr/>
        <a:lstStyle/>
        <a:p>
          <a:endParaRPr lang="en-US"/>
        </a:p>
      </dgm:t>
    </dgm:pt>
    <dgm:pt modelId="{BEC381A3-E048-4E2B-9835-EB86C98DBAE7}" type="sibTrans" cxnId="{F1791A3F-DF5E-4270-B8D1-E3D2F0167B71}">
      <dgm:prSet/>
      <dgm:spPr/>
      <dgm:t>
        <a:bodyPr/>
        <a:lstStyle/>
        <a:p>
          <a:endParaRPr lang="en-US"/>
        </a:p>
      </dgm:t>
    </dgm:pt>
    <dgm:pt modelId="{89A6A9D0-D6F7-4682-B354-EA69A382E3B1}">
      <dgm:prSet/>
      <dgm:spPr/>
      <dgm:t>
        <a:bodyPr/>
        <a:lstStyle/>
        <a:p>
          <a:r>
            <a:rPr lang="en-US" smtClean="0"/>
            <a:t>Risk Analysis &amp; Management</a:t>
          </a:r>
          <a:endParaRPr lang="en-US" dirty="0" smtClean="0"/>
        </a:p>
      </dgm:t>
    </dgm:pt>
    <dgm:pt modelId="{5850C4C9-1F8E-4428-9587-80C238457BC0}" type="parTrans" cxnId="{3F3A7689-6B12-44A5-B647-0317253FC491}">
      <dgm:prSet/>
      <dgm:spPr/>
      <dgm:t>
        <a:bodyPr/>
        <a:lstStyle/>
        <a:p>
          <a:endParaRPr lang="en-US"/>
        </a:p>
      </dgm:t>
    </dgm:pt>
    <dgm:pt modelId="{036FBB27-074C-4738-AB20-F91C40750E26}" type="sibTrans" cxnId="{3F3A7689-6B12-44A5-B647-0317253FC491}">
      <dgm:prSet/>
      <dgm:spPr/>
      <dgm:t>
        <a:bodyPr/>
        <a:lstStyle/>
        <a:p>
          <a:endParaRPr lang="en-US"/>
        </a:p>
      </dgm:t>
    </dgm:pt>
    <dgm:pt modelId="{E878C4D2-3197-4388-BB41-8EB1BCA94D97}">
      <dgm:prSet/>
      <dgm:spPr/>
      <dgm:t>
        <a:bodyPr/>
        <a:lstStyle/>
        <a:p>
          <a:r>
            <a:rPr lang="en-US" smtClean="0"/>
            <a:t>Service Failure Analysis (SFA)</a:t>
          </a:r>
          <a:endParaRPr lang="en-US" dirty="0" smtClean="0"/>
        </a:p>
      </dgm:t>
    </dgm:pt>
    <dgm:pt modelId="{7016C00F-25DC-4F50-8E42-09A5E4563493}" type="parTrans" cxnId="{A5254C51-B3F2-428B-9106-F55F95D48B80}">
      <dgm:prSet/>
      <dgm:spPr/>
      <dgm:t>
        <a:bodyPr/>
        <a:lstStyle/>
        <a:p>
          <a:endParaRPr lang="en-US"/>
        </a:p>
      </dgm:t>
    </dgm:pt>
    <dgm:pt modelId="{D2C8452D-2026-4143-9A16-712CDC7FB819}" type="sibTrans" cxnId="{A5254C51-B3F2-428B-9106-F55F95D48B80}">
      <dgm:prSet/>
      <dgm:spPr/>
      <dgm:t>
        <a:bodyPr/>
        <a:lstStyle/>
        <a:p>
          <a:endParaRPr lang="en-US"/>
        </a:p>
      </dgm:t>
    </dgm:pt>
    <dgm:pt modelId="{744EF3F1-05D3-45F4-9DD3-4323CC42AB7A}" type="pres">
      <dgm:prSet presAssocID="{0CC5AC52-A105-4F6D-9D26-64E25AAEAD5C}" presName="linear" presStyleCnt="0">
        <dgm:presLayoutVars>
          <dgm:dir/>
          <dgm:animLvl val="lvl"/>
          <dgm:resizeHandles val="exact"/>
        </dgm:presLayoutVars>
      </dgm:prSet>
      <dgm:spPr/>
      <dgm:t>
        <a:bodyPr/>
        <a:lstStyle/>
        <a:p>
          <a:endParaRPr lang="id-ID"/>
        </a:p>
      </dgm:t>
    </dgm:pt>
    <dgm:pt modelId="{EA7CF524-B979-4785-B3D0-A75BEDA79A48}" type="pres">
      <dgm:prSet presAssocID="{A08DEC21-6654-4F29-8F3E-C8396B0030B3}" presName="parentLin" presStyleCnt="0"/>
      <dgm:spPr/>
    </dgm:pt>
    <dgm:pt modelId="{F09EA451-74DF-42B3-AD80-662719AEB936}" type="pres">
      <dgm:prSet presAssocID="{A08DEC21-6654-4F29-8F3E-C8396B0030B3}" presName="parentLeftMargin" presStyleLbl="node1" presStyleIdx="0" presStyleCnt="5"/>
      <dgm:spPr/>
      <dgm:t>
        <a:bodyPr/>
        <a:lstStyle/>
        <a:p>
          <a:endParaRPr lang="id-ID"/>
        </a:p>
      </dgm:t>
    </dgm:pt>
    <dgm:pt modelId="{08B1795C-ED0E-4236-8434-B8E6A8DA03A6}" type="pres">
      <dgm:prSet presAssocID="{A08DEC21-6654-4F29-8F3E-C8396B0030B3}" presName="parentText" presStyleLbl="node1" presStyleIdx="0" presStyleCnt="5">
        <dgm:presLayoutVars>
          <dgm:chMax val="0"/>
          <dgm:bulletEnabled val="1"/>
        </dgm:presLayoutVars>
      </dgm:prSet>
      <dgm:spPr/>
      <dgm:t>
        <a:bodyPr/>
        <a:lstStyle/>
        <a:p>
          <a:endParaRPr lang="en-US"/>
        </a:p>
      </dgm:t>
    </dgm:pt>
    <dgm:pt modelId="{C7E1EDD1-041B-4559-9320-F5CA67560B53}" type="pres">
      <dgm:prSet presAssocID="{A08DEC21-6654-4F29-8F3E-C8396B0030B3}" presName="negativeSpace" presStyleCnt="0"/>
      <dgm:spPr/>
    </dgm:pt>
    <dgm:pt modelId="{4D383A97-20A0-4DB0-BF0F-E5044B7ABC24}" type="pres">
      <dgm:prSet presAssocID="{A08DEC21-6654-4F29-8F3E-C8396B0030B3}" presName="childText" presStyleLbl="conFgAcc1" presStyleIdx="0" presStyleCnt="5">
        <dgm:presLayoutVars>
          <dgm:bulletEnabled val="1"/>
        </dgm:presLayoutVars>
      </dgm:prSet>
      <dgm:spPr/>
    </dgm:pt>
    <dgm:pt modelId="{9275EB74-111A-41C7-A0C6-1B5BBE588696}" type="pres">
      <dgm:prSet presAssocID="{20D57962-A253-483B-BBA6-1AB67A22300D}" presName="spaceBetweenRectangles" presStyleCnt="0"/>
      <dgm:spPr/>
    </dgm:pt>
    <dgm:pt modelId="{2A29040B-91B4-434B-ACFC-365E5F542DD0}" type="pres">
      <dgm:prSet presAssocID="{DAD0EC0A-8BC8-4379-A7E2-006350124193}" presName="parentLin" presStyleCnt="0"/>
      <dgm:spPr/>
    </dgm:pt>
    <dgm:pt modelId="{44CE6BB7-5617-4995-A00F-321075ACB0F2}" type="pres">
      <dgm:prSet presAssocID="{DAD0EC0A-8BC8-4379-A7E2-006350124193}" presName="parentLeftMargin" presStyleLbl="node1" presStyleIdx="0" presStyleCnt="5"/>
      <dgm:spPr/>
      <dgm:t>
        <a:bodyPr/>
        <a:lstStyle/>
        <a:p>
          <a:endParaRPr lang="id-ID"/>
        </a:p>
      </dgm:t>
    </dgm:pt>
    <dgm:pt modelId="{7A04369C-5E12-49E5-B2DB-7CCBDE0032BE}" type="pres">
      <dgm:prSet presAssocID="{DAD0EC0A-8BC8-4379-A7E2-006350124193}" presName="parentText" presStyleLbl="node1" presStyleIdx="1" presStyleCnt="5">
        <dgm:presLayoutVars>
          <dgm:chMax val="0"/>
          <dgm:bulletEnabled val="1"/>
        </dgm:presLayoutVars>
      </dgm:prSet>
      <dgm:spPr/>
      <dgm:t>
        <a:bodyPr/>
        <a:lstStyle/>
        <a:p>
          <a:endParaRPr lang="id-ID"/>
        </a:p>
      </dgm:t>
    </dgm:pt>
    <dgm:pt modelId="{B76AD390-960B-4C35-89A0-C83C5C4BB323}" type="pres">
      <dgm:prSet presAssocID="{DAD0EC0A-8BC8-4379-A7E2-006350124193}" presName="negativeSpace" presStyleCnt="0"/>
      <dgm:spPr/>
    </dgm:pt>
    <dgm:pt modelId="{94634CB5-1250-4F61-9C75-39794C047FDF}" type="pres">
      <dgm:prSet presAssocID="{DAD0EC0A-8BC8-4379-A7E2-006350124193}" presName="childText" presStyleLbl="conFgAcc1" presStyleIdx="1" presStyleCnt="5">
        <dgm:presLayoutVars>
          <dgm:bulletEnabled val="1"/>
        </dgm:presLayoutVars>
      </dgm:prSet>
      <dgm:spPr/>
    </dgm:pt>
    <dgm:pt modelId="{C8D3D4B2-481F-4B96-8254-A2AAF2C68EF0}" type="pres">
      <dgm:prSet presAssocID="{DD07AC36-4DC4-4429-91F6-D16B0BCF94B3}" presName="spaceBetweenRectangles" presStyleCnt="0"/>
      <dgm:spPr/>
    </dgm:pt>
    <dgm:pt modelId="{ED90C901-0099-4718-96E7-5AA432C10D20}" type="pres">
      <dgm:prSet presAssocID="{1EE0AC0A-F36C-4BE4-8D88-A84CC1350F96}" presName="parentLin" presStyleCnt="0"/>
      <dgm:spPr/>
    </dgm:pt>
    <dgm:pt modelId="{DB54413D-A763-4EF8-BD63-F3A96AAB97D1}" type="pres">
      <dgm:prSet presAssocID="{1EE0AC0A-F36C-4BE4-8D88-A84CC1350F96}" presName="parentLeftMargin" presStyleLbl="node1" presStyleIdx="1" presStyleCnt="5"/>
      <dgm:spPr/>
      <dgm:t>
        <a:bodyPr/>
        <a:lstStyle/>
        <a:p>
          <a:endParaRPr lang="id-ID"/>
        </a:p>
      </dgm:t>
    </dgm:pt>
    <dgm:pt modelId="{BEF8540A-CC4F-439B-AD9B-CFAA1CE852C6}" type="pres">
      <dgm:prSet presAssocID="{1EE0AC0A-F36C-4BE4-8D88-A84CC1350F96}" presName="parentText" presStyleLbl="node1" presStyleIdx="2" presStyleCnt="5">
        <dgm:presLayoutVars>
          <dgm:chMax val="0"/>
          <dgm:bulletEnabled val="1"/>
        </dgm:presLayoutVars>
      </dgm:prSet>
      <dgm:spPr/>
      <dgm:t>
        <a:bodyPr/>
        <a:lstStyle/>
        <a:p>
          <a:endParaRPr lang="id-ID"/>
        </a:p>
      </dgm:t>
    </dgm:pt>
    <dgm:pt modelId="{D9FF54AE-C0F9-4663-A4C0-C56F909F5B2D}" type="pres">
      <dgm:prSet presAssocID="{1EE0AC0A-F36C-4BE4-8D88-A84CC1350F96}" presName="negativeSpace" presStyleCnt="0"/>
      <dgm:spPr/>
    </dgm:pt>
    <dgm:pt modelId="{DA4B20FA-F9EB-458D-A7AE-C5F676B144EC}" type="pres">
      <dgm:prSet presAssocID="{1EE0AC0A-F36C-4BE4-8D88-A84CC1350F96}" presName="childText" presStyleLbl="conFgAcc1" presStyleIdx="2" presStyleCnt="5">
        <dgm:presLayoutVars>
          <dgm:bulletEnabled val="1"/>
        </dgm:presLayoutVars>
      </dgm:prSet>
      <dgm:spPr/>
    </dgm:pt>
    <dgm:pt modelId="{7B6AFF35-A3BD-4262-B525-89B2AF0FEC94}" type="pres">
      <dgm:prSet presAssocID="{BEC381A3-E048-4E2B-9835-EB86C98DBAE7}" presName="spaceBetweenRectangles" presStyleCnt="0"/>
      <dgm:spPr/>
    </dgm:pt>
    <dgm:pt modelId="{2E958BB3-10BC-490A-8717-0A9DEB889D0B}" type="pres">
      <dgm:prSet presAssocID="{89A6A9D0-D6F7-4682-B354-EA69A382E3B1}" presName="parentLin" presStyleCnt="0"/>
      <dgm:spPr/>
    </dgm:pt>
    <dgm:pt modelId="{42DBBBAC-DF95-458C-A415-5F75CCCCCE04}" type="pres">
      <dgm:prSet presAssocID="{89A6A9D0-D6F7-4682-B354-EA69A382E3B1}" presName="parentLeftMargin" presStyleLbl="node1" presStyleIdx="2" presStyleCnt="5"/>
      <dgm:spPr/>
      <dgm:t>
        <a:bodyPr/>
        <a:lstStyle/>
        <a:p>
          <a:endParaRPr lang="id-ID"/>
        </a:p>
      </dgm:t>
    </dgm:pt>
    <dgm:pt modelId="{98BE7EAD-CCC5-4D2F-9E8B-F98B8C5D1F23}" type="pres">
      <dgm:prSet presAssocID="{89A6A9D0-D6F7-4682-B354-EA69A382E3B1}" presName="parentText" presStyleLbl="node1" presStyleIdx="3" presStyleCnt="5">
        <dgm:presLayoutVars>
          <dgm:chMax val="0"/>
          <dgm:bulletEnabled val="1"/>
        </dgm:presLayoutVars>
      </dgm:prSet>
      <dgm:spPr/>
      <dgm:t>
        <a:bodyPr/>
        <a:lstStyle/>
        <a:p>
          <a:endParaRPr lang="id-ID"/>
        </a:p>
      </dgm:t>
    </dgm:pt>
    <dgm:pt modelId="{96DE4EAE-9F5E-475C-B679-9DC5D71FB1CF}" type="pres">
      <dgm:prSet presAssocID="{89A6A9D0-D6F7-4682-B354-EA69A382E3B1}" presName="negativeSpace" presStyleCnt="0"/>
      <dgm:spPr/>
    </dgm:pt>
    <dgm:pt modelId="{B3063512-E360-45FF-8D8F-87D253FD7D8D}" type="pres">
      <dgm:prSet presAssocID="{89A6A9D0-D6F7-4682-B354-EA69A382E3B1}" presName="childText" presStyleLbl="conFgAcc1" presStyleIdx="3" presStyleCnt="5">
        <dgm:presLayoutVars>
          <dgm:bulletEnabled val="1"/>
        </dgm:presLayoutVars>
      </dgm:prSet>
      <dgm:spPr/>
    </dgm:pt>
    <dgm:pt modelId="{BAA34093-2DA6-4248-A158-BA09C4D5DDDA}" type="pres">
      <dgm:prSet presAssocID="{036FBB27-074C-4738-AB20-F91C40750E26}" presName="spaceBetweenRectangles" presStyleCnt="0"/>
      <dgm:spPr/>
    </dgm:pt>
    <dgm:pt modelId="{8BE59E18-84A9-42CD-98A7-84E4B9C272C4}" type="pres">
      <dgm:prSet presAssocID="{E878C4D2-3197-4388-BB41-8EB1BCA94D97}" presName="parentLin" presStyleCnt="0"/>
      <dgm:spPr/>
    </dgm:pt>
    <dgm:pt modelId="{32CCA354-7FC3-4D83-96B0-FBCC4221391C}" type="pres">
      <dgm:prSet presAssocID="{E878C4D2-3197-4388-BB41-8EB1BCA94D97}" presName="parentLeftMargin" presStyleLbl="node1" presStyleIdx="3" presStyleCnt="5"/>
      <dgm:spPr/>
      <dgm:t>
        <a:bodyPr/>
        <a:lstStyle/>
        <a:p>
          <a:endParaRPr lang="id-ID"/>
        </a:p>
      </dgm:t>
    </dgm:pt>
    <dgm:pt modelId="{33D9CD4D-F1E2-4A44-AB67-623C0DD1BD5B}" type="pres">
      <dgm:prSet presAssocID="{E878C4D2-3197-4388-BB41-8EB1BCA94D97}" presName="parentText" presStyleLbl="node1" presStyleIdx="4" presStyleCnt="5">
        <dgm:presLayoutVars>
          <dgm:chMax val="0"/>
          <dgm:bulletEnabled val="1"/>
        </dgm:presLayoutVars>
      </dgm:prSet>
      <dgm:spPr/>
      <dgm:t>
        <a:bodyPr/>
        <a:lstStyle/>
        <a:p>
          <a:endParaRPr lang="id-ID"/>
        </a:p>
      </dgm:t>
    </dgm:pt>
    <dgm:pt modelId="{913A7060-F469-4EDA-99BD-E76BD808B51E}" type="pres">
      <dgm:prSet presAssocID="{E878C4D2-3197-4388-BB41-8EB1BCA94D97}" presName="negativeSpace" presStyleCnt="0"/>
      <dgm:spPr/>
    </dgm:pt>
    <dgm:pt modelId="{C26E6443-92EC-4804-A357-0B824E6050C4}" type="pres">
      <dgm:prSet presAssocID="{E878C4D2-3197-4388-BB41-8EB1BCA94D97}" presName="childText" presStyleLbl="conFgAcc1" presStyleIdx="4" presStyleCnt="5">
        <dgm:presLayoutVars>
          <dgm:bulletEnabled val="1"/>
        </dgm:presLayoutVars>
      </dgm:prSet>
      <dgm:spPr/>
    </dgm:pt>
  </dgm:ptLst>
  <dgm:cxnLst>
    <dgm:cxn modelId="{899976F7-98CA-470B-9ABA-E1B53856E5E2}" type="presOf" srcId="{DAD0EC0A-8BC8-4379-A7E2-006350124193}" destId="{7A04369C-5E12-49E5-B2DB-7CCBDE0032BE}" srcOrd="1" destOrd="0" presId="urn:microsoft.com/office/officeart/2005/8/layout/list1"/>
    <dgm:cxn modelId="{83BF9DA9-EB6C-448D-A707-5EB72180DD58}" srcId="{0CC5AC52-A105-4F6D-9D26-64E25AAEAD5C}" destId="{A08DEC21-6654-4F29-8F3E-C8396B0030B3}" srcOrd="0" destOrd="0" parTransId="{532CC3B2-AC41-4D85-BB21-279552EA7594}" sibTransId="{20D57962-A253-483B-BBA6-1AB67A22300D}"/>
    <dgm:cxn modelId="{762EC6AA-0E57-4A21-AEE2-9BED95346C04}" type="presOf" srcId="{89A6A9D0-D6F7-4682-B354-EA69A382E3B1}" destId="{98BE7EAD-CCC5-4D2F-9E8B-F98B8C5D1F23}" srcOrd="1" destOrd="0" presId="urn:microsoft.com/office/officeart/2005/8/layout/list1"/>
    <dgm:cxn modelId="{A5254C51-B3F2-428B-9106-F55F95D48B80}" srcId="{0CC5AC52-A105-4F6D-9D26-64E25AAEAD5C}" destId="{E878C4D2-3197-4388-BB41-8EB1BCA94D97}" srcOrd="4" destOrd="0" parTransId="{7016C00F-25DC-4F50-8E42-09A5E4563493}" sibTransId="{D2C8452D-2026-4143-9A16-712CDC7FB819}"/>
    <dgm:cxn modelId="{47199F40-52D7-4A59-A45F-B47BD7CDE515}" type="presOf" srcId="{1EE0AC0A-F36C-4BE4-8D88-A84CC1350F96}" destId="{BEF8540A-CC4F-439B-AD9B-CFAA1CE852C6}" srcOrd="1" destOrd="0" presId="urn:microsoft.com/office/officeart/2005/8/layout/list1"/>
    <dgm:cxn modelId="{3F3A7689-6B12-44A5-B647-0317253FC491}" srcId="{0CC5AC52-A105-4F6D-9D26-64E25AAEAD5C}" destId="{89A6A9D0-D6F7-4682-B354-EA69A382E3B1}" srcOrd="3" destOrd="0" parTransId="{5850C4C9-1F8E-4428-9587-80C238457BC0}" sibTransId="{036FBB27-074C-4738-AB20-F91C40750E26}"/>
    <dgm:cxn modelId="{99980CE4-F9B7-4C64-9022-024FFF4DC67D}" type="presOf" srcId="{0CC5AC52-A105-4F6D-9D26-64E25AAEAD5C}" destId="{744EF3F1-05D3-45F4-9DD3-4323CC42AB7A}" srcOrd="0" destOrd="0" presId="urn:microsoft.com/office/officeart/2005/8/layout/list1"/>
    <dgm:cxn modelId="{9C0C0B50-52DE-4A02-98EF-6E00F9389581}" type="presOf" srcId="{89A6A9D0-D6F7-4682-B354-EA69A382E3B1}" destId="{42DBBBAC-DF95-458C-A415-5F75CCCCCE04}" srcOrd="0" destOrd="0" presId="urn:microsoft.com/office/officeart/2005/8/layout/list1"/>
    <dgm:cxn modelId="{294076F2-9168-4D19-BBCA-99566C18CE62}" type="presOf" srcId="{1EE0AC0A-F36C-4BE4-8D88-A84CC1350F96}" destId="{DB54413D-A763-4EF8-BD63-F3A96AAB97D1}" srcOrd="0" destOrd="0" presId="urn:microsoft.com/office/officeart/2005/8/layout/list1"/>
    <dgm:cxn modelId="{6A6BB8D3-0013-4893-93B5-ED0F9FE8F939}" type="presOf" srcId="{E878C4D2-3197-4388-BB41-8EB1BCA94D97}" destId="{32CCA354-7FC3-4D83-96B0-FBCC4221391C}" srcOrd="0" destOrd="0" presId="urn:microsoft.com/office/officeart/2005/8/layout/list1"/>
    <dgm:cxn modelId="{57EA6851-3BEB-42A7-AF6B-774CD40A6973}" type="presOf" srcId="{DAD0EC0A-8BC8-4379-A7E2-006350124193}" destId="{44CE6BB7-5617-4995-A00F-321075ACB0F2}" srcOrd="0" destOrd="0" presId="urn:microsoft.com/office/officeart/2005/8/layout/list1"/>
    <dgm:cxn modelId="{499E16EE-7664-4AF5-AE1F-40F2F15B46DE}" type="presOf" srcId="{A08DEC21-6654-4F29-8F3E-C8396B0030B3}" destId="{08B1795C-ED0E-4236-8434-B8E6A8DA03A6}" srcOrd="1" destOrd="0" presId="urn:microsoft.com/office/officeart/2005/8/layout/list1"/>
    <dgm:cxn modelId="{F1791A3F-DF5E-4270-B8D1-E3D2F0167B71}" srcId="{0CC5AC52-A105-4F6D-9D26-64E25AAEAD5C}" destId="{1EE0AC0A-F36C-4BE4-8D88-A84CC1350F96}" srcOrd="2" destOrd="0" parTransId="{51138060-5F63-44B3-9966-16276F6ED2D2}" sibTransId="{BEC381A3-E048-4E2B-9835-EB86C98DBAE7}"/>
    <dgm:cxn modelId="{C4A2825D-6B04-4A2A-96A5-5F855B9B8F1A}" type="presOf" srcId="{A08DEC21-6654-4F29-8F3E-C8396B0030B3}" destId="{F09EA451-74DF-42B3-AD80-662719AEB936}" srcOrd="0" destOrd="0" presId="urn:microsoft.com/office/officeart/2005/8/layout/list1"/>
    <dgm:cxn modelId="{46330EF7-2020-42DA-864D-378A3B404A9B}" type="presOf" srcId="{E878C4D2-3197-4388-BB41-8EB1BCA94D97}" destId="{33D9CD4D-F1E2-4A44-AB67-623C0DD1BD5B}" srcOrd="1" destOrd="0" presId="urn:microsoft.com/office/officeart/2005/8/layout/list1"/>
    <dgm:cxn modelId="{14CF3D0B-DBE0-4BBA-B4AD-F09A5180AB92}" srcId="{0CC5AC52-A105-4F6D-9D26-64E25AAEAD5C}" destId="{DAD0EC0A-8BC8-4379-A7E2-006350124193}" srcOrd="1" destOrd="0" parTransId="{29115123-15FE-4FC1-9B77-AC24E96189C6}" sibTransId="{DD07AC36-4DC4-4429-91F6-D16B0BCF94B3}"/>
    <dgm:cxn modelId="{7D135D25-625A-4B09-8466-9D1421DBF012}" type="presParOf" srcId="{744EF3F1-05D3-45F4-9DD3-4323CC42AB7A}" destId="{EA7CF524-B979-4785-B3D0-A75BEDA79A48}" srcOrd="0" destOrd="0" presId="urn:microsoft.com/office/officeart/2005/8/layout/list1"/>
    <dgm:cxn modelId="{4D90C1BD-DB81-4389-8C97-5702BC3626AC}" type="presParOf" srcId="{EA7CF524-B979-4785-B3D0-A75BEDA79A48}" destId="{F09EA451-74DF-42B3-AD80-662719AEB936}" srcOrd="0" destOrd="0" presId="urn:microsoft.com/office/officeart/2005/8/layout/list1"/>
    <dgm:cxn modelId="{F51B993F-8B5E-4294-967C-1A3857D2EDEF}" type="presParOf" srcId="{EA7CF524-B979-4785-B3D0-A75BEDA79A48}" destId="{08B1795C-ED0E-4236-8434-B8E6A8DA03A6}" srcOrd="1" destOrd="0" presId="urn:microsoft.com/office/officeart/2005/8/layout/list1"/>
    <dgm:cxn modelId="{FF369D71-AC9F-481A-A9EA-8CE1A96A5F4F}" type="presParOf" srcId="{744EF3F1-05D3-45F4-9DD3-4323CC42AB7A}" destId="{C7E1EDD1-041B-4559-9320-F5CA67560B53}" srcOrd="1" destOrd="0" presId="urn:microsoft.com/office/officeart/2005/8/layout/list1"/>
    <dgm:cxn modelId="{E1412F38-E085-406B-A9C1-789AECCA99B8}" type="presParOf" srcId="{744EF3F1-05D3-45F4-9DD3-4323CC42AB7A}" destId="{4D383A97-20A0-4DB0-BF0F-E5044B7ABC24}" srcOrd="2" destOrd="0" presId="urn:microsoft.com/office/officeart/2005/8/layout/list1"/>
    <dgm:cxn modelId="{DDEDB3D9-76C0-4486-BB8D-3F95737A913A}" type="presParOf" srcId="{744EF3F1-05D3-45F4-9DD3-4323CC42AB7A}" destId="{9275EB74-111A-41C7-A0C6-1B5BBE588696}" srcOrd="3" destOrd="0" presId="urn:microsoft.com/office/officeart/2005/8/layout/list1"/>
    <dgm:cxn modelId="{60165293-6860-4F35-9F61-FD4E4857D6C5}" type="presParOf" srcId="{744EF3F1-05D3-45F4-9DD3-4323CC42AB7A}" destId="{2A29040B-91B4-434B-ACFC-365E5F542DD0}" srcOrd="4" destOrd="0" presId="urn:microsoft.com/office/officeart/2005/8/layout/list1"/>
    <dgm:cxn modelId="{B593A345-A4CA-4A47-9407-E747A0E1121C}" type="presParOf" srcId="{2A29040B-91B4-434B-ACFC-365E5F542DD0}" destId="{44CE6BB7-5617-4995-A00F-321075ACB0F2}" srcOrd="0" destOrd="0" presId="urn:microsoft.com/office/officeart/2005/8/layout/list1"/>
    <dgm:cxn modelId="{0D14955C-F436-4885-9F1F-981A57042AD4}" type="presParOf" srcId="{2A29040B-91B4-434B-ACFC-365E5F542DD0}" destId="{7A04369C-5E12-49E5-B2DB-7CCBDE0032BE}" srcOrd="1" destOrd="0" presId="urn:microsoft.com/office/officeart/2005/8/layout/list1"/>
    <dgm:cxn modelId="{6E1599A1-D49B-4FE0-89C3-FFB6F0538F08}" type="presParOf" srcId="{744EF3F1-05D3-45F4-9DD3-4323CC42AB7A}" destId="{B76AD390-960B-4C35-89A0-C83C5C4BB323}" srcOrd="5" destOrd="0" presId="urn:microsoft.com/office/officeart/2005/8/layout/list1"/>
    <dgm:cxn modelId="{F7BB5D23-A762-4338-9C13-37AC1F27DE51}" type="presParOf" srcId="{744EF3F1-05D3-45F4-9DD3-4323CC42AB7A}" destId="{94634CB5-1250-4F61-9C75-39794C047FDF}" srcOrd="6" destOrd="0" presId="urn:microsoft.com/office/officeart/2005/8/layout/list1"/>
    <dgm:cxn modelId="{EA1613AE-F24E-4CB9-B674-CBAEFBCFF8C9}" type="presParOf" srcId="{744EF3F1-05D3-45F4-9DD3-4323CC42AB7A}" destId="{C8D3D4B2-481F-4B96-8254-A2AAF2C68EF0}" srcOrd="7" destOrd="0" presId="urn:microsoft.com/office/officeart/2005/8/layout/list1"/>
    <dgm:cxn modelId="{F48B9105-C8D2-4050-88DD-AFB104DD89A4}" type="presParOf" srcId="{744EF3F1-05D3-45F4-9DD3-4323CC42AB7A}" destId="{ED90C901-0099-4718-96E7-5AA432C10D20}" srcOrd="8" destOrd="0" presId="urn:microsoft.com/office/officeart/2005/8/layout/list1"/>
    <dgm:cxn modelId="{C8BEB90B-5C51-402B-BA3C-D4311587172D}" type="presParOf" srcId="{ED90C901-0099-4718-96E7-5AA432C10D20}" destId="{DB54413D-A763-4EF8-BD63-F3A96AAB97D1}" srcOrd="0" destOrd="0" presId="urn:microsoft.com/office/officeart/2005/8/layout/list1"/>
    <dgm:cxn modelId="{E6427AAA-5CE8-4D81-903B-D8650EF5016C}" type="presParOf" srcId="{ED90C901-0099-4718-96E7-5AA432C10D20}" destId="{BEF8540A-CC4F-439B-AD9B-CFAA1CE852C6}" srcOrd="1" destOrd="0" presId="urn:microsoft.com/office/officeart/2005/8/layout/list1"/>
    <dgm:cxn modelId="{76AFC29C-1374-4D18-88FA-634628BB189D}" type="presParOf" srcId="{744EF3F1-05D3-45F4-9DD3-4323CC42AB7A}" destId="{D9FF54AE-C0F9-4663-A4C0-C56F909F5B2D}" srcOrd="9" destOrd="0" presId="urn:microsoft.com/office/officeart/2005/8/layout/list1"/>
    <dgm:cxn modelId="{9B15076E-A314-42B1-80BC-DBA5D117C6D6}" type="presParOf" srcId="{744EF3F1-05D3-45F4-9DD3-4323CC42AB7A}" destId="{DA4B20FA-F9EB-458D-A7AE-C5F676B144EC}" srcOrd="10" destOrd="0" presId="urn:microsoft.com/office/officeart/2005/8/layout/list1"/>
    <dgm:cxn modelId="{8FB1A926-CBDE-4B75-BE3B-4BBCCAAB7E78}" type="presParOf" srcId="{744EF3F1-05D3-45F4-9DD3-4323CC42AB7A}" destId="{7B6AFF35-A3BD-4262-B525-89B2AF0FEC94}" srcOrd="11" destOrd="0" presId="urn:microsoft.com/office/officeart/2005/8/layout/list1"/>
    <dgm:cxn modelId="{08BAC16A-2089-43FD-AC9A-0B4A106911B7}" type="presParOf" srcId="{744EF3F1-05D3-45F4-9DD3-4323CC42AB7A}" destId="{2E958BB3-10BC-490A-8717-0A9DEB889D0B}" srcOrd="12" destOrd="0" presId="urn:microsoft.com/office/officeart/2005/8/layout/list1"/>
    <dgm:cxn modelId="{6E55F255-01D9-4BCA-9D14-E3E87B8F782A}" type="presParOf" srcId="{2E958BB3-10BC-490A-8717-0A9DEB889D0B}" destId="{42DBBBAC-DF95-458C-A415-5F75CCCCCE04}" srcOrd="0" destOrd="0" presId="urn:microsoft.com/office/officeart/2005/8/layout/list1"/>
    <dgm:cxn modelId="{F35D30DC-D400-49A6-9BF6-6F83F5233636}" type="presParOf" srcId="{2E958BB3-10BC-490A-8717-0A9DEB889D0B}" destId="{98BE7EAD-CCC5-4D2F-9E8B-F98B8C5D1F23}" srcOrd="1" destOrd="0" presId="urn:microsoft.com/office/officeart/2005/8/layout/list1"/>
    <dgm:cxn modelId="{2555BEED-03B5-414D-B0ED-61931829F9AE}" type="presParOf" srcId="{744EF3F1-05D3-45F4-9DD3-4323CC42AB7A}" destId="{96DE4EAE-9F5E-475C-B679-9DC5D71FB1CF}" srcOrd="13" destOrd="0" presId="urn:microsoft.com/office/officeart/2005/8/layout/list1"/>
    <dgm:cxn modelId="{4D05F610-5BD7-4A56-AB09-C434B7B0C021}" type="presParOf" srcId="{744EF3F1-05D3-45F4-9DD3-4323CC42AB7A}" destId="{B3063512-E360-45FF-8D8F-87D253FD7D8D}" srcOrd="14" destOrd="0" presId="urn:microsoft.com/office/officeart/2005/8/layout/list1"/>
    <dgm:cxn modelId="{0644EEDE-4621-4B45-BF8A-92D210BFA3A1}" type="presParOf" srcId="{744EF3F1-05D3-45F4-9DD3-4323CC42AB7A}" destId="{BAA34093-2DA6-4248-A158-BA09C4D5DDDA}" srcOrd="15" destOrd="0" presId="urn:microsoft.com/office/officeart/2005/8/layout/list1"/>
    <dgm:cxn modelId="{2682E94A-BD11-4D90-B7B7-069AF1DB9244}" type="presParOf" srcId="{744EF3F1-05D3-45F4-9DD3-4323CC42AB7A}" destId="{8BE59E18-84A9-42CD-98A7-84E4B9C272C4}" srcOrd="16" destOrd="0" presId="urn:microsoft.com/office/officeart/2005/8/layout/list1"/>
    <dgm:cxn modelId="{BA0C66A8-5D8E-4545-9267-217DBF11A94E}" type="presParOf" srcId="{8BE59E18-84A9-42CD-98A7-84E4B9C272C4}" destId="{32CCA354-7FC3-4D83-96B0-FBCC4221391C}" srcOrd="0" destOrd="0" presId="urn:microsoft.com/office/officeart/2005/8/layout/list1"/>
    <dgm:cxn modelId="{8377F717-E67D-4F2A-B4DB-088C6571A783}" type="presParOf" srcId="{8BE59E18-84A9-42CD-98A7-84E4B9C272C4}" destId="{33D9CD4D-F1E2-4A44-AB67-623C0DD1BD5B}" srcOrd="1" destOrd="0" presId="urn:microsoft.com/office/officeart/2005/8/layout/list1"/>
    <dgm:cxn modelId="{C838136A-30CB-4D38-AF9E-0948801097F9}" type="presParOf" srcId="{744EF3F1-05D3-45F4-9DD3-4323CC42AB7A}" destId="{913A7060-F469-4EDA-99BD-E76BD808B51E}" srcOrd="17" destOrd="0" presId="urn:microsoft.com/office/officeart/2005/8/layout/list1"/>
    <dgm:cxn modelId="{CF71A533-4CAA-455D-B411-A47C04375109}" type="presParOf" srcId="{744EF3F1-05D3-45F4-9DD3-4323CC42AB7A}" destId="{C26E6443-92EC-4804-A357-0B824E6050C4}"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5794C8-0A7E-461D-B188-F87A1149BF99}" type="doc">
      <dgm:prSet loTypeId="urn:microsoft.com/office/officeart/2005/8/layout/vList2" loCatId="list" qsTypeId="urn:microsoft.com/office/officeart/2005/8/quickstyle/simple5" qsCatId="simple" csTypeId="urn:microsoft.com/office/officeart/2005/8/colors/accent1_3" csCatId="accent1" phldr="1"/>
      <dgm:spPr/>
      <dgm:t>
        <a:bodyPr/>
        <a:lstStyle/>
        <a:p>
          <a:endParaRPr lang="en-US"/>
        </a:p>
      </dgm:t>
    </dgm:pt>
    <dgm:pt modelId="{9CBBE5D4-B082-4159-A21B-F288DEB1CA65}">
      <dgm:prSet phldrT="[Text]"/>
      <dgm:spPr/>
      <dgm:t>
        <a:bodyPr/>
        <a:lstStyle/>
        <a:p>
          <a:r>
            <a:rPr lang="en-GB" b="1" dirty="0" smtClean="0"/>
            <a:t>Do nothing</a:t>
          </a:r>
          <a:endParaRPr lang="en-US" dirty="0"/>
        </a:p>
      </dgm:t>
    </dgm:pt>
    <dgm:pt modelId="{C7B62A03-4C14-4DDC-B9E0-042D7AAA3C7A}" type="parTrans" cxnId="{B111C585-35B4-46AF-850A-23669A88437B}">
      <dgm:prSet/>
      <dgm:spPr/>
      <dgm:t>
        <a:bodyPr/>
        <a:lstStyle/>
        <a:p>
          <a:endParaRPr lang="en-US"/>
        </a:p>
      </dgm:t>
    </dgm:pt>
    <dgm:pt modelId="{CD4F8B4A-BD4C-442B-883A-665C06DE54C1}" type="sibTrans" cxnId="{B111C585-35B4-46AF-850A-23669A88437B}">
      <dgm:prSet/>
      <dgm:spPr/>
      <dgm:t>
        <a:bodyPr/>
        <a:lstStyle/>
        <a:p>
          <a:endParaRPr lang="en-US"/>
        </a:p>
      </dgm:t>
    </dgm:pt>
    <dgm:pt modelId="{CAA8D53F-2265-446A-AB5E-D148D8B88260}">
      <dgm:prSet phldrT="[Text]"/>
      <dgm:spPr/>
      <dgm:t>
        <a:bodyPr/>
        <a:lstStyle/>
        <a:p>
          <a:r>
            <a:rPr lang="en-GB" b="1" dirty="0" smtClean="0"/>
            <a:t>Intermediate Recovery </a:t>
          </a:r>
          <a:r>
            <a:rPr lang="en-GB" dirty="0" smtClean="0"/>
            <a:t>– 24 – 72 hrs</a:t>
          </a:r>
          <a:endParaRPr lang="en-US" dirty="0"/>
        </a:p>
      </dgm:t>
    </dgm:pt>
    <dgm:pt modelId="{70EABF78-8B27-4F08-97AB-4B4D877CA2A5}" type="parTrans" cxnId="{7424D1D0-5F6B-41B1-ADD2-E69C817C4DAB}">
      <dgm:prSet/>
      <dgm:spPr/>
      <dgm:t>
        <a:bodyPr/>
        <a:lstStyle/>
        <a:p>
          <a:endParaRPr lang="en-US"/>
        </a:p>
      </dgm:t>
    </dgm:pt>
    <dgm:pt modelId="{6FCBF11A-D46F-444A-8448-7CC06102AF5F}" type="sibTrans" cxnId="{7424D1D0-5F6B-41B1-ADD2-E69C817C4DAB}">
      <dgm:prSet/>
      <dgm:spPr/>
      <dgm:t>
        <a:bodyPr/>
        <a:lstStyle/>
        <a:p>
          <a:endParaRPr lang="en-US"/>
        </a:p>
      </dgm:t>
    </dgm:pt>
    <dgm:pt modelId="{659B0598-A115-4B7E-A833-446217A6B07D}">
      <dgm:prSet/>
      <dgm:spPr/>
      <dgm:t>
        <a:bodyPr/>
        <a:lstStyle/>
        <a:p>
          <a:r>
            <a:rPr lang="en-GB" b="1" dirty="0" smtClean="0"/>
            <a:t>Manual/clerical backup</a:t>
          </a:r>
          <a:endParaRPr lang="en-GB" b="1" dirty="0"/>
        </a:p>
      </dgm:t>
    </dgm:pt>
    <dgm:pt modelId="{29D8378E-3823-48EF-90D1-299C2EC4AAC5}" type="parTrans" cxnId="{9CBA5761-51EA-4060-88B0-E7B13E4DF146}">
      <dgm:prSet/>
      <dgm:spPr/>
      <dgm:t>
        <a:bodyPr/>
        <a:lstStyle/>
        <a:p>
          <a:endParaRPr lang="en-US"/>
        </a:p>
      </dgm:t>
    </dgm:pt>
    <dgm:pt modelId="{61D32890-C43E-4356-ABA0-A4ADC59C86AC}" type="sibTrans" cxnId="{9CBA5761-51EA-4060-88B0-E7B13E4DF146}">
      <dgm:prSet/>
      <dgm:spPr/>
      <dgm:t>
        <a:bodyPr/>
        <a:lstStyle/>
        <a:p>
          <a:endParaRPr lang="en-US"/>
        </a:p>
      </dgm:t>
    </dgm:pt>
    <dgm:pt modelId="{CA16F410-DF3D-4680-B0DB-5A3CD2DF2053}">
      <dgm:prSet/>
      <dgm:spPr/>
      <dgm:t>
        <a:bodyPr/>
        <a:lstStyle/>
        <a:p>
          <a:r>
            <a:rPr lang="en-GB" b="1" dirty="0" smtClean="0"/>
            <a:t>Reciprocal arrangement</a:t>
          </a:r>
          <a:endParaRPr lang="id-ID" b="1" dirty="0" smtClean="0"/>
        </a:p>
      </dgm:t>
    </dgm:pt>
    <dgm:pt modelId="{CA781F9E-57AF-4967-ADF0-2434AE31591C}" type="parTrans" cxnId="{3B9A72BE-F643-4094-87F6-FC06426C7A6F}">
      <dgm:prSet/>
      <dgm:spPr/>
      <dgm:t>
        <a:bodyPr/>
        <a:lstStyle/>
        <a:p>
          <a:endParaRPr lang="en-US"/>
        </a:p>
      </dgm:t>
    </dgm:pt>
    <dgm:pt modelId="{F5E5D45F-0079-42A9-BCD7-E2A4C8E76DFA}" type="sibTrans" cxnId="{3B9A72BE-F643-4094-87F6-FC06426C7A6F}">
      <dgm:prSet/>
      <dgm:spPr/>
      <dgm:t>
        <a:bodyPr/>
        <a:lstStyle/>
        <a:p>
          <a:endParaRPr lang="en-US"/>
        </a:p>
      </dgm:t>
    </dgm:pt>
    <dgm:pt modelId="{7B1E8782-5293-448C-9BC7-2CD633215B31}">
      <dgm:prSet/>
      <dgm:spPr/>
      <dgm:t>
        <a:bodyPr/>
        <a:lstStyle/>
        <a:p>
          <a:r>
            <a:rPr lang="en-GB" b="1" dirty="0" smtClean="0"/>
            <a:t>Gradual Recovery </a:t>
          </a:r>
          <a:r>
            <a:rPr lang="en-GB" dirty="0" smtClean="0"/>
            <a:t>– 72 hrs +</a:t>
          </a:r>
        </a:p>
      </dgm:t>
    </dgm:pt>
    <dgm:pt modelId="{59C377D0-ECD2-4FD5-B1F9-9053FC55CC7C}" type="parTrans" cxnId="{A86200B3-9842-45B5-AD9C-CB0C85DC8580}">
      <dgm:prSet/>
      <dgm:spPr/>
      <dgm:t>
        <a:bodyPr/>
        <a:lstStyle/>
        <a:p>
          <a:endParaRPr lang="en-US"/>
        </a:p>
      </dgm:t>
    </dgm:pt>
    <dgm:pt modelId="{FEEB2677-DC2C-4A24-B06F-100A1D267244}" type="sibTrans" cxnId="{A86200B3-9842-45B5-AD9C-CB0C85DC8580}">
      <dgm:prSet/>
      <dgm:spPr/>
      <dgm:t>
        <a:bodyPr/>
        <a:lstStyle/>
        <a:p>
          <a:endParaRPr lang="en-US"/>
        </a:p>
      </dgm:t>
    </dgm:pt>
    <dgm:pt modelId="{1455ED05-270D-41E5-B669-1EBDDBAB441F}">
      <dgm:prSet/>
      <dgm:spPr/>
      <dgm:t>
        <a:bodyPr/>
        <a:lstStyle/>
        <a:p>
          <a:r>
            <a:rPr lang="en-GB" dirty="0" smtClean="0"/>
            <a:t>Accommodation and utilities only</a:t>
          </a:r>
        </a:p>
      </dgm:t>
    </dgm:pt>
    <dgm:pt modelId="{9B633BAF-B235-450F-9721-077849A1B270}" type="parTrans" cxnId="{2BF99B09-9CE5-400F-B3DC-DAF0EB112B9A}">
      <dgm:prSet/>
      <dgm:spPr/>
      <dgm:t>
        <a:bodyPr/>
        <a:lstStyle/>
        <a:p>
          <a:endParaRPr lang="en-US"/>
        </a:p>
      </dgm:t>
    </dgm:pt>
    <dgm:pt modelId="{497DC0BB-8E5A-4D60-B2E3-5559609CBE03}" type="sibTrans" cxnId="{2BF99B09-9CE5-400F-B3DC-DAF0EB112B9A}">
      <dgm:prSet/>
      <dgm:spPr/>
      <dgm:t>
        <a:bodyPr/>
        <a:lstStyle/>
        <a:p>
          <a:endParaRPr lang="en-US"/>
        </a:p>
      </dgm:t>
    </dgm:pt>
    <dgm:pt modelId="{FA3CDB37-37A5-4F5C-AB77-801A6E941C00}">
      <dgm:prSet/>
      <dgm:spPr/>
      <dgm:t>
        <a:bodyPr/>
        <a:lstStyle/>
        <a:p>
          <a:r>
            <a:rPr lang="en-GB" dirty="0" smtClean="0"/>
            <a:t>Includes power and communications</a:t>
          </a:r>
        </a:p>
      </dgm:t>
    </dgm:pt>
    <dgm:pt modelId="{3EE1C97D-6877-499D-ACF7-B17E76FA6E80}" type="parTrans" cxnId="{4F9D0542-BE7A-4997-B23B-4E71AA1D3AA4}">
      <dgm:prSet/>
      <dgm:spPr/>
      <dgm:t>
        <a:bodyPr/>
        <a:lstStyle/>
        <a:p>
          <a:endParaRPr lang="en-US"/>
        </a:p>
      </dgm:t>
    </dgm:pt>
    <dgm:pt modelId="{C970223C-1087-4A9A-B276-9B9370A807CE}" type="sibTrans" cxnId="{4F9D0542-BE7A-4997-B23B-4E71AA1D3AA4}">
      <dgm:prSet/>
      <dgm:spPr/>
      <dgm:t>
        <a:bodyPr/>
        <a:lstStyle/>
        <a:p>
          <a:endParaRPr lang="en-US"/>
        </a:p>
      </dgm:t>
    </dgm:pt>
    <dgm:pt modelId="{40B303A2-3B5D-41EC-815E-A454AAA36232}">
      <dgm:prSet/>
      <dgm:spPr/>
      <dgm:t>
        <a:bodyPr/>
        <a:lstStyle/>
        <a:p>
          <a:r>
            <a:rPr lang="en-GB" dirty="0" smtClean="0"/>
            <a:t>Own or 3</a:t>
          </a:r>
          <a:r>
            <a:rPr lang="en-GB" baseline="33000" dirty="0" smtClean="0"/>
            <a:t>rd</a:t>
          </a:r>
          <a:r>
            <a:rPr lang="en-GB" dirty="0" smtClean="0"/>
            <a:t> party Standby site</a:t>
          </a:r>
          <a:endParaRPr lang="en-GB" dirty="0"/>
        </a:p>
      </dgm:t>
    </dgm:pt>
    <dgm:pt modelId="{DD4DF806-A6D0-4473-9386-3CB0C32AB87A}" type="parTrans" cxnId="{F3E4EEDC-328A-40C6-AA88-F2415FCC4A79}">
      <dgm:prSet/>
      <dgm:spPr/>
      <dgm:t>
        <a:bodyPr/>
        <a:lstStyle/>
        <a:p>
          <a:endParaRPr lang="en-US"/>
        </a:p>
      </dgm:t>
    </dgm:pt>
    <dgm:pt modelId="{9522F91C-E289-4334-9A74-967F5B2F50C5}" type="sibTrans" cxnId="{F3E4EEDC-328A-40C6-AA88-F2415FCC4A79}">
      <dgm:prSet/>
      <dgm:spPr/>
      <dgm:t>
        <a:bodyPr/>
        <a:lstStyle/>
        <a:p>
          <a:endParaRPr lang="en-US"/>
        </a:p>
      </dgm:t>
    </dgm:pt>
    <dgm:pt modelId="{5D0E687A-658F-4DD8-8AB0-A545D3EBA069}">
      <dgm:prSet/>
      <dgm:spPr/>
      <dgm:t>
        <a:bodyPr/>
        <a:lstStyle/>
        <a:p>
          <a:r>
            <a:rPr lang="en-GB" dirty="0" smtClean="0"/>
            <a:t>Recent application and data archives required</a:t>
          </a:r>
          <a:endParaRPr lang="en-GB" dirty="0"/>
        </a:p>
      </dgm:t>
    </dgm:pt>
    <dgm:pt modelId="{B9F00CF7-5586-4920-B8D3-0E28BD316BCC}" type="parTrans" cxnId="{F908CF68-D9A9-4B0C-9FBB-7A80C9D14C96}">
      <dgm:prSet/>
      <dgm:spPr/>
      <dgm:t>
        <a:bodyPr/>
        <a:lstStyle/>
        <a:p>
          <a:endParaRPr lang="en-US"/>
        </a:p>
      </dgm:t>
    </dgm:pt>
    <dgm:pt modelId="{59B460C4-80E1-409B-99A3-82124758D695}" type="sibTrans" cxnId="{F908CF68-D9A9-4B0C-9FBB-7A80C9D14C96}">
      <dgm:prSet/>
      <dgm:spPr/>
      <dgm:t>
        <a:bodyPr/>
        <a:lstStyle/>
        <a:p>
          <a:endParaRPr lang="en-US"/>
        </a:p>
      </dgm:t>
    </dgm:pt>
    <dgm:pt modelId="{50B0DED0-08DA-4334-BB3F-9923A98A197A}">
      <dgm:prSet/>
      <dgm:spPr/>
      <dgm:t>
        <a:bodyPr/>
        <a:lstStyle/>
        <a:p>
          <a:r>
            <a:rPr lang="en-GB" b="1" dirty="0" smtClean="0"/>
            <a:t>Fast Recovery </a:t>
          </a:r>
          <a:r>
            <a:rPr lang="en-GB" dirty="0" smtClean="0"/>
            <a:t>– up to 24 hours</a:t>
          </a:r>
          <a:endParaRPr lang="en-GB" dirty="0"/>
        </a:p>
      </dgm:t>
    </dgm:pt>
    <dgm:pt modelId="{5E67090E-26D7-4111-BC3F-2065AC627F53}" type="parTrans" cxnId="{21AB6E7D-55C2-4070-834B-A4CA66E6C469}">
      <dgm:prSet/>
      <dgm:spPr/>
      <dgm:t>
        <a:bodyPr/>
        <a:lstStyle/>
        <a:p>
          <a:endParaRPr lang="en-US"/>
        </a:p>
      </dgm:t>
    </dgm:pt>
    <dgm:pt modelId="{86C67878-2CAD-4F0E-B318-97602C68AD2F}" type="sibTrans" cxnId="{21AB6E7D-55C2-4070-834B-A4CA66E6C469}">
      <dgm:prSet/>
      <dgm:spPr/>
      <dgm:t>
        <a:bodyPr/>
        <a:lstStyle/>
        <a:p>
          <a:endParaRPr lang="en-US"/>
        </a:p>
      </dgm:t>
    </dgm:pt>
    <dgm:pt modelId="{9A0186F6-A827-440F-A68D-5FEDB85635D2}">
      <dgm:prSet/>
      <dgm:spPr/>
      <dgm:t>
        <a:bodyPr/>
        <a:lstStyle/>
        <a:p>
          <a:r>
            <a:rPr lang="en-GB" dirty="0" smtClean="0"/>
            <a:t>Equipment available</a:t>
          </a:r>
          <a:endParaRPr lang="en-GB" dirty="0"/>
        </a:p>
      </dgm:t>
    </dgm:pt>
    <dgm:pt modelId="{7E62D35B-2778-481A-ACD2-E3BD9D859142}" type="parTrans" cxnId="{126B79A6-D623-4D1A-8508-67854B2B5DE3}">
      <dgm:prSet/>
      <dgm:spPr/>
      <dgm:t>
        <a:bodyPr/>
        <a:lstStyle/>
        <a:p>
          <a:endParaRPr lang="en-US"/>
        </a:p>
      </dgm:t>
    </dgm:pt>
    <dgm:pt modelId="{0DB65A51-8AA7-4936-B657-2C2ABEA2FC69}" type="sibTrans" cxnId="{126B79A6-D623-4D1A-8508-67854B2B5DE3}">
      <dgm:prSet/>
      <dgm:spPr/>
      <dgm:t>
        <a:bodyPr/>
        <a:lstStyle/>
        <a:p>
          <a:endParaRPr lang="en-US"/>
        </a:p>
      </dgm:t>
    </dgm:pt>
    <dgm:pt modelId="{52B68336-177D-4792-817B-4F663A14A6D1}">
      <dgm:prSet/>
      <dgm:spPr/>
      <dgm:t>
        <a:bodyPr/>
        <a:lstStyle/>
        <a:p>
          <a:r>
            <a:rPr lang="en-GB" b="1" dirty="0" smtClean="0"/>
            <a:t>Immediate Recovery</a:t>
          </a:r>
          <a:endParaRPr lang="en-GB" b="1" dirty="0"/>
        </a:p>
      </dgm:t>
    </dgm:pt>
    <dgm:pt modelId="{0645E770-0BF7-4A49-8458-63957FC2CEC6}" type="parTrans" cxnId="{47F1FEA0-A787-4308-9E7F-1C000FCD0B0D}">
      <dgm:prSet/>
      <dgm:spPr/>
      <dgm:t>
        <a:bodyPr/>
        <a:lstStyle/>
        <a:p>
          <a:endParaRPr lang="en-US"/>
        </a:p>
      </dgm:t>
    </dgm:pt>
    <dgm:pt modelId="{0BDD4252-66F5-4E18-AD33-4EC74ED27B7B}" type="sibTrans" cxnId="{47F1FEA0-A787-4308-9E7F-1C000FCD0B0D}">
      <dgm:prSet/>
      <dgm:spPr/>
      <dgm:t>
        <a:bodyPr/>
        <a:lstStyle/>
        <a:p>
          <a:endParaRPr lang="en-US"/>
        </a:p>
      </dgm:t>
    </dgm:pt>
    <dgm:pt modelId="{C517F5CC-ACBA-4C2E-9F07-4E5F312DCB14}">
      <dgm:prSet/>
      <dgm:spPr/>
      <dgm:t>
        <a:bodyPr/>
        <a:lstStyle/>
        <a:p>
          <a:r>
            <a:rPr lang="en-GB" dirty="0" smtClean="0"/>
            <a:t>Equipment already up and running</a:t>
          </a:r>
          <a:endParaRPr lang="en-GB" dirty="0"/>
        </a:p>
      </dgm:t>
    </dgm:pt>
    <dgm:pt modelId="{39BC65F9-1B9E-4E6B-B102-EB24C01F1AC1}" type="parTrans" cxnId="{DA1870DA-ADE0-430E-8959-1ECE9ABA6BB9}">
      <dgm:prSet/>
      <dgm:spPr/>
      <dgm:t>
        <a:bodyPr/>
        <a:lstStyle/>
        <a:p>
          <a:endParaRPr lang="en-US"/>
        </a:p>
      </dgm:t>
    </dgm:pt>
    <dgm:pt modelId="{E9F996C0-8BFC-42BE-82BD-3071239C1D9C}" type="sibTrans" cxnId="{DA1870DA-ADE0-430E-8959-1ECE9ABA6BB9}">
      <dgm:prSet/>
      <dgm:spPr/>
      <dgm:t>
        <a:bodyPr/>
        <a:lstStyle/>
        <a:p>
          <a:endParaRPr lang="en-US"/>
        </a:p>
      </dgm:t>
    </dgm:pt>
    <dgm:pt modelId="{F32F55E6-3559-4C0C-95ED-9822D082A62E}">
      <dgm:prSet/>
      <dgm:spPr/>
      <dgm:t>
        <a:bodyPr/>
        <a:lstStyle/>
        <a:p>
          <a:r>
            <a:rPr lang="en-GB" dirty="0" smtClean="0"/>
            <a:t>Data is mirrored</a:t>
          </a:r>
          <a:endParaRPr lang="en-GB" dirty="0"/>
        </a:p>
      </dgm:t>
    </dgm:pt>
    <dgm:pt modelId="{6B2BF023-DFE7-4318-B63A-9E7E12F98653}" type="parTrans" cxnId="{EF982E21-7DDD-410A-A4F0-6F90C681E097}">
      <dgm:prSet/>
      <dgm:spPr/>
      <dgm:t>
        <a:bodyPr/>
        <a:lstStyle/>
        <a:p>
          <a:endParaRPr lang="en-US"/>
        </a:p>
      </dgm:t>
    </dgm:pt>
    <dgm:pt modelId="{1432102F-8F4D-41A9-A670-EDB37C200644}" type="sibTrans" cxnId="{EF982E21-7DDD-410A-A4F0-6F90C681E097}">
      <dgm:prSet/>
      <dgm:spPr/>
      <dgm:t>
        <a:bodyPr/>
        <a:lstStyle/>
        <a:p>
          <a:endParaRPr lang="en-US"/>
        </a:p>
      </dgm:t>
    </dgm:pt>
    <dgm:pt modelId="{4B9C6F42-4F9F-451E-8A45-50514B489CD0}" type="pres">
      <dgm:prSet presAssocID="{9A5794C8-0A7E-461D-B188-F87A1149BF99}" presName="linear" presStyleCnt="0">
        <dgm:presLayoutVars>
          <dgm:animLvl val="lvl"/>
          <dgm:resizeHandles val="exact"/>
        </dgm:presLayoutVars>
      </dgm:prSet>
      <dgm:spPr/>
      <dgm:t>
        <a:bodyPr/>
        <a:lstStyle/>
        <a:p>
          <a:endParaRPr lang="id-ID"/>
        </a:p>
      </dgm:t>
    </dgm:pt>
    <dgm:pt modelId="{C3725233-E55E-4C66-9015-480D66059449}" type="pres">
      <dgm:prSet presAssocID="{9CBBE5D4-B082-4159-A21B-F288DEB1CA65}" presName="parentText" presStyleLbl="node1" presStyleIdx="0" presStyleCnt="7">
        <dgm:presLayoutVars>
          <dgm:chMax val="0"/>
          <dgm:bulletEnabled val="1"/>
        </dgm:presLayoutVars>
      </dgm:prSet>
      <dgm:spPr/>
      <dgm:t>
        <a:bodyPr/>
        <a:lstStyle/>
        <a:p>
          <a:endParaRPr lang="en-US"/>
        </a:p>
      </dgm:t>
    </dgm:pt>
    <dgm:pt modelId="{A03BCF09-3A90-41D2-A011-B68846930ED8}" type="pres">
      <dgm:prSet presAssocID="{CD4F8B4A-BD4C-442B-883A-665C06DE54C1}" presName="spacer" presStyleCnt="0"/>
      <dgm:spPr/>
    </dgm:pt>
    <dgm:pt modelId="{DBEC6032-3064-4B05-8D01-F2937349C9D4}" type="pres">
      <dgm:prSet presAssocID="{659B0598-A115-4B7E-A833-446217A6B07D}" presName="parentText" presStyleLbl="node1" presStyleIdx="1" presStyleCnt="7">
        <dgm:presLayoutVars>
          <dgm:chMax val="0"/>
          <dgm:bulletEnabled val="1"/>
        </dgm:presLayoutVars>
      </dgm:prSet>
      <dgm:spPr/>
      <dgm:t>
        <a:bodyPr/>
        <a:lstStyle/>
        <a:p>
          <a:endParaRPr lang="id-ID"/>
        </a:p>
      </dgm:t>
    </dgm:pt>
    <dgm:pt modelId="{F6721EC2-42FC-41D0-A8FD-5615C2E5CC26}" type="pres">
      <dgm:prSet presAssocID="{61D32890-C43E-4356-ABA0-A4ADC59C86AC}" presName="spacer" presStyleCnt="0"/>
      <dgm:spPr/>
    </dgm:pt>
    <dgm:pt modelId="{2DF939C0-03E8-457C-804F-182282C6914B}" type="pres">
      <dgm:prSet presAssocID="{CA16F410-DF3D-4680-B0DB-5A3CD2DF2053}" presName="parentText" presStyleLbl="node1" presStyleIdx="2" presStyleCnt="7">
        <dgm:presLayoutVars>
          <dgm:chMax val="0"/>
          <dgm:bulletEnabled val="1"/>
        </dgm:presLayoutVars>
      </dgm:prSet>
      <dgm:spPr/>
      <dgm:t>
        <a:bodyPr/>
        <a:lstStyle/>
        <a:p>
          <a:endParaRPr lang="id-ID"/>
        </a:p>
      </dgm:t>
    </dgm:pt>
    <dgm:pt modelId="{6B557B77-B990-4C1B-965F-3D3ACA87DE5F}" type="pres">
      <dgm:prSet presAssocID="{F5E5D45F-0079-42A9-BCD7-E2A4C8E76DFA}" presName="spacer" presStyleCnt="0"/>
      <dgm:spPr/>
    </dgm:pt>
    <dgm:pt modelId="{DFE88F65-CC78-47CD-A8EF-50F7656F6F47}" type="pres">
      <dgm:prSet presAssocID="{7B1E8782-5293-448C-9BC7-2CD633215B31}" presName="parentText" presStyleLbl="node1" presStyleIdx="3" presStyleCnt="7">
        <dgm:presLayoutVars>
          <dgm:chMax val="0"/>
          <dgm:bulletEnabled val="1"/>
        </dgm:presLayoutVars>
      </dgm:prSet>
      <dgm:spPr/>
      <dgm:t>
        <a:bodyPr/>
        <a:lstStyle/>
        <a:p>
          <a:endParaRPr lang="id-ID"/>
        </a:p>
      </dgm:t>
    </dgm:pt>
    <dgm:pt modelId="{AA629719-3A98-4722-9AB1-E33053FC9BC5}" type="pres">
      <dgm:prSet presAssocID="{7B1E8782-5293-448C-9BC7-2CD633215B31}" presName="childText" presStyleLbl="revTx" presStyleIdx="0" presStyleCnt="4">
        <dgm:presLayoutVars>
          <dgm:bulletEnabled val="1"/>
        </dgm:presLayoutVars>
      </dgm:prSet>
      <dgm:spPr/>
      <dgm:t>
        <a:bodyPr/>
        <a:lstStyle/>
        <a:p>
          <a:endParaRPr lang="en-US"/>
        </a:p>
      </dgm:t>
    </dgm:pt>
    <dgm:pt modelId="{1B740595-6D1F-469F-B60F-7FEC0EB57F5A}" type="pres">
      <dgm:prSet presAssocID="{CAA8D53F-2265-446A-AB5E-D148D8B88260}" presName="parentText" presStyleLbl="node1" presStyleIdx="4" presStyleCnt="7">
        <dgm:presLayoutVars>
          <dgm:chMax val="0"/>
          <dgm:bulletEnabled val="1"/>
        </dgm:presLayoutVars>
      </dgm:prSet>
      <dgm:spPr/>
      <dgm:t>
        <a:bodyPr/>
        <a:lstStyle/>
        <a:p>
          <a:endParaRPr lang="en-US"/>
        </a:p>
      </dgm:t>
    </dgm:pt>
    <dgm:pt modelId="{0A1B4CFB-E090-4B5E-9011-7585DC00E961}" type="pres">
      <dgm:prSet presAssocID="{CAA8D53F-2265-446A-AB5E-D148D8B88260}" presName="childText" presStyleLbl="revTx" presStyleIdx="1" presStyleCnt="4">
        <dgm:presLayoutVars>
          <dgm:bulletEnabled val="1"/>
        </dgm:presLayoutVars>
      </dgm:prSet>
      <dgm:spPr/>
      <dgm:t>
        <a:bodyPr/>
        <a:lstStyle/>
        <a:p>
          <a:endParaRPr lang="id-ID"/>
        </a:p>
      </dgm:t>
    </dgm:pt>
    <dgm:pt modelId="{3BF896AA-DB2C-4138-B3C1-58749B0EA373}" type="pres">
      <dgm:prSet presAssocID="{50B0DED0-08DA-4334-BB3F-9923A98A197A}" presName="parentText" presStyleLbl="node1" presStyleIdx="5" presStyleCnt="7">
        <dgm:presLayoutVars>
          <dgm:chMax val="0"/>
          <dgm:bulletEnabled val="1"/>
        </dgm:presLayoutVars>
      </dgm:prSet>
      <dgm:spPr/>
      <dgm:t>
        <a:bodyPr/>
        <a:lstStyle/>
        <a:p>
          <a:endParaRPr lang="id-ID"/>
        </a:p>
      </dgm:t>
    </dgm:pt>
    <dgm:pt modelId="{AC977D70-91FA-4C65-802A-9E63F52EC5C4}" type="pres">
      <dgm:prSet presAssocID="{50B0DED0-08DA-4334-BB3F-9923A98A197A}" presName="childText" presStyleLbl="revTx" presStyleIdx="2" presStyleCnt="4">
        <dgm:presLayoutVars>
          <dgm:bulletEnabled val="1"/>
        </dgm:presLayoutVars>
      </dgm:prSet>
      <dgm:spPr/>
      <dgm:t>
        <a:bodyPr/>
        <a:lstStyle/>
        <a:p>
          <a:endParaRPr lang="id-ID"/>
        </a:p>
      </dgm:t>
    </dgm:pt>
    <dgm:pt modelId="{7530B15A-BFD6-4D35-82E5-D45E854A4AE6}" type="pres">
      <dgm:prSet presAssocID="{52B68336-177D-4792-817B-4F663A14A6D1}" presName="parentText" presStyleLbl="node1" presStyleIdx="6" presStyleCnt="7">
        <dgm:presLayoutVars>
          <dgm:chMax val="0"/>
          <dgm:bulletEnabled val="1"/>
        </dgm:presLayoutVars>
      </dgm:prSet>
      <dgm:spPr/>
      <dgm:t>
        <a:bodyPr/>
        <a:lstStyle/>
        <a:p>
          <a:endParaRPr lang="id-ID"/>
        </a:p>
      </dgm:t>
    </dgm:pt>
    <dgm:pt modelId="{945786EF-DAC1-43D0-AACC-C087D6A69776}" type="pres">
      <dgm:prSet presAssocID="{52B68336-177D-4792-817B-4F663A14A6D1}" presName="childText" presStyleLbl="revTx" presStyleIdx="3" presStyleCnt="4">
        <dgm:presLayoutVars>
          <dgm:bulletEnabled val="1"/>
        </dgm:presLayoutVars>
      </dgm:prSet>
      <dgm:spPr/>
      <dgm:t>
        <a:bodyPr/>
        <a:lstStyle/>
        <a:p>
          <a:endParaRPr lang="en-US"/>
        </a:p>
      </dgm:t>
    </dgm:pt>
  </dgm:ptLst>
  <dgm:cxnLst>
    <dgm:cxn modelId="{3B9A72BE-F643-4094-87F6-FC06426C7A6F}" srcId="{9A5794C8-0A7E-461D-B188-F87A1149BF99}" destId="{CA16F410-DF3D-4680-B0DB-5A3CD2DF2053}" srcOrd="2" destOrd="0" parTransId="{CA781F9E-57AF-4967-ADF0-2434AE31591C}" sibTransId="{F5E5D45F-0079-42A9-BCD7-E2A4C8E76DFA}"/>
    <dgm:cxn modelId="{AC950577-41EE-4E6B-A17E-5203C30D54DA}" type="presOf" srcId="{1455ED05-270D-41E5-B669-1EBDDBAB441F}" destId="{AA629719-3A98-4722-9AB1-E33053FC9BC5}" srcOrd="0" destOrd="0" presId="urn:microsoft.com/office/officeart/2005/8/layout/vList2"/>
    <dgm:cxn modelId="{7380D254-A9F9-4CD1-99C7-C23F8FFC1A2C}" type="presOf" srcId="{F32F55E6-3559-4C0C-95ED-9822D082A62E}" destId="{945786EF-DAC1-43D0-AACC-C087D6A69776}" srcOrd="0" destOrd="1" presId="urn:microsoft.com/office/officeart/2005/8/layout/vList2"/>
    <dgm:cxn modelId="{BD95B2E7-CC76-461A-9305-EF58E5B6A61F}" type="presOf" srcId="{CA16F410-DF3D-4680-B0DB-5A3CD2DF2053}" destId="{2DF939C0-03E8-457C-804F-182282C6914B}" srcOrd="0" destOrd="0" presId="urn:microsoft.com/office/officeart/2005/8/layout/vList2"/>
    <dgm:cxn modelId="{61B0D455-7C72-4A81-9219-30F7958727DB}" type="presOf" srcId="{9A0186F6-A827-440F-A68D-5FEDB85635D2}" destId="{AC977D70-91FA-4C65-802A-9E63F52EC5C4}" srcOrd="0" destOrd="0" presId="urn:microsoft.com/office/officeart/2005/8/layout/vList2"/>
    <dgm:cxn modelId="{F0131A7F-A575-47D0-8EA5-AF05BF21CEB0}" type="presOf" srcId="{7B1E8782-5293-448C-9BC7-2CD633215B31}" destId="{DFE88F65-CC78-47CD-A8EF-50F7656F6F47}" srcOrd="0" destOrd="0" presId="urn:microsoft.com/office/officeart/2005/8/layout/vList2"/>
    <dgm:cxn modelId="{F7795179-34CD-4222-A503-F325A4378A27}" type="presOf" srcId="{CAA8D53F-2265-446A-AB5E-D148D8B88260}" destId="{1B740595-6D1F-469F-B60F-7FEC0EB57F5A}" srcOrd="0" destOrd="0" presId="urn:microsoft.com/office/officeart/2005/8/layout/vList2"/>
    <dgm:cxn modelId="{FCDA5877-C90A-4494-A25D-AE8FE71EE399}" type="presOf" srcId="{9CBBE5D4-B082-4159-A21B-F288DEB1CA65}" destId="{C3725233-E55E-4C66-9015-480D66059449}" srcOrd="0" destOrd="0" presId="urn:microsoft.com/office/officeart/2005/8/layout/vList2"/>
    <dgm:cxn modelId="{25007AC6-F4F1-4254-A39D-B64587228E76}" type="presOf" srcId="{9A5794C8-0A7E-461D-B188-F87A1149BF99}" destId="{4B9C6F42-4F9F-451E-8A45-50514B489CD0}" srcOrd="0" destOrd="0" presId="urn:microsoft.com/office/officeart/2005/8/layout/vList2"/>
    <dgm:cxn modelId="{A86200B3-9842-45B5-AD9C-CB0C85DC8580}" srcId="{9A5794C8-0A7E-461D-B188-F87A1149BF99}" destId="{7B1E8782-5293-448C-9BC7-2CD633215B31}" srcOrd="3" destOrd="0" parTransId="{59C377D0-ECD2-4FD5-B1F9-9053FC55CC7C}" sibTransId="{FEEB2677-DC2C-4A24-B06F-100A1D267244}"/>
    <dgm:cxn modelId="{8871F01C-14C7-4F6F-9E06-4902DF24930F}" type="presOf" srcId="{FA3CDB37-37A5-4F5C-AB77-801A6E941C00}" destId="{AA629719-3A98-4722-9AB1-E33053FC9BC5}" srcOrd="0" destOrd="1" presId="urn:microsoft.com/office/officeart/2005/8/layout/vList2"/>
    <dgm:cxn modelId="{B111C585-35B4-46AF-850A-23669A88437B}" srcId="{9A5794C8-0A7E-461D-B188-F87A1149BF99}" destId="{9CBBE5D4-B082-4159-A21B-F288DEB1CA65}" srcOrd="0" destOrd="0" parTransId="{C7B62A03-4C14-4DDC-B9E0-042D7AAA3C7A}" sibTransId="{CD4F8B4A-BD4C-442B-883A-665C06DE54C1}"/>
    <dgm:cxn modelId="{8C4A6F1F-E6A1-4567-AD92-E3F3D2CD6273}" type="presOf" srcId="{40B303A2-3B5D-41EC-815E-A454AAA36232}" destId="{0A1B4CFB-E090-4B5E-9011-7585DC00E961}" srcOrd="0" destOrd="0" presId="urn:microsoft.com/office/officeart/2005/8/layout/vList2"/>
    <dgm:cxn modelId="{9CBA5761-51EA-4060-88B0-E7B13E4DF146}" srcId="{9A5794C8-0A7E-461D-B188-F87A1149BF99}" destId="{659B0598-A115-4B7E-A833-446217A6B07D}" srcOrd="1" destOrd="0" parTransId="{29D8378E-3823-48EF-90D1-299C2EC4AAC5}" sibTransId="{61D32890-C43E-4356-ABA0-A4ADC59C86AC}"/>
    <dgm:cxn modelId="{4F9D0542-BE7A-4997-B23B-4E71AA1D3AA4}" srcId="{7B1E8782-5293-448C-9BC7-2CD633215B31}" destId="{FA3CDB37-37A5-4F5C-AB77-801A6E941C00}" srcOrd="1" destOrd="0" parTransId="{3EE1C97D-6877-499D-ACF7-B17E76FA6E80}" sibTransId="{C970223C-1087-4A9A-B276-9B9370A807CE}"/>
    <dgm:cxn modelId="{F908CF68-D9A9-4B0C-9FBB-7A80C9D14C96}" srcId="{CAA8D53F-2265-446A-AB5E-D148D8B88260}" destId="{5D0E687A-658F-4DD8-8AB0-A545D3EBA069}" srcOrd="1" destOrd="0" parTransId="{B9F00CF7-5586-4920-B8D3-0E28BD316BCC}" sibTransId="{59B460C4-80E1-409B-99A3-82124758D695}"/>
    <dgm:cxn modelId="{21AB6E7D-55C2-4070-834B-A4CA66E6C469}" srcId="{9A5794C8-0A7E-461D-B188-F87A1149BF99}" destId="{50B0DED0-08DA-4334-BB3F-9923A98A197A}" srcOrd="5" destOrd="0" parTransId="{5E67090E-26D7-4111-BC3F-2065AC627F53}" sibTransId="{86C67878-2CAD-4F0E-B318-97602C68AD2F}"/>
    <dgm:cxn modelId="{2BF99B09-9CE5-400F-B3DC-DAF0EB112B9A}" srcId="{7B1E8782-5293-448C-9BC7-2CD633215B31}" destId="{1455ED05-270D-41E5-B669-1EBDDBAB441F}" srcOrd="0" destOrd="0" parTransId="{9B633BAF-B235-450F-9721-077849A1B270}" sibTransId="{497DC0BB-8E5A-4D60-B2E3-5559609CBE03}"/>
    <dgm:cxn modelId="{EF982E21-7DDD-410A-A4F0-6F90C681E097}" srcId="{52B68336-177D-4792-817B-4F663A14A6D1}" destId="{F32F55E6-3559-4C0C-95ED-9822D082A62E}" srcOrd="1" destOrd="0" parTransId="{6B2BF023-DFE7-4318-B63A-9E7E12F98653}" sibTransId="{1432102F-8F4D-41A9-A670-EDB37C200644}"/>
    <dgm:cxn modelId="{1B2D1A31-72DB-4D4C-B617-222C0DF13963}" type="presOf" srcId="{C517F5CC-ACBA-4C2E-9F07-4E5F312DCB14}" destId="{945786EF-DAC1-43D0-AACC-C087D6A69776}" srcOrd="0" destOrd="0" presId="urn:microsoft.com/office/officeart/2005/8/layout/vList2"/>
    <dgm:cxn modelId="{DA1870DA-ADE0-430E-8959-1ECE9ABA6BB9}" srcId="{52B68336-177D-4792-817B-4F663A14A6D1}" destId="{C517F5CC-ACBA-4C2E-9F07-4E5F312DCB14}" srcOrd="0" destOrd="0" parTransId="{39BC65F9-1B9E-4E6B-B102-EB24C01F1AC1}" sibTransId="{E9F996C0-8BFC-42BE-82BD-3071239C1D9C}"/>
    <dgm:cxn modelId="{5EF44F22-ACF0-452F-A282-6C8E8F44F665}" type="presOf" srcId="{50B0DED0-08DA-4334-BB3F-9923A98A197A}" destId="{3BF896AA-DB2C-4138-B3C1-58749B0EA373}" srcOrd="0" destOrd="0" presId="urn:microsoft.com/office/officeart/2005/8/layout/vList2"/>
    <dgm:cxn modelId="{4DF37A35-39AC-45A5-8E08-C7222F217572}" type="presOf" srcId="{5D0E687A-658F-4DD8-8AB0-A545D3EBA069}" destId="{0A1B4CFB-E090-4B5E-9011-7585DC00E961}" srcOrd="0" destOrd="1" presId="urn:microsoft.com/office/officeart/2005/8/layout/vList2"/>
    <dgm:cxn modelId="{47F1FEA0-A787-4308-9E7F-1C000FCD0B0D}" srcId="{9A5794C8-0A7E-461D-B188-F87A1149BF99}" destId="{52B68336-177D-4792-817B-4F663A14A6D1}" srcOrd="6" destOrd="0" parTransId="{0645E770-0BF7-4A49-8458-63957FC2CEC6}" sibTransId="{0BDD4252-66F5-4E18-AD33-4EC74ED27B7B}"/>
    <dgm:cxn modelId="{F3E4EEDC-328A-40C6-AA88-F2415FCC4A79}" srcId="{CAA8D53F-2265-446A-AB5E-D148D8B88260}" destId="{40B303A2-3B5D-41EC-815E-A454AAA36232}" srcOrd="0" destOrd="0" parTransId="{DD4DF806-A6D0-4473-9386-3CB0C32AB87A}" sibTransId="{9522F91C-E289-4334-9A74-967F5B2F50C5}"/>
    <dgm:cxn modelId="{7424D1D0-5F6B-41B1-ADD2-E69C817C4DAB}" srcId="{9A5794C8-0A7E-461D-B188-F87A1149BF99}" destId="{CAA8D53F-2265-446A-AB5E-D148D8B88260}" srcOrd="4" destOrd="0" parTransId="{70EABF78-8B27-4F08-97AB-4B4D877CA2A5}" sibTransId="{6FCBF11A-D46F-444A-8448-7CC06102AF5F}"/>
    <dgm:cxn modelId="{515EA8B6-DFD8-41AA-BD73-703C167DEC94}" type="presOf" srcId="{659B0598-A115-4B7E-A833-446217A6B07D}" destId="{DBEC6032-3064-4B05-8D01-F2937349C9D4}" srcOrd="0" destOrd="0" presId="urn:microsoft.com/office/officeart/2005/8/layout/vList2"/>
    <dgm:cxn modelId="{126B79A6-D623-4D1A-8508-67854B2B5DE3}" srcId="{50B0DED0-08DA-4334-BB3F-9923A98A197A}" destId="{9A0186F6-A827-440F-A68D-5FEDB85635D2}" srcOrd="0" destOrd="0" parTransId="{7E62D35B-2778-481A-ACD2-E3BD9D859142}" sibTransId="{0DB65A51-8AA7-4936-B657-2C2ABEA2FC69}"/>
    <dgm:cxn modelId="{45F16092-ED6B-41B8-9ED6-5E6E13A79A65}" type="presOf" srcId="{52B68336-177D-4792-817B-4F663A14A6D1}" destId="{7530B15A-BFD6-4D35-82E5-D45E854A4AE6}" srcOrd="0" destOrd="0" presId="urn:microsoft.com/office/officeart/2005/8/layout/vList2"/>
    <dgm:cxn modelId="{70E11CFE-2F1F-4599-9F58-51ECD6B669B1}" type="presParOf" srcId="{4B9C6F42-4F9F-451E-8A45-50514B489CD0}" destId="{C3725233-E55E-4C66-9015-480D66059449}" srcOrd="0" destOrd="0" presId="urn:microsoft.com/office/officeart/2005/8/layout/vList2"/>
    <dgm:cxn modelId="{4679AFB1-3138-4C8A-85DB-0416826DEDAA}" type="presParOf" srcId="{4B9C6F42-4F9F-451E-8A45-50514B489CD0}" destId="{A03BCF09-3A90-41D2-A011-B68846930ED8}" srcOrd="1" destOrd="0" presId="urn:microsoft.com/office/officeart/2005/8/layout/vList2"/>
    <dgm:cxn modelId="{542CEA24-0177-43CF-B886-C013269AA631}" type="presParOf" srcId="{4B9C6F42-4F9F-451E-8A45-50514B489CD0}" destId="{DBEC6032-3064-4B05-8D01-F2937349C9D4}" srcOrd="2" destOrd="0" presId="urn:microsoft.com/office/officeart/2005/8/layout/vList2"/>
    <dgm:cxn modelId="{C51E8CB9-D33A-47CE-B77C-30DC10352B6F}" type="presParOf" srcId="{4B9C6F42-4F9F-451E-8A45-50514B489CD0}" destId="{F6721EC2-42FC-41D0-A8FD-5615C2E5CC26}" srcOrd="3" destOrd="0" presId="urn:microsoft.com/office/officeart/2005/8/layout/vList2"/>
    <dgm:cxn modelId="{992A9E37-D022-41BB-ABA4-6DC4DF5620ED}" type="presParOf" srcId="{4B9C6F42-4F9F-451E-8A45-50514B489CD0}" destId="{2DF939C0-03E8-457C-804F-182282C6914B}" srcOrd="4" destOrd="0" presId="urn:microsoft.com/office/officeart/2005/8/layout/vList2"/>
    <dgm:cxn modelId="{C5496CCA-1973-4DB3-85DA-64C319CF5742}" type="presParOf" srcId="{4B9C6F42-4F9F-451E-8A45-50514B489CD0}" destId="{6B557B77-B990-4C1B-965F-3D3ACA87DE5F}" srcOrd="5" destOrd="0" presId="urn:microsoft.com/office/officeart/2005/8/layout/vList2"/>
    <dgm:cxn modelId="{D91BF030-DE2A-40F5-B796-AD80752D32AA}" type="presParOf" srcId="{4B9C6F42-4F9F-451E-8A45-50514B489CD0}" destId="{DFE88F65-CC78-47CD-A8EF-50F7656F6F47}" srcOrd="6" destOrd="0" presId="urn:microsoft.com/office/officeart/2005/8/layout/vList2"/>
    <dgm:cxn modelId="{ACCF895D-AFC1-404C-B836-5C59F48FBEBD}" type="presParOf" srcId="{4B9C6F42-4F9F-451E-8A45-50514B489CD0}" destId="{AA629719-3A98-4722-9AB1-E33053FC9BC5}" srcOrd="7" destOrd="0" presId="urn:microsoft.com/office/officeart/2005/8/layout/vList2"/>
    <dgm:cxn modelId="{6980DAE8-7B15-4ED5-924E-C55DB8ACCC2C}" type="presParOf" srcId="{4B9C6F42-4F9F-451E-8A45-50514B489CD0}" destId="{1B740595-6D1F-469F-B60F-7FEC0EB57F5A}" srcOrd="8" destOrd="0" presId="urn:microsoft.com/office/officeart/2005/8/layout/vList2"/>
    <dgm:cxn modelId="{DD9BA8EA-422E-477E-A310-321CDEDD032D}" type="presParOf" srcId="{4B9C6F42-4F9F-451E-8A45-50514B489CD0}" destId="{0A1B4CFB-E090-4B5E-9011-7585DC00E961}" srcOrd="9" destOrd="0" presId="urn:microsoft.com/office/officeart/2005/8/layout/vList2"/>
    <dgm:cxn modelId="{7CDB45F3-E5A7-49D2-915F-1372EBCF48B7}" type="presParOf" srcId="{4B9C6F42-4F9F-451E-8A45-50514B489CD0}" destId="{3BF896AA-DB2C-4138-B3C1-58749B0EA373}" srcOrd="10" destOrd="0" presId="urn:microsoft.com/office/officeart/2005/8/layout/vList2"/>
    <dgm:cxn modelId="{601459C9-3A8C-4C10-8C58-00D248FC03F9}" type="presParOf" srcId="{4B9C6F42-4F9F-451E-8A45-50514B489CD0}" destId="{AC977D70-91FA-4C65-802A-9E63F52EC5C4}" srcOrd="11" destOrd="0" presId="urn:microsoft.com/office/officeart/2005/8/layout/vList2"/>
    <dgm:cxn modelId="{E9DB63A5-9E61-49D0-8F2C-8B04BC1F6909}" type="presParOf" srcId="{4B9C6F42-4F9F-451E-8A45-50514B489CD0}" destId="{7530B15A-BFD6-4D35-82E5-D45E854A4AE6}" srcOrd="12" destOrd="0" presId="urn:microsoft.com/office/officeart/2005/8/layout/vList2"/>
    <dgm:cxn modelId="{556E3344-A801-4897-9BFE-0F0141407CEF}" type="presParOf" srcId="{4B9C6F42-4F9F-451E-8A45-50514B489CD0}" destId="{945786EF-DAC1-43D0-AACC-C087D6A69776}"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4D2D540-9700-4679-9326-DDAD2FE6739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422C5F-F35C-4948-8591-1334B7D0391B}">
      <dgm:prSet phldrT="[Text]" custT="1"/>
      <dgm:spPr/>
      <dgm:t>
        <a:bodyPr/>
        <a:lstStyle/>
        <a:p>
          <a:r>
            <a:rPr lang="en-GB" sz="900" b="1" dirty="0" smtClean="0"/>
            <a:t>use and misuse of IT assets policy</a:t>
          </a:r>
          <a:endParaRPr lang="en-US" sz="900" b="1" dirty="0"/>
        </a:p>
      </dgm:t>
    </dgm:pt>
    <dgm:pt modelId="{C7E4F791-8720-4423-8D50-1725D58D227D}" type="parTrans" cxnId="{77C1291C-A180-43C8-AD08-86241F6A4538}">
      <dgm:prSet/>
      <dgm:spPr/>
      <dgm:t>
        <a:bodyPr/>
        <a:lstStyle/>
        <a:p>
          <a:endParaRPr lang="en-US" sz="2000" b="1"/>
        </a:p>
      </dgm:t>
    </dgm:pt>
    <dgm:pt modelId="{C7BA889F-F9CB-4D16-89F5-3D90E1263CFA}" type="sibTrans" cxnId="{77C1291C-A180-43C8-AD08-86241F6A4538}">
      <dgm:prSet/>
      <dgm:spPr/>
      <dgm:t>
        <a:bodyPr/>
        <a:lstStyle/>
        <a:p>
          <a:endParaRPr lang="en-US" sz="2000" b="1"/>
        </a:p>
      </dgm:t>
    </dgm:pt>
    <dgm:pt modelId="{4BB23280-CC9E-4FD9-A937-8FA0FF5FB0AC}">
      <dgm:prSet custT="1"/>
      <dgm:spPr/>
      <dgm:t>
        <a:bodyPr/>
        <a:lstStyle/>
        <a:p>
          <a:r>
            <a:rPr lang="en-GB" sz="900" b="1" smtClean="0"/>
            <a:t>an access control policy</a:t>
          </a:r>
          <a:endParaRPr lang="en-GB" sz="900" b="1" dirty="0"/>
        </a:p>
      </dgm:t>
    </dgm:pt>
    <dgm:pt modelId="{2F274A3B-D3EC-4F1D-8FCF-CFA175176C12}" type="parTrans" cxnId="{46FAB891-3AC0-483E-BABE-AE9837ED0DD3}">
      <dgm:prSet/>
      <dgm:spPr/>
      <dgm:t>
        <a:bodyPr/>
        <a:lstStyle/>
        <a:p>
          <a:endParaRPr lang="en-US" sz="2000" b="1"/>
        </a:p>
      </dgm:t>
    </dgm:pt>
    <dgm:pt modelId="{6079B25C-829F-44AA-B38E-9861458D5E73}" type="sibTrans" cxnId="{46FAB891-3AC0-483E-BABE-AE9837ED0DD3}">
      <dgm:prSet/>
      <dgm:spPr/>
      <dgm:t>
        <a:bodyPr/>
        <a:lstStyle/>
        <a:p>
          <a:endParaRPr lang="en-US" sz="2000" b="1"/>
        </a:p>
      </dgm:t>
    </dgm:pt>
    <dgm:pt modelId="{32B35628-DC3E-4FDA-9A59-8F0862CAA8D1}">
      <dgm:prSet custT="1"/>
      <dgm:spPr/>
      <dgm:t>
        <a:bodyPr/>
        <a:lstStyle/>
        <a:p>
          <a:r>
            <a:rPr lang="en-GB" sz="900" b="1" smtClean="0"/>
            <a:t>a password control policy</a:t>
          </a:r>
          <a:endParaRPr lang="en-GB" sz="900" b="1" dirty="0"/>
        </a:p>
      </dgm:t>
    </dgm:pt>
    <dgm:pt modelId="{04622378-F17C-4835-88D4-030C8EAD0B23}" type="parTrans" cxnId="{F4917DAF-D2F0-43FE-B5FE-591E27ECD496}">
      <dgm:prSet/>
      <dgm:spPr/>
      <dgm:t>
        <a:bodyPr/>
        <a:lstStyle/>
        <a:p>
          <a:endParaRPr lang="en-US" sz="2000" b="1"/>
        </a:p>
      </dgm:t>
    </dgm:pt>
    <dgm:pt modelId="{1DD0B8DA-F99E-42DC-9D97-89DC694A00CE}" type="sibTrans" cxnId="{F4917DAF-D2F0-43FE-B5FE-591E27ECD496}">
      <dgm:prSet/>
      <dgm:spPr/>
      <dgm:t>
        <a:bodyPr/>
        <a:lstStyle/>
        <a:p>
          <a:endParaRPr lang="en-US" sz="2000" b="1"/>
        </a:p>
      </dgm:t>
    </dgm:pt>
    <dgm:pt modelId="{84EE1DD0-07FA-447C-A5B4-6F71E36A5BEC}">
      <dgm:prSet custT="1"/>
      <dgm:spPr/>
      <dgm:t>
        <a:bodyPr/>
        <a:lstStyle/>
        <a:p>
          <a:r>
            <a:rPr lang="en-GB" sz="900" b="1" smtClean="0"/>
            <a:t>an email policy</a:t>
          </a:r>
          <a:endParaRPr lang="en-GB" sz="900" b="1" dirty="0"/>
        </a:p>
      </dgm:t>
    </dgm:pt>
    <dgm:pt modelId="{CE5CAFB7-402C-4827-90F5-6AC83F27D4EA}" type="parTrans" cxnId="{F81824AE-A463-4FEE-8CA6-0F2219DE6C1D}">
      <dgm:prSet/>
      <dgm:spPr/>
      <dgm:t>
        <a:bodyPr/>
        <a:lstStyle/>
        <a:p>
          <a:endParaRPr lang="en-US" sz="2000" b="1"/>
        </a:p>
      </dgm:t>
    </dgm:pt>
    <dgm:pt modelId="{EB51D226-74E6-4959-80DF-9356552828BB}" type="sibTrans" cxnId="{F81824AE-A463-4FEE-8CA6-0F2219DE6C1D}">
      <dgm:prSet/>
      <dgm:spPr/>
      <dgm:t>
        <a:bodyPr/>
        <a:lstStyle/>
        <a:p>
          <a:endParaRPr lang="en-US" sz="2000" b="1"/>
        </a:p>
      </dgm:t>
    </dgm:pt>
    <dgm:pt modelId="{7638B3A8-BDC7-4FFE-8307-54456AFF398F}">
      <dgm:prSet custT="1"/>
      <dgm:spPr/>
      <dgm:t>
        <a:bodyPr/>
        <a:lstStyle/>
        <a:p>
          <a:r>
            <a:rPr lang="en-GB" sz="900" b="1" smtClean="0"/>
            <a:t>an internet policy</a:t>
          </a:r>
          <a:endParaRPr lang="en-GB" sz="900" b="1" dirty="0"/>
        </a:p>
      </dgm:t>
    </dgm:pt>
    <dgm:pt modelId="{AB41F048-7CA0-48AF-8203-4211E7866E37}" type="parTrans" cxnId="{27DFFA58-BA9D-41F7-B280-187FB5A992AC}">
      <dgm:prSet/>
      <dgm:spPr/>
      <dgm:t>
        <a:bodyPr/>
        <a:lstStyle/>
        <a:p>
          <a:endParaRPr lang="en-US" sz="2000" b="1"/>
        </a:p>
      </dgm:t>
    </dgm:pt>
    <dgm:pt modelId="{AE903A32-8D21-4997-834C-45F4DA2A5DC0}" type="sibTrans" cxnId="{27DFFA58-BA9D-41F7-B280-187FB5A992AC}">
      <dgm:prSet/>
      <dgm:spPr/>
      <dgm:t>
        <a:bodyPr/>
        <a:lstStyle/>
        <a:p>
          <a:endParaRPr lang="en-US" sz="2000" b="1"/>
        </a:p>
      </dgm:t>
    </dgm:pt>
    <dgm:pt modelId="{9232101E-5BED-4467-805B-A6E1F40E58B0}">
      <dgm:prSet custT="1"/>
      <dgm:spPr/>
      <dgm:t>
        <a:bodyPr/>
        <a:lstStyle/>
        <a:p>
          <a:r>
            <a:rPr lang="en-GB" sz="900" b="1" smtClean="0"/>
            <a:t>an anti-virus policy</a:t>
          </a:r>
          <a:endParaRPr lang="en-GB" sz="900" b="1" dirty="0"/>
        </a:p>
      </dgm:t>
    </dgm:pt>
    <dgm:pt modelId="{66A0EE24-4EB2-4C5E-AB7C-989F87FDDD77}" type="parTrans" cxnId="{2E426C01-E8EC-4FA3-9F22-03B3108CC10E}">
      <dgm:prSet/>
      <dgm:spPr/>
      <dgm:t>
        <a:bodyPr/>
        <a:lstStyle/>
        <a:p>
          <a:endParaRPr lang="en-US" sz="2000" b="1"/>
        </a:p>
      </dgm:t>
    </dgm:pt>
    <dgm:pt modelId="{20F4F9CD-54D8-4B4E-84E3-05A5921743AD}" type="sibTrans" cxnId="{2E426C01-E8EC-4FA3-9F22-03B3108CC10E}">
      <dgm:prSet/>
      <dgm:spPr/>
      <dgm:t>
        <a:bodyPr/>
        <a:lstStyle/>
        <a:p>
          <a:endParaRPr lang="en-US" sz="2000" b="1"/>
        </a:p>
      </dgm:t>
    </dgm:pt>
    <dgm:pt modelId="{D789F0C3-E7B5-411E-8ADE-7B9EBF8A9ABF}">
      <dgm:prSet custT="1"/>
      <dgm:spPr/>
      <dgm:t>
        <a:bodyPr/>
        <a:lstStyle/>
        <a:p>
          <a:r>
            <a:rPr lang="en-GB" sz="900" b="1" smtClean="0"/>
            <a:t>an information classification policy</a:t>
          </a:r>
          <a:endParaRPr lang="en-GB" sz="900" b="1" dirty="0"/>
        </a:p>
      </dgm:t>
    </dgm:pt>
    <dgm:pt modelId="{1DCEE3F1-9DE1-4F91-9D0C-0212DADE14A0}" type="parTrans" cxnId="{2B22F97A-BCAE-456C-9E0E-8E8E96F9532A}">
      <dgm:prSet/>
      <dgm:spPr/>
      <dgm:t>
        <a:bodyPr/>
        <a:lstStyle/>
        <a:p>
          <a:endParaRPr lang="en-US" sz="2000" b="1"/>
        </a:p>
      </dgm:t>
    </dgm:pt>
    <dgm:pt modelId="{3995CA9B-8CDC-47F2-AC8E-CE047F133FAE}" type="sibTrans" cxnId="{2B22F97A-BCAE-456C-9E0E-8E8E96F9532A}">
      <dgm:prSet/>
      <dgm:spPr/>
      <dgm:t>
        <a:bodyPr/>
        <a:lstStyle/>
        <a:p>
          <a:endParaRPr lang="en-US" sz="2000" b="1"/>
        </a:p>
      </dgm:t>
    </dgm:pt>
    <dgm:pt modelId="{07C277F5-67E2-41ED-B7D3-31341F8BDFA0}">
      <dgm:prSet custT="1"/>
      <dgm:spPr/>
      <dgm:t>
        <a:bodyPr/>
        <a:lstStyle/>
        <a:p>
          <a:r>
            <a:rPr lang="en-GB" sz="900" b="1" smtClean="0"/>
            <a:t>a document classification policy</a:t>
          </a:r>
          <a:endParaRPr lang="en-GB" sz="900" b="1" dirty="0"/>
        </a:p>
      </dgm:t>
    </dgm:pt>
    <dgm:pt modelId="{B14C8EF1-29E3-4FF5-B4F7-0C696E2E89D9}" type="parTrans" cxnId="{63FFABBC-7D17-430A-BBB7-C1726BA5F550}">
      <dgm:prSet/>
      <dgm:spPr/>
      <dgm:t>
        <a:bodyPr/>
        <a:lstStyle/>
        <a:p>
          <a:endParaRPr lang="en-US" sz="2000" b="1"/>
        </a:p>
      </dgm:t>
    </dgm:pt>
    <dgm:pt modelId="{9F414AD2-57C5-4F85-ACCC-53A3298F72DD}" type="sibTrans" cxnId="{63FFABBC-7D17-430A-BBB7-C1726BA5F550}">
      <dgm:prSet/>
      <dgm:spPr/>
      <dgm:t>
        <a:bodyPr/>
        <a:lstStyle/>
        <a:p>
          <a:endParaRPr lang="en-US" sz="2000" b="1"/>
        </a:p>
      </dgm:t>
    </dgm:pt>
    <dgm:pt modelId="{E3FAA89A-A7B9-46D1-BDA0-6F93859FDB6F}">
      <dgm:prSet custT="1"/>
      <dgm:spPr/>
      <dgm:t>
        <a:bodyPr/>
        <a:lstStyle/>
        <a:p>
          <a:r>
            <a:rPr lang="en-GB" sz="900" b="1" smtClean="0"/>
            <a:t>a remote access policy</a:t>
          </a:r>
          <a:endParaRPr lang="en-GB" sz="900" b="1" dirty="0"/>
        </a:p>
      </dgm:t>
    </dgm:pt>
    <dgm:pt modelId="{E2CF7CDF-90AB-4C83-9297-190000022DDA}" type="parTrans" cxnId="{2424E0AF-26CC-49D4-A17C-3EF955383347}">
      <dgm:prSet/>
      <dgm:spPr/>
      <dgm:t>
        <a:bodyPr/>
        <a:lstStyle/>
        <a:p>
          <a:endParaRPr lang="en-US" sz="2000" b="1"/>
        </a:p>
      </dgm:t>
    </dgm:pt>
    <dgm:pt modelId="{B2C5A0D4-BF07-4ABA-8508-7CCDAECFCF9C}" type="sibTrans" cxnId="{2424E0AF-26CC-49D4-A17C-3EF955383347}">
      <dgm:prSet/>
      <dgm:spPr/>
      <dgm:t>
        <a:bodyPr/>
        <a:lstStyle/>
        <a:p>
          <a:endParaRPr lang="en-US" sz="2000" b="1"/>
        </a:p>
      </dgm:t>
    </dgm:pt>
    <dgm:pt modelId="{7FE991BE-7706-4A23-BEF5-9EFA1E03F881}">
      <dgm:prSet custT="1"/>
      <dgm:spPr/>
      <dgm:t>
        <a:bodyPr/>
        <a:lstStyle/>
        <a:p>
          <a:r>
            <a:rPr lang="en-GB" sz="900" b="1" smtClean="0"/>
            <a:t>a policy with regards to supplier access of IT service, information and components</a:t>
          </a:r>
          <a:endParaRPr lang="en-GB" sz="900" b="1" dirty="0"/>
        </a:p>
      </dgm:t>
    </dgm:pt>
    <dgm:pt modelId="{DC2C8650-E112-452F-BC64-87163B530F27}" type="parTrans" cxnId="{3FA50BEE-822E-4852-BB0F-38A61C6EB1FD}">
      <dgm:prSet/>
      <dgm:spPr/>
      <dgm:t>
        <a:bodyPr/>
        <a:lstStyle/>
        <a:p>
          <a:endParaRPr lang="en-US" sz="2000" b="1"/>
        </a:p>
      </dgm:t>
    </dgm:pt>
    <dgm:pt modelId="{B25B93CA-3A8B-47F1-9062-1C217443D638}" type="sibTrans" cxnId="{3FA50BEE-822E-4852-BB0F-38A61C6EB1FD}">
      <dgm:prSet/>
      <dgm:spPr/>
      <dgm:t>
        <a:bodyPr/>
        <a:lstStyle/>
        <a:p>
          <a:endParaRPr lang="en-US" sz="2000" b="1"/>
        </a:p>
      </dgm:t>
    </dgm:pt>
    <dgm:pt modelId="{22E8A311-C09E-4F4F-9DA5-F07244833900}">
      <dgm:prSet custT="1"/>
      <dgm:spPr/>
      <dgm:t>
        <a:bodyPr/>
        <a:lstStyle/>
        <a:p>
          <a:r>
            <a:rPr lang="en-GB" sz="900" b="1" smtClean="0"/>
            <a:t>an asset disposal policy</a:t>
          </a:r>
          <a:endParaRPr lang="en-GB" sz="900" b="1" dirty="0"/>
        </a:p>
      </dgm:t>
    </dgm:pt>
    <dgm:pt modelId="{D7C952A2-8D40-4B40-AD5E-73F84EF5C3CD}" type="parTrans" cxnId="{B4194038-41EB-4DEC-957E-514BEE63FA28}">
      <dgm:prSet/>
      <dgm:spPr/>
      <dgm:t>
        <a:bodyPr/>
        <a:lstStyle/>
        <a:p>
          <a:endParaRPr lang="en-US" sz="2000" b="1"/>
        </a:p>
      </dgm:t>
    </dgm:pt>
    <dgm:pt modelId="{8E3E7E2E-B2F4-4D58-81B4-038DD014D100}" type="sibTrans" cxnId="{B4194038-41EB-4DEC-957E-514BEE63FA28}">
      <dgm:prSet/>
      <dgm:spPr/>
      <dgm:t>
        <a:bodyPr/>
        <a:lstStyle/>
        <a:p>
          <a:endParaRPr lang="en-US" sz="2000" b="1"/>
        </a:p>
      </dgm:t>
    </dgm:pt>
    <dgm:pt modelId="{B8E993C5-D776-414A-BF67-A9B1D52205C1}" type="pres">
      <dgm:prSet presAssocID="{D4D2D540-9700-4679-9326-DDAD2FE6739D}" presName="linear" presStyleCnt="0">
        <dgm:presLayoutVars>
          <dgm:dir/>
          <dgm:animLvl val="lvl"/>
          <dgm:resizeHandles val="exact"/>
        </dgm:presLayoutVars>
      </dgm:prSet>
      <dgm:spPr/>
      <dgm:t>
        <a:bodyPr/>
        <a:lstStyle/>
        <a:p>
          <a:endParaRPr lang="id-ID"/>
        </a:p>
      </dgm:t>
    </dgm:pt>
    <dgm:pt modelId="{94E3265F-1093-4CD1-93FC-F022820AB955}" type="pres">
      <dgm:prSet presAssocID="{A1422C5F-F35C-4948-8591-1334B7D0391B}" presName="parentLin" presStyleCnt="0"/>
      <dgm:spPr/>
    </dgm:pt>
    <dgm:pt modelId="{857E3E7B-7F97-42FD-A18F-FE37A2AAD525}" type="pres">
      <dgm:prSet presAssocID="{A1422C5F-F35C-4948-8591-1334B7D0391B}" presName="parentLeftMargin" presStyleLbl="node1" presStyleIdx="0" presStyleCnt="11"/>
      <dgm:spPr/>
      <dgm:t>
        <a:bodyPr/>
        <a:lstStyle/>
        <a:p>
          <a:endParaRPr lang="id-ID"/>
        </a:p>
      </dgm:t>
    </dgm:pt>
    <dgm:pt modelId="{2F196BCA-34E2-4D4E-AB54-4D3CC526B70C}" type="pres">
      <dgm:prSet presAssocID="{A1422C5F-F35C-4948-8591-1334B7D0391B}" presName="parentText" presStyleLbl="node1" presStyleIdx="0" presStyleCnt="11">
        <dgm:presLayoutVars>
          <dgm:chMax val="0"/>
          <dgm:bulletEnabled val="1"/>
        </dgm:presLayoutVars>
      </dgm:prSet>
      <dgm:spPr/>
      <dgm:t>
        <a:bodyPr/>
        <a:lstStyle/>
        <a:p>
          <a:endParaRPr lang="en-US"/>
        </a:p>
      </dgm:t>
    </dgm:pt>
    <dgm:pt modelId="{0A63AFD8-4019-4BB6-82FA-7A43BA528484}" type="pres">
      <dgm:prSet presAssocID="{A1422C5F-F35C-4948-8591-1334B7D0391B}" presName="negativeSpace" presStyleCnt="0"/>
      <dgm:spPr/>
    </dgm:pt>
    <dgm:pt modelId="{B5444B97-EEA6-4DB9-861B-D9B858FB87B1}" type="pres">
      <dgm:prSet presAssocID="{A1422C5F-F35C-4948-8591-1334B7D0391B}" presName="childText" presStyleLbl="conFgAcc1" presStyleIdx="0" presStyleCnt="11">
        <dgm:presLayoutVars>
          <dgm:bulletEnabled val="1"/>
        </dgm:presLayoutVars>
      </dgm:prSet>
      <dgm:spPr/>
    </dgm:pt>
    <dgm:pt modelId="{F645D064-86CF-4739-8958-22DF8A81F6DF}" type="pres">
      <dgm:prSet presAssocID="{C7BA889F-F9CB-4D16-89F5-3D90E1263CFA}" presName="spaceBetweenRectangles" presStyleCnt="0"/>
      <dgm:spPr/>
    </dgm:pt>
    <dgm:pt modelId="{1B671130-54A8-4955-B5A5-DAC17D4D88E8}" type="pres">
      <dgm:prSet presAssocID="{4BB23280-CC9E-4FD9-A937-8FA0FF5FB0AC}" presName="parentLin" presStyleCnt="0"/>
      <dgm:spPr/>
    </dgm:pt>
    <dgm:pt modelId="{14EFA397-9E77-4771-9DDD-EC81A3FF4937}" type="pres">
      <dgm:prSet presAssocID="{4BB23280-CC9E-4FD9-A937-8FA0FF5FB0AC}" presName="parentLeftMargin" presStyleLbl="node1" presStyleIdx="0" presStyleCnt="11"/>
      <dgm:spPr/>
      <dgm:t>
        <a:bodyPr/>
        <a:lstStyle/>
        <a:p>
          <a:endParaRPr lang="id-ID"/>
        </a:p>
      </dgm:t>
    </dgm:pt>
    <dgm:pt modelId="{43A01AE9-A7B5-4B7F-A474-A6C7F8219FD2}" type="pres">
      <dgm:prSet presAssocID="{4BB23280-CC9E-4FD9-A937-8FA0FF5FB0AC}" presName="parentText" presStyleLbl="node1" presStyleIdx="1" presStyleCnt="11">
        <dgm:presLayoutVars>
          <dgm:chMax val="0"/>
          <dgm:bulletEnabled val="1"/>
        </dgm:presLayoutVars>
      </dgm:prSet>
      <dgm:spPr/>
      <dgm:t>
        <a:bodyPr/>
        <a:lstStyle/>
        <a:p>
          <a:endParaRPr lang="id-ID"/>
        </a:p>
      </dgm:t>
    </dgm:pt>
    <dgm:pt modelId="{04028631-F0A9-4656-BA3F-1B03D23DE66D}" type="pres">
      <dgm:prSet presAssocID="{4BB23280-CC9E-4FD9-A937-8FA0FF5FB0AC}" presName="negativeSpace" presStyleCnt="0"/>
      <dgm:spPr/>
    </dgm:pt>
    <dgm:pt modelId="{6BAC9005-755E-47FD-A016-CE2BAA3FA4AE}" type="pres">
      <dgm:prSet presAssocID="{4BB23280-CC9E-4FD9-A937-8FA0FF5FB0AC}" presName="childText" presStyleLbl="conFgAcc1" presStyleIdx="1" presStyleCnt="11">
        <dgm:presLayoutVars>
          <dgm:bulletEnabled val="1"/>
        </dgm:presLayoutVars>
      </dgm:prSet>
      <dgm:spPr/>
    </dgm:pt>
    <dgm:pt modelId="{B632E7CD-34FC-4CB5-A6C5-2CD1A0BCBB95}" type="pres">
      <dgm:prSet presAssocID="{6079B25C-829F-44AA-B38E-9861458D5E73}" presName="spaceBetweenRectangles" presStyleCnt="0"/>
      <dgm:spPr/>
    </dgm:pt>
    <dgm:pt modelId="{D6BD3332-A210-4A3C-B1FD-B9312C82EF89}" type="pres">
      <dgm:prSet presAssocID="{32B35628-DC3E-4FDA-9A59-8F0862CAA8D1}" presName="parentLin" presStyleCnt="0"/>
      <dgm:spPr/>
    </dgm:pt>
    <dgm:pt modelId="{5B138212-142A-4535-9885-5D57BCCD829F}" type="pres">
      <dgm:prSet presAssocID="{32B35628-DC3E-4FDA-9A59-8F0862CAA8D1}" presName="parentLeftMargin" presStyleLbl="node1" presStyleIdx="1" presStyleCnt="11"/>
      <dgm:spPr/>
      <dgm:t>
        <a:bodyPr/>
        <a:lstStyle/>
        <a:p>
          <a:endParaRPr lang="id-ID"/>
        </a:p>
      </dgm:t>
    </dgm:pt>
    <dgm:pt modelId="{F1783092-2159-4114-8307-26447537C393}" type="pres">
      <dgm:prSet presAssocID="{32B35628-DC3E-4FDA-9A59-8F0862CAA8D1}" presName="parentText" presStyleLbl="node1" presStyleIdx="2" presStyleCnt="11">
        <dgm:presLayoutVars>
          <dgm:chMax val="0"/>
          <dgm:bulletEnabled val="1"/>
        </dgm:presLayoutVars>
      </dgm:prSet>
      <dgm:spPr/>
      <dgm:t>
        <a:bodyPr/>
        <a:lstStyle/>
        <a:p>
          <a:endParaRPr lang="id-ID"/>
        </a:p>
      </dgm:t>
    </dgm:pt>
    <dgm:pt modelId="{32A11AEB-54FE-42AB-A4FD-13FB50BA9D13}" type="pres">
      <dgm:prSet presAssocID="{32B35628-DC3E-4FDA-9A59-8F0862CAA8D1}" presName="negativeSpace" presStyleCnt="0"/>
      <dgm:spPr/>
    </dgm:pt>
    <dgm:pt modelId="{14FCA560-1DC6-48FA-AEBB-F4FFC49AB29C}" type="pres">
      <dgm:prSet presAssocID="{32B35628-DC3E-4FDA-9A59-8F0862CAA8D1}" presName="childText" presStyleLbl="conFgAcc1" presStyleIdx="2" presStyleCnt="11">
        <dgm:presLayoutVars>
          <dgm:bulletEnabled val="1"/>
        </dgm:presLayoutVars>
      </dgm:prSet>
      <dgm:spPr/>
    </dgm:pt>
    <dgm:pt modelId="{46D93B35-FC1A-47BD-A835-1CB5866BE25E}" type="pres">
      <dgm:prSet presAssocID="{1DD0B8DA-F99E-42DC-9D97-89DC694A00CE}" presName="spaceBetweenRectangles" presStyleCnt="0"/>
      <dgm:spPr/>
    </dgm:pt>
    <dgm:pt modelId="{139A38C8-E76F-4289-BA7C-C30C009130E1}" type="pres">
      <dgm:prSet presAssocID="{84EE1DD0-07FA-447C-A5B4-6F71E36A5BEC}" presName="parentLin" presStyleCnt="0"/>
      <dgm:spPr/>
    </dgm:pt>
    <dgm:pt modelId="{2995A1A5-95EE-49E6-BEC2-DA7ED9636F52}" type="pres">
      <dgm:prSet presAssocID="{84EE1DD0-07FA-447C-A5B4-6F71E36A5BEC}" presName="parentLeftMargin" presStyleLbl="node1" presStyleIdx="2" presStyleCnt="11"/>
      <dgm:spPr/>
      <dgm:t>
        <a:bodyPr/>
        <a:lstStyle/>
        <a:p>
          <a:endParaRPr lang="id-ID"/>
        </a:p>
      </dgm:t>
    </dgm:pt>
    <dgm:pt modelId="{4AE4AB3D-3A62-4A6E-99D8-FC58C93E90C3}" type="pres">
      <dgm:prSet presAssocID="{84EE1DD0-07FA-447C-A5B4-6F71E36A5BEC}" presName="parentText" presStyleLbl="node1" presStyleIdx="3" presStyleCnt="11">
        <dgm:presLayoutVars>
          <dgm:chMax val="0"/>
          <dgm:bulletEnabled val="1"/>
        </dgm:presLayoutVars>
      </dgm:prSet>
      <dgm:spPr/>
      <dgm:t>
        <a:bodyPr/>
        <a:lstStyle/>
        <a:p>
          <a:endParaRPr lang="id-ID"/>
        </a:p>
      </dgm:t>
    </dgm:pt>
    <dgm:pt modelId="{9B51D9AC-62D3-4AB2-A22B-32548FAC5C43}" type="pres">
      <dgm:prSet presAssocID="{84EE1DD0-07FA-447C-A5B4-6F71E36A5BEC}" presName="negativeSpace" presStyleCnt="0"/>
      <dgm:spPr/>
    </dgm:pt>
    <dgm:pt modelId="{E657AF11-B5C4-4124-8BA3-70B79CBB0129}" type="pres">
      <dgm:prSet presAssocID="{84EE1DD0-07FA-447C-A5B4-6F71E36A5BEC}" presName="childText" presStyleLbl="conFgAcc1" presStyleIdx="3" presStyleCnt="11">
        <dgm:presLayoutVars>
          <dgm:bulletEnabled val="1"/>
        </dgm:presLayoutVars>
      </dgm:prSet>
      <dgm:spPr/>
    </dgm:pt>
    <dgm:pt modelId="{EB264DA3-3B75-4925-BDBD-FE032A0BB60C}" type="pres">
      <dgm:prSet presAssocID="{EB51D226-74E6-4959-80DF-9356552828BB}" presName="spaceBetweenRectangles" presStyleCnt="0"/>
      <dgm:spPr/>
    </dgm:pt>
    <dgm:pt modelId="{55D7077C-C499-47E7-9F98-758982B001EE}" type="pres">
      <dgm:prSet presAssocID="{7638B3A8-BDC7-4FFE-8307-54456AFF398F}" presName="parentLin" presStyleCnt="0"/>
      <dgm:spPr/>
    </dgm:pt>
    <dgm:pt modelId="{31D0418A-3272-4D85-9988-1B95BE457B8B}" type="pres">
      <dgm:prSet presAssocID="{7638B3A8-BDC7-4FFE-8307-54456AFF398F}" presName="parentLeftMargin" presStyleLbl="node1" presStyleIdx="3" presStyleCnt="11"/>
      <dgm:spPr/>
      <dgm:t>
        <a:bodyPr/>
        <a:lstStyle/>
        <a:p>
          <a:endParaRPr lang="id-ID"/>
        </a:p>
      </dgm:t>
    </dgm:pt>
    <dgm:pt modelId="{EAC6DF80-A0AD-4111-AB21-B794146D7B50}" type="pres">
      <dgm:prSet presAssocID="{7638B3A8-BDC7-4FFE-8307-54456AFF398F}" presName="parentText" presStyleLbl="node1" presStyleIdx="4" presStyleCnt="11">
        <dgm:presLayoutVars>
          <dgm:chMax val="0"/>
          <dgm:bulletEnabled val="1"/>
        </dgm:presLayoutVars>
      </dgm:prSet>
      <dgm:spPr/>
      <dgm:t>
        <a:bodyPr/>
        <a:lstStyle/>
        <a:p>
          <a:endParaRPr lang="id-ID"/>
        </a:p>
      </dgm:t>
    </dgm:pt>
    <dgm:pt modelId="{CCFCB28E-3FA3-43EC-A6BA-6E304537EB8E}" type="pres">
      <dgm:prSet presAssocID="{7638B3A8-BDC7-4FFE-8307-54456AFF398F}" presName="negativeSpace" presStyleCnt="0"/>
      <dgm:spPr/>
    </dgm:pt>
    <dgm:pt modelId="{80AF23E3-322F-4F0B-A1B8-07D002210F83}" type="pres">
      <dgm:prSet presAssocID="{7638B3A8-BDC7-4FFE-8307-54456AFF398F}" presName="childText" presStyleLbl="conFgAcc1" presStyleIdx="4" presStyleCnt="11">
        <dgm:presLayoutVars>
          <dgm:bulletEnabled val="1"/>
        </dgm:presLayoutVars>
      </dgm:prSet>
      <dgm:spPr/>
    </dgm:pt>
    <dgm:pt modelId="{DE195140-04E2-4BBC-8EBB-873BD8A85737}" type="pres">
      <dgm:prSet presAssocID="{AE903A32-8D21-4997-834C-45F4DA2A5DC0}" presName="spaceBetweenRectangles" presStyleCnt="0"/>
      <dgm:spPr/>
    </dgm:pt>
    <dgm:pt modelId="{80E0C027-4B45-4ADB-854F-8CD8B9570BB7}" type="pres">
      <dgm:prSet presAssocID="{9232101E-5BED-4467-805B-A6E1F40E58B0}" presName="parentLin" presStyleCnt="0"/>
      <dgm:spPr/>
    </dgm:pt>
    <dgm:pt modelId="{9399B505-2E46-46C0-8BE9-B6CAC71F2045}" type="pres">
      <dgm:prSet presAssocID="{9232101E-5BED-4467-805B-A6E1F40E58B0}" presName="parentLeftMargin" presStyleLbl="node1" presStyleIdx="4" presStyleCnt="11"/>
      <dgm:spPr/>
      <dgm:t>
        <a:bodyPr/>
        <a:lstStyle/>
        <a:p>
          <a:endParaRPr lang="id-ID"/>
        </a:p>
      </dgm:t>
    </dgm:pt>
    <dgm:pt modelId="{5056C401-5D93-4727-94AC-AEA246EB8B95}" type="pres">
      <dgm:prSet presAssocID="{9232101E-5BED-4467-805B-A6E1F40E58B0}" presName="parentText" presStyleLbl="node1" presStyleIdx="5" presStyleCnt="11">
        <dgm:presLayoutVars>
          <dgm:chMax val="0"/>
          <dgm:bulletEnabled val="1"/>
        </dgm:presLayoutVars>
      </dgm:prSet>
      <dgm:spPr/>
      <dgm:t>
        <a:bodyPr/>
        <a:lstStyle/>
        <a:p>
          <a:endParaRPr lang="id-ID"/>
        </a:p>
      </dgm:t>
    </dgm:pt>
    <dgm:pt modelId="{7BA50C15-A12A-4EC2-869B-B98DC56927D3}" type="pres">
      <dgm:prSet presAssocID="{9232101E-5BED-4467-805B-A6E1F40E58B0}" presName="negativeSpace" presStyleCnt="0"/>
      <dgm:spPr/>
    </dgm:pt>
    <dgm:pt modelId="{CAF46940-BB77-44F7-A0A5-0A6A9F52EE72}" type="pres">
      <dgm:prSet presAssocID="{9232101E-5BED-4467-805B-A6E1F40E58B0}" presName="childText" presStyleLbl="conFgAcc1" presStyleIdx="5" presStyleCnt="11">
        <dgm:presLayoutVars>
          <dgm:bulletEnabled val="1"/>
        </dgm:presLayoutVars>
      </dgm:prSet>
      <dgm:spPr/>
    </dgm:pt>
    <dgm:pt modelId="{4A2FF08D-8D81-49B9-B543-83B5E45F7982}" type="pres">
      <dgm:prSet presAssocID="{20F4F9CD-54D8-4B4E-84E3-05A5921743AD}" presName="spaceBetweenRectangles" presStyleCnt="0"/>
      <dgm:spPr/>
    </dgm:pt>
    <dgm:pt modelId="{82AF1FA3-5C4B-40A5-A784-C290FC9EE1C1}" type="pres">
      <dgm:prSet presAssocID="{D789F0C3-E7B5-411E-8ADE-7B9EBF8A9ABF}" presName="parentLin" presStyleCnt="0"/>
      <dgm:spPr/>
    </dgm:pt>
    <dgm:pt modelId="{4AC93480-F846-42A8-BA4E-F88E6C1CB529}" type="pres">
      <dgm:prSet presAssocID="{D789F0C3-E7B5-411E-8ADE-7B9EBF8A9ABF}" presName="parentLeftMargin" presStyleLbl="node1" presStyleIdx="5" presStyleCnt="11"/>
      <dgm:spPr/>
      <dgm:t>
        <a:bodyPr/>
        <a:lstStyle/>
        <a:p>
          <a:endParaRPr lang="id-ID"/>
        </a:p>
      </dgm:t>
    </dgm:pt>
    <dgm:pt modelId="{9DB2B78C-DAB1-4E48-85D7-E71A66D9803C}" type="pres">
      <dgm:prSet presAssocID="{D789F0C3-E7B5-411E-8ADE-7B9EBF8A9ABF}" presName="parentText" presStyleLbl="node1" presStyleIdx="6" presStyleCnt="11">
        <dgm:presLayoutVars>
          <dgm:chMax val="0"/>
          <dgm:bulletEnabled val="1"/>
        </dgm:presLayoutVars>
      </dgm:prSet>
      <dgm:spPr/>
      <dgm:t>
        <a:bodyPr/>
        <a:lstStyle/>
        <a:p>
          <a:endParaRPr lang="id-ID"/>
        </a:p>
      </dgm:t>
    </dgm:pt>
    <dgm:pt modelId="{0B1EA2DC-A909-406E-91B6-9ABC4151FF39}" type="pres">
      <dgm:prSet presAssocID="{D789F0C3-E7B5-411E-8ADE-7B9EBF8A9ABF}" presName="negativeSpace" presStyleCnt="0"/>
      <dgm:spPr/>
    </dgm:pt>
    <dgm:pt modelId="{1871F04F-CC71-4C60-8F14-E338661B796F}" type="pres">
      <dgm:prSet presAssocID="{D789F0C3-E7B5-411E-8ADE-7B9EBF8A9ABF}" presName="childText" presStyleLbl="conFgAcc1" presStyleIdx="6" presStyleCnt="11">
        <dgm:presLayoutVars>
          <dgm:bulletEnabled val="1"/>
        </dgm:presLayoutVars>
      </dgm:prSet>
      <dgm:spPr/>
    </dgm:pt>
    <dgm:pt modelId="{ADC2CA28-339D-45B9-9ED9-6630C133157C}" type="pres">
      <dgm:prSet presAssocID="{3995CA9B-8CDC-47F2-AC8E-CE047F133FAE}" presName="spaceBetweenRectangles" presStyleCnt="0"/>
      <dgm:spPr/>
    </dgm:pt>
    <dgm:pt modelId="{7CB09536-5CEC-4F8F-B504-F3BF5D0A1D14}" type="pres">
      <dgm:prSet presAssocID="{07C277F5-67E2-41ED-B7D3-31341F8BDFA0}" presName="parentLin" presStyleCnt="0"/>
      <dgm:spPr/>
    </dgm:pt>
    <dgm:pt modelId="{A5806524-B098-4B34-8577-5C8C2DB4A92C}" type="pres">
      <dgm:prSet presAssocID="{07C277F5-67E2-41ED-B7D3-31341F8BDFA0}" presName="parentLeftMargin" presStyleLbl="node1" presStyleIdx="6" presStyleCnt="11"/>
      <dgm:spPr/>
      <dgm:t>
        <a:bodyPr/>
        <a:lstStyle/>
        <a:p>
          <a:endParaRPr lang="id-ID"/>
        </a:p>
      </dgm:t>
    </dgm:pt>
    <dgm:pt modelId="{A27F02A1-2143-4F2E-B89E-62808DD44D95}" type="pres">
      <dgm:prSet presAssocID="{07C277F5-67E2-41ED-B7D3-31341F8BDFA0}" presName="parentText" presStyleLbl="node1" presStyleIdx="7" presStyleCnt="11">
        <dgm:presLayoutVars>
          <dgm:chMax val="0"/>
          <dgm:bulletEnabled val="1"/>
        </dgm:presLayoutVars>
      </dgm:prSet>
      <dgm:spPr/>
      <dgm:t>
        <a:bodyPr/>
        <a:lstStyle/>
        <a:p>
          <a:endParaRPr lang="id-ID"/>
        </a:p>
      </dgm:t>
    </dgm:pt>
    <dgm:pt modelId="{93031C5E-014B-4C83-AC31-421E42962E8D}" type="pres">
      <dgm:prSet presAssocID="{07C277F5-67E2-41ED-B7D3-31341F8BDFA0}" presName="negativeSpace" presStyleCnt="0"/>
      <dgm:spPr/>
    </dgm:pt>
    <dgm:pt modelId="{345BF1F0-B9F8-46A0-8894-F307F5A16BAF}" type="pres">
      <dgm:prSet presAssocID="{07C277F5-67E2-41ED-B7D3-31341F8BDFA0}" presName="childText" presStyleLbl="conFgAcc1" presStyleIdx="7" presStyleCnt="11">
        <dgm:presLayoutVars>
          <dgm:bulletEnabled val="1"/>
        </dgm:presLayoutVars>
      </dgm:prSet>
      <dgm:spPr/>
    </dgm:pt>
    <dgm:pt modelId="{820EC7C4-C48C-4DA2-9759-C37684AF9E8C}" type="pres">
      <dgm:prSet presAssocID="{9F414AD2-57C5-4F85-ACCC-53A3298F72DD}" presName="spaceBetweenRectangles" presStyleCnt="0"/>
      <dgm:spPr/>
    </dgm:pt>
    <dgm:pt modelId="{CC9C3A0D-DC60-4922-B214-2646A6A71A02}" type="pres">
      <dgm:prSet presAssocID="{E3FAA89A-A7B9-46D1-BDA0-6F93859FDB6F}" presName="parentLin" presStyleCnt="0"/>
      <dgm:spPr/>
    </dgm:pt>
    <dgm:pt modelId="{3EBEA0DF-E73D-47D0-94CA-570A7A64D424}" type="pres">
      <dgm:prSet presAssocID="{E3FAA89A-A7B9-46D1-BDA0-6F93859FDB6F}" presName="parentLeftMargin" presStyleLbl="node1" presStyleIdx="7" presStyleCnt="11"/>
      <dgm:spPr/>
      <dgm:t>
        <a:bodyPr/>
        <a:lstStyle/>
        <a:p>
          <a:endParaRPr lang="id-ID"/>
        </a:p>
      </dgm:t>
    </dgm:pt>
    <dgm:pt modelId="{ED32185E-6711-4B0A-8984-93E49451F8DE}" type="pres">
      <dgm:prSet presAssocID="{E3FAA89A-A7B9-46D1-BDA0-6F93859FDB6F}" presName="parentText" presStyleLbl="node1" presStyleIdx="8" presStyleCnt="11">
        <dgm:presLayoutVars>
          <dgm:chMax val="0"/>
          <dgm:bulletEnabled val="1"/>
        </dgm:presLayoutVars>
      </dgm:prSet>
      <dgm:spPr/>
      <dgm:t>
        <a:bodyPr/>
        <a:lstStyle/>
        <a:p>
          <a:endParaRPr lang="id-ID"/>
        </a:p>
      </dgm:t>
    </dgm:pt>
    <dgm:pt modelId="{66414B4B-45B3-44C5-8713-2102BAFA3D44}" type="pres">
      <dgm:prSet presAssocID="{E3FAA89A-A7B9-46D1-BDA0-6F93859FDB6F}" presName="negativeSpace" presStyleCnt="0"/>
      <dgm:spPr/>
    </dgm:pt>
    <dgm:pt modelId="{E9408FE1-59AD-4FE0-8778-F816F2226F95}" type="pres">
      <dgm:prSet presAssocID="{E3FAA89A-A7B9-46D1-BDA0-6F93859FDB6F}" presName="childText" presStyleLbl="conFgAcc1" presStyleIdx="8" presStyleCnt="11">
        <dgm:presLayoutVars>
          <dgm:bulletEnabled val="1"/>
        </dgm:presLayoutVars>
      </dgm:prSet>
      <dgm:spPr/>
    </dgm:pt>
    <dgm:pt modelId="{39FC7998-9ED3-4FF3-8C91-26F2F1604065}" type="pres">
      <dgm:prSet presAssocID="{B2C5A0D4-BF07-4ABA-8508-7CCDAECFCF9C}" presName="spaceBetweenRectangles" presStyleCnt="0"/>
      <dgm:spPr/>
    </dgm:pt>
    <dgm:pt modelId="{D6C69C7E-CFEA-4F63-8F0B-73B6F089EAAD}" type="pres">
      <dgm:prSet presAssocID="{7FE991BE-7706-4A23-BEF5-9EFA1E03F881}" presName="parentLin" presStyleCnt="0"/>
      <dgm:spPr/>
    </dgm:pt>
    <dgm:pt modelId="{8B3900B9-FF0E-4124-88BF-5BB73F57952D}" type="pres">
      <dgm:prSet presAssocID="{7FE991BE-7706-4A23-BEF5-9EFA1E03F881}" presName="parentLeftMargin" presStyleLbl="node1" presStyleIdx="8" presStyleCnt="11"/>
      <dgm:spPr/>
      <dgm:t>
        <a:bodyPr/>
        <a:lstStyle/>
        <a:p>
          <a:endParaRPr lang="id-ID"/>
        </a:p>
      </dgm:t>
    </dgm:pt>
    <dgm:pt modelId="{688AB63C-70FB-4785-86AC-B5247C88EE79}" type="pres">
      <dgm:prSet presAssocID="{7FE991BE-7706-4A23-BEF5-9EFA1E03F881}" presName="parentText" presStyleLbl="node1" presStyleIdx="9" presStyleCnt="11">
        <dgm:presLayoutVars>
          <dgm:chMax val="0"/>
          <dgm:bulletEnabled val="1"/>
        </dgm:presLayoutVars>
      </dgm:prSet>
      <dgm:spPr/>
      <dgm:t>
        <a:bodyPr/>
        <a:lstStyle/>
        <a:p>
          <a:endParaRPr lang="id-ID"/>
        </a:p>
      </dgm:t>
    </dgm:pt>
    <dgm:pt modelId="{85C6BA46-2CA4-40D1-A76B-3D0736411763}" type="pres">
      <dgm:prSet presAssocID="{7FE991BE-7706-4A23-BEF5-9EFA1E03F881}" presName="negativeSpace" presStyleCnt="0"/>
      <dgm:spPr/>
    </dgm:pt>
    <dgm:pt modelId="{A1FE77B4-3EE8-4167-8EFF-9F0412FBF1C8}" type="pres">
      <dgm:prSet presAssocID="{7FE991BE-7706-4A23-BEF5-9EFA1E03F881}" presName="childText" presStyleLbl="conFgAcc1" presStyleIdx="9" presStyleCnt="11">
        <dgm:presLayoutVars>
          <dgm:bulletEnabled val="1"/>
        </dgm:presLayoutVars>
      </dgm:prSet>
      <dgm:spPr/>
    </dgm:pt>
    <dgm:pt modelId="{2B0D0F43-AF57-4834-899A-70322DF062BD}" type="pres">
      <dgm:prSet presAssocID="{B25B93CA-3A8B-47F1-9062-1C217443D638}" presName="spaceBetweenRectangles" presStyleCnt="0"/>
      <dgm:spPr/>
    </dgm:pt>
    <dgm:pt modelId="{ED4DA70D-18D8-49CE-9CFB-04A1CD9581BF}" type="pres">
      <dgm:prSet presAssocID="{22E8A311-C09E-4F4F-9DA5-F07244833900}" presName="parentLin" presStyleCnt="0"/>
      <dgm:spPr/>
    </dgm:pt>
    <dgm:pt modelId="{FEDF87EB-DD1C-4B78-9A2F-2E56DCC5A620}" type="pres">
      <dgm:prSet presAssocID="{22E8A311-C09E-4F4F-9DA5-F07244833900}" presName="parentLeftMargin" presStyleLbl="node1" presStyleIdx="9" presStyleCnt="11"/>
      <dgm:spPr/>
      <dgm:t>
        <a:bodyPr/>
        <a:lstStyle/>
        <a:p>
          <a:endParaRPr lang="id-ID"/>
        </a:p>
      </dgm:t>
    </dgm:pt>
    <dgm:pt modelId="{D88B882D-735C-4F51-98E5-6CFA7A428D7A}" type="pres">
      <dgm:prSet presAssocID="{22E8A311-C09E-4F4F-9DA5-F07244833900}" presName="parentText" presStyleLbl="node1" presStyleIdx="10" presStyleCnt="11">
        <dgm:presLayoutVars>
          <dgm:chMax val="0"/>
          <dgm:bulletEnabled val="1"/>
        </dgm:presLayoutVars>
      </dgm:prSet>
      <dgm:spPr/>
      <dgm:t>
        <a:bodyPr/>
        <a:lstStyle/>
        <a:p>
          <a:endParaRPr lang="id-ID"/>
        </a:p>
      </dgm:t>
    </dgm:pt>
    <dgm:pt modelId="{4F06CE48-FC48-489B-8D8C-86EED05D7C56}" type="pres">
      <dgm:prSet presAssocID="{22E8A311-C09E-4F4F-9DA5-F07244833900}" presName="negativeSpace" presStyleCnt="0"/>
      <dgm:spPr/>
    </dgm:pt>
    <dgm:pt modelId="{91EE94C1-CD64-44A8-B088-66565EFAFAFA}" type="pres">
      <dgm:prSet presAssocID="{22E8A311-C09E-4F4F-9DA5-F07244833900}" presName="childText" presStyleLbl="conFgAcc1" presStyleIdx="10" presStyleCnt="11">
        <dgm:presLayoutVars>
          <dgm:bulletEnabled val="1"/>
        </dgm:presLayoutVars>
      </dgm:prSet>
      <dgm:spPr/>
    </dgm:pt>
  </dgm:ptLst>
  <dgm:cxnLst>
    <dgm:cxn modelId="{3FA50BEE-822E-4852-BB0F-38A61C6EB1FD}" srcId="{D4D2D540-9700-4679-9326-DDAD2FE6739D}" destId="{7FE991BE-7706-4A23-BEF5-9EFA1E03F881}" srcOrd="9" destOrd="0" parTransId="{DC2C8650-E112-452F-BC64-87163B530F27}" sibTransId="{B25B93CA-3A8B-47F1-9062-1C217443D638}"/>
    <dgm:cxn modelId="{E511FA4F-5D35-408D-986A-22227D3B022E}" type="presOf" srcId="{84EE1DD0-07FA-447C-A5B4-6F71E36A5BEC}" destId="{4AE4AB3D-3A62-4A6E-99D8-FC58C93E90C3}" srcOrd="1" destOrd="0" presId="urn:microsoft.com/office/officeart/2005/8/layout/list1"/>
    <dgm:cxn modelId="{3114FB17-7AEE-47D8-B44E-F590DA8DC013}" type="presOf" srcId="{A1422C5F-F35C-4948-8591-1334B7D0391B}" destId="{857E3E7B-7F97-42FD-A18F-FE37A2AAD525}" srcOrd="0" destOrd="0" presId="urn:microsoft.com/office/officeart/2005/8/layout/list1"/>
    <dgm:cxn modelId="{2B22F97A-BCAE-456C-9E0E-8E8E96F9532A}" srcId="{D4D2D540-9700-4679-9326-DDAD2FE6739D}" destId="{D789F0C3-E7B5-411E-8ADE-7B9EBF8A9ABF}" srcOrd="6" destOrd="0" parTransId="{1DCEE3F1-9DE1-4F91-9D0C-0212DADE14A0}" sibTransId="{3995CA9B-8CDC-47F2-AC8E-CE047F133FAE}"/>
    <dgm:cxn modelId="{63FFABBC-7D17-430A-BBB7-C1726BA5F550}" srcId="{D4D2D540-9700-4679-9326-DDAD2FE6739D}" destId="{07C277F5-67E2-41ED-B7D3-31341F8BDFA0}" srcOrd="7" destOrd="0" parTransId="{B14C8EF1-29E3-4FF5-B4F7-0C696E2E89D9}" sibTransId="{9F414AD2-57C5-4F85-ACCC-53A3298F72DD}"/>
    <dgm:cxn modelId="{62C16F2D-59C3-49CC-93E0-33A8C675296C}" type="presOf" srcId="{D789F0C3-E7B5-411E-8ADE-7B9EBF8A9ABF}" destId="{9DB2B78C-DAB1-4E48-85D7-E71A66D9803C}" srcOrd="1" destOrd="0" presId="urn:microsoft.com/office/officeart/2005/8/layout/list1"/>
    <dgm:cxn modelId="{F4917DAF-D2F0-43FE-B5FE-591E27ECD496}" srcId="{D4D2D540-9700-4679-9326-DDAD2FE6739D}" destId="{32B35628-DC3E-4FDA-9A59-8F0862CAA8D1}" srcOrd="2" destOrd="0" parTransId="{04622378-F17C-4835-88D4-030C8EAD0B23}" sibTransId="{1DD0B8DA-F99E-42DC-9D97-89DC694A00CE}"/>
    <dgm:cxn modelId="{CB53D0C7-425B-41D5-941A-A67CF1F42758}" type="presOf" srcId="{E3FAA89A-A7B9-46D1-BDA0-6F93859FDB6F}" destId="{ED32185E-6711-4B0A-8984-93E49451F8DE}" srcOrd="1" destOrd="0" presId="urn:microsoft.com/office/officeart/2005/8/layout/list1"/>
    <dgm:cxn modelId="{F81824AE-A463-4FEE-8CA6-0F2219DE6C1D}" srcId="{D4D2D540-9700-4679-9326-DDAD2FE6739D}" destId="{84EE1DD0-07FA-447C-A5B4-6F71E36A5BEC}" srcOrd="3" destOrd="0" parTransId="{CE5CAFB7-402C-4827-90F5-6AC83F27D4EA}" sibTransId="{EB51D226-74E6-4959-80DF-9356552828BB}"/>
    <dgm:cxn modelId="{0511B117-3B44-4209-A80D-211B58794ED0}" type="presOf" srcId="{4BB23280-CC9E-4FD9-A937-8FA0FF5FB0AC}" destId="{43A01AE9-A7B5-4B7F-A474-A6C7F8219FD2}" srcOrd="1" destOrd="0" presId="urn:microsoft.com/office/officeart/2005/8/layout/list1"/>
    <dgm:cxn modelId="{5525FEA5-5BEE-4A80-B681-69C85369A9D1}" type="presOf" srcId="{D4D2D540-9700-4679-9326-DDAD2FE6739D}" destId="{B8E993C5-D776-414A-BF67-A9B1D52205C1}" srcOrd="0" destOrd="0" presId="urn:microsoft.com/office/officeart/2005/8/layout/list1"/>
    <dgm:cxn modelId="{82AE6D4F-4EC6-401C-823C-092DC79237FC}" type="presOf" srcId="{9232101E-5BED-4467-805B-A6E1F40E58B0}" destId="{5056C401-5D93-4727-94AC-AEA246EB8B95}" srcOrd="1" destOrd="0" presId="urn:microsoft.com/office/officeart/2005/8/layout/list1"/>
    <dgm:cxn modelId="{2424E0AF-26CC-49D4-A17C-3EF955383347}" srcId="{D4D2D540-9700-4679-9326-DDAD2FE6739D}" destId="{E3FAA89A-A7B9-46D1-BDA0-6F93859FDB6F}" srcOrd="8" destOrd="0" parTransId="{E2CF7CDF-90AB-4C83-9297-190000022DDA}" sibTransId="{B2C5A0D4-BF07-4ABA-8508-7CCDAECFCF9C}"/>
    <dgm:cxn modelId="{FE8AC66C-475C-4058-9BD0-B5C8D3CB94A8}" type="presOf" srcId="{32B35628-DC3E-4FDA-9A59-8F0862CAA8D1}" destId="{F1783092-2159-4114-8307-26447537C393}" srcOrd="1" destOrd="0" presId="urn:microsoft.com/office/officeart/2005/8/layout/list1"/>
    <dgm:cxn modelId="{6B9E29A6-D506-489E-8DBC-BA002DF6DD55}" type="presOf" srcId="{9232101E-5BED-4467-805B-A6E1F40E58B0}" destId="{9399B505-2E46-46C0-8BE9-B6CAC71F2045}" srcOrd="0" destOrd="0" presId="urn:microsoft.com/office/officeart/2005/8/layout/list1"/>
    <dgm:cxn modelId="{B4194038-41EB-4DEC-957E-514BEE63FA28}" srcId="{D4D2D540-9700-4679-9326-DDAD2FE6739D}" destId="{22E8A311-C09E-4F4F-9DA5-F07244833900}" srcOrd="10" destOrd="0" parTransId="{D7C952A2-8D40-4B40-AD5E-73F84EF5C3CD}" sibTransId="{8E3E7E2E-B2F4-4D58-81B4-038DD014D100}"/>
    <dgm:cxn modelId="{416BCC86-68BA-4EAA-AEB4-DA2F3AD184C8}" type="presOf" srcId="{7638B3A8-BDC7-4FFE-8307-54456AFF398F}" destId="{EAC6DF80-A0AD-4111-AB21-B794146D7B50}" srcOrd="1" destOrd="0" presId="urn:microsoft.com/office/officeart/2005/8/layout/list1"/>
    <dgm:cxn modelId="{46FAB891-3AC0-483E-BABE-AE9837ED0DD3}" srcId="{D4D2D540-9700-4679-9326-DDAD2FE6739D}" destId="{4BB23280-CC9E-4FD9-A937-8FA0FF5FB0AC}" srcOrd="1" destOrd="0" parTransId="{2F274A3B-D3EC-4F1D-8FCF-CFA175176C12}" sibTransId="{6079B25C-829F-44AA-B38E-9861458D5E73}"/>
    <dgm:cxn modelId="{27DFFA58-BA9D-41F7-B280-187FB5A992AC}" srcId="{D4D2D540-9700-4679-9326-DDAD2FE6739D}" destId="{7638B3A8-BDC7-4FFE-8307-54456AFF398F}" srcOrd="4" destOrd="0" parTransId="{AB41F048-7CA0-48AF-8203-4211E7866E37}" sibTransId="{AE903A32-8D21-4997-834C-45F4DA2A5DC0}"/>
    <dgm:cxn modelId="{C789EE55-633D-4151-B1B3-D64392D25AFA}" type="presOf" srcId="{D789F0C3-E7B5-411E-8ADE-7B9EBF8A9ABF}" destId="{4AC93480-F846-42A8-BA4E-F88E6C1CB529}" srcOrd="0" destOrd="0" presId="urn:microsoft.com/office/officeart/2005/8/layout/list1"/>
    <dgm:cxn modelId="{F81FBFE4-0178-4473-BFA3-05B9C9F92E2F}" type="presOf" srcId="{32B35628-DC3E-4FDA-9A59-8F0862CAA8D1}" destId="{5B138212-142A-4535-9885-5D57BCCD829F}" srcOrd="0" destOrd="0" presId="urn:microsoft.com/office/officeart/2005/8/layout/list1"/>
    <dgm:cxn modelId="{4497295D-F21C-42CD-A191-BADA8B62C43E}" type="presOf" srcId="{22E8A311-C09E-4F4F-9DA5-F07244833900}" destId="{D88B882D-735C-4F51-98E5-6CFA7A428D7A}" srcOrd="1" destOrd="0" presId="urn:microsoft.com/office/officeart/2005/8/layout/list1"/>
    <dgm:cxn modelId="{77C1291C-A180-43C8-AD08-86241F6A4538}" srcId="{D4D2D540-9700-4679-9326-DDAD2FE6739D}" destId="{A1422C5F-F35C-4948-8591-1334B7D0391B}" srcOrd="0" destOrd="0" parTransId="{C7E4F791-8720-4423-8D50-1725D58D227D}" sibTransId="{C7BA889F-F9CB-4D16-89F5-3D90E1263CFA}"/>
    <dgm:cxn modelId="{9E84DA68-40C6-40B6-899A-E578088E7F9D}" type="presOf" srcId="{7FE991BE-7706-4A23-BEF5-9EFA1E03F881}" destId="{8B3900B9-FF0E-4124-88BF-5BB73F57952D}" srcOrd="0" destOrd="0" presId="urn:microsoft.com/office/officeart/2005/8/layout/list1"/>
    <dgm:cxn modelId="{2E449B11-8D89-47DC-8598-2D96BE3FC97E}" type="presOf" srcId="{07C277F5-67E2-41ED-B7D3-31341F8BDFA0}" destId="{A5806524-B098-4B34-8577-5C8C2DB4A92C}" srcOrd="0" destOrd="0" presId="urn:microsoft.com/office/officeart/2005/8/layout/list1"/>
    <dgm:cxn modelId="{D5C20F52-8E48-47B7-ADF2-C63218973CEB}" type="presOf" srcId="{84EE1DD0-07FA-447C-A5B4-6F71E36A5BEC}" destId="{2995A1A5-95EE-49E6-BEC2-DA7ED9636F52}" srcOrd="0" destOrd="0" presId="urn:microsoft.com/office/officeart/2005/8/layout/list1"/>
    <dgm:cxn modelId="{93DD928D-BF38-4961-84C2-DE8DF1BFFB57}" type="presOf" srcId="{7638B3A8-BDC7-4FFE-8307-54456AFF398F}" destId="{31D0418A-3272-4D85-9988-1B95BE457B8B}" srcOrd="0" destOrd="0" presId="urn:microsoft.com/office/officeart/2005/8/layout/list1"/>
    <dgm:cxn modelId="{1A35B0EE-311B-42B1-8285-26889C7DC02D}" type="presOf" srcId="{E3FAA89A-A7B9-46D1-BDA0-6F93859FDB6F}" destId="{3EBEA0DF-E73D-47D0-94CA-570A7A64D424}" srcOrd="0" destOrd="0" presId="urn:microsoft.com/office/officeart/2005/8/layout/list1"/>
    <dgm:cxn modelId="{EF028624-C85A-4A5F-A3FE-8D2483EBF515}" type="presOf" srcId="{4BB23280-CC9E-4FD9-A937-8FA0FF5FB0AC}" destId="{14EFA397-9E77-4771-9DDD-EC81A3FF4937}" srcOrd="0" destOrd="0" presId="urn:microsoft.com/office/officeart/2005/8/layout/list1"/>
    <dgm:cxn modelId="{1A5E9BFC-D3DA-4B9B-B12E-3669951080C9}" type="presOf" srcId="{22E8A311-C09E-4F4F-9DA5-F07244833900}" destId="{FEDF87EB-DD1C-4B78-9A2F-2E56DCC5A620}" srcOrd="0" destOrd="0" presId="urn:microsoft.com/office/officeart/2005/8/layout/list1"/>
    <dgm:cxn modelId="{693CAB1D-A172-4FB5-B484-E2A07CC9EB06}" type="presOf" srcId="{7FE991BE-7706-4A23-BEF5-9EFA1E03F881}" destId="{688AB63C-70FB-4785-86AC-B5247C88EE79}" srcOrd="1" destOrd="0" presId="urn:microsoft.com/office/officeart/2005/8/layout/list1"/>
    <dgm:cxn modelId="{57CE0B57-491F-49BC-B7FC-70B1BCC854A1}" type="presOf" srcId="{A1422C5F-F35C-4948-8591-1334B7D0391B}" destId="{2F196BCA-34E2-4D4E-AB54-4D3CC526B70C}" srcOrd="1" destOrd="0" presId="urn:microsoft.com/office/officeart/2005/8/layout/list1"/>
    <dgm:cxn modelId="{2E426C01-E8EC-4FA3-9F22-03B3108CC10E}" srcId="{D4D2D540-9700-4679-9326-DDAD2FE6739D}" destId="{9232101E-5BED-4467-805B-A6E1F40E58B0}" srcOrd="5" destOrd="0" parTransId="{66A0EE24-4EB2-4C5E-AB7C-989F87FDDD77}" sibTransId="{20F4F9CD-54D8-4B4E-84E3-05A5921743AD}"/>
    <dgm:cxn modelId="{FE633A0C-9106-4D06-B563-9824C90EF4A4}" type="presOf" srcId="{07C277F5-67E2-41ED-B7D3-31341F8BDFA0}" destId="{A27F02A1-2143-4F2E-B89E-62808DD44D95}" srcOrd="1" destOrd="0" presId="urn:microsoft.com/office/officeart/2005/8/layout/list1"/>
    <dgm:cxn modelId="{2196B99B-41A8-4AC4-9D69-8A0B606276C4}" type="presParOf" srcId="{B8E993C5-D776-414A-BF67-A9B1D52205C1}" destId="{94E3265F-1093-4CD1-93FC-F022820AB955}" srcOrd="0" destOrd="0" presId="urn:microsoft.com/office/officeart/2005/8/layout/list1"/>
    <dgm:cxn modelId="{8F8858BC-37AE-4ECE-8CD8-3B63ADE57AEF}" type="presParOf" srcId="{94E3265F-1093-4CD1-93FC-F022820AB955}" destId="{857E3E7B-7F97-42FD-A18F-FE37A2AAD525}" srcOrd="0" destOrd="0" presId="urn:microsoft.com/office/officeart/2005/8/layout/list1"/>
    <dgm:cxn modelId="{131A4846-132C-47D5-832F-D95BF91C7E10}" type="presParOf" srcId="{94E3265F-1093-4CD1-93FC-F022820AB955}" destId="{2F196BCA-34E2-4D4E-AB54-4D3CC526B70C}" srcOrd="1" destOrd="0" presId="urn:microsoft.com/office/officeart/2005/8/layout/list1"/>
    <dgm:cxn modelId="{2CA6B7FA-BF66-4549-9B72-5623E64C3D60}" type="presParOf" srcId="{B8E993C5-D776-414A-BF67-A9B1D52205C1}" destId="{0A63AFD8-4019-4BB6-82FA-7A43BA528484}" srcOrd="1" destOrd="0" presId="urn:microsoft.com/office/officeart/2005/8/layout/list1"/>
    <dgm:cxn modelId="{BE51B586-7896-451F-A032-73F3F19C22B7}" type="presParOf" srcId="{B8E993C5-D776-414A-BF67-A9B1D52205C1}" destId="{B5444B97-EEA6-4DB9-861B-D9B858FB87B1}" srcOrd="2" destOrd="0" presId="urn:microsoft.com/office/officeart/2005/8/layout/list1"/>
    <dgm:cxn modelId="{A7E75DF7-DB2F-4873-9D8E-3F5A859991E0}" type="presParOf" srcId="{B8E993C5-D776-414A-BF67-A9B1D52205C1}" destId="{F645D064-86CF-4739-8958-22DF8A81F6DF}" srcOrd="3" destOrd="0" presId="urn:microsoft.com/office/officeart/2005/8/layout/list1"/>
    <dgm:cxn modelId="{1D7B49E5-9990-474B-B74C-EC9B20AB5A26}" type="presParOf" srcId="{B8E993C5-D776-414A-BF67-A9B1D52205C1}" destId="{1B671130-54A8-4955-B5A5-DAC17D4D88E8}" srcOrd="4" destOrd="0" presId="urn:microsoft.com/office/officeart/2005/8/layout/list1"/>
    <dgm:cxn modelId="{9DA67ACE-1CB0-4B13-AD93-BA78BB5354BB}" type="presParOf" srcId="{1B671130-54A8-4955-B5A5-DAC17D4D88E8}" destId="{14EFA397-9E77-4771-9DDD-EC81A3FF4937}" srcOrd="0" destOrd="0" presId="urn:microsoft.com/office/officeart/2005/8/layout/list1"/>
    <dgm:cxn modelId="{8622D68F-8B45-430C-9AE7-725AC72169A0}" type="presParOf" srcId="{1B671130-54A8-4955-B5A5-DAC17D4D88E8}" destId="{43A01AE9-A7B5-4B7F-A474-A6C7F8219FD2}" srcOrd="1" destOrd="0" presId="urn:microsoft.com/office/officeart/2005/8/layout/list1"/>
    <dgm:cxn modelId="{98871A92-40DD-4502-9C7A-83F059E74790}" type="presParOf" srcId="{B8E993C5-D776-414A-BF67-A9B1D52205C1}" destId="{04028631-F0A9-4656-BA3F-1B03D23DE66D}" srcOrd="5" destOrd="0" presId="urn:microsoft.com/office/officeart/2005/8/layout/list1"/>
    <dgm:cxn modelId="{264E223D-63F5-439B-9339-37C8952F01A1}" type="presParOf" srcId="{B8E993C5-D776-414A-BF67-A9B1D52205C1}" destId="{6BAC9005-755E-47FD-A016-CE2BAA3FA4AE}" srcOrd="6" destOrd="0" presId="urn:microsoft.com/office/officeart/2005/8/layout/list1"/>
    <dgm:cxn modelId="{C84F3DB4-C136-4B17-8145-F53D788E59FC}" type="presParOf" srcId="{B8E993C5-D776-414A-BF67-A9B1D52205C1}" destId="{B632E7CD-34FC-4CB5-A6C5-2CD1A0BCBB95}" srcOrd="7" destOrd="0" presId="urn:microsoft.com/office/officeart/2005/8/layout/list1"/>
    <dgm:cxn modelId="{C0BE3136-B21E-4B02-9F37-1B5607FE176E}" type="presParOf" srcId="{B8E993C5-D776-414A-BF67-A9B1D52205C1}" destId="{D6BD3332-A210-4A3C-B1FD-B9312C82EF89}" srcOrd="8" destOrd="0" presId="urn:microsoft.com/office/officeart/2005/8/layout/list1"/>
    <dgm:cxn modelId="{897BEBA9-0BDE-4E89-8D31-40274792E1A3}" type="presParOf" srcId="{D6BD3332-A210-4A3C-B1FD-B9312C82EF89}" destId="{5B138212-142A-4535-9885-5D57BCCD829F}" srcOrd="0" destOrd="0" presId="urn:microsoft.com/office/officeart/2005/8/layout/list1"/>
    <dgm:cxn modelId="{8FB9E7D6-B739-4678-B100-6DC560C57E0B}" type="presParOf" srcId="{D6BD3332-A210-4A3C-B1FD-B9312C82EF89}" destId="{F1783092-2159-4114-8307-26447537C393}" srcOrd="1" destOrd="0" presId="urn:microsoft.com/office/officeart/2005/8/layout/list1"/>
    <dgm:cxn modelId="{3FE91D47-DA89-40E9-AD96-537F00A3CDC4}" type="presParOf" srcId="{B8E993C5-D776-414A-BF67-A9B1D52205C1}" destId="{32A11AEB-54FE-42AB-A4FD-13FB50BA9D13}" srcOrd="9" destOrd="0" presId="urn:microsoft.com/office/officeart/2005/8/layout/list1"/>
    <dgm:cxn modelId="{4A27A36B-A7D6-4430-9EB3-E7EBD648C747}" type="presParOf" srcId="{B8E993C5-D776-414A-BF67-A9B1D52205C1}" destId="{14FCA560-1DC6-48FA-AEBB-F4FFC49AB29C}" srcOrd="10" destOrd="0" presId="urn:microsoft.com/office/officeart/2005/8/layout/list1"/>
    <dgm:cxn modelId="{CA567B77-551F-4A36-A734-2A9D2E236505}" type="presParOf" srcId="{B8E993C5-D776-414A-BF67-A9B1D52205C1}" destId="{46D93B35-FC1A-47BD-A835-1CB5866BE25E}" srcOrd="11" destOrd="0" presId="urn:microsoft.com/office/officeart/2005/8/layout/list1"/>
    <dgm:cxn modelId="{9279A09B-F496-4890-A482-9162EFD4FF8A}" type="presParOf" srcId="{B8E993C5-D776-414A-BF67-A9B1D52205C1}" destId="{139A38C8-E76F-4289-BA7C-C30C009130E1}" srcOrd="12" destOrd="0" presId="urn:microsoft.com/office/officeart/2005/8/layout/list1"/>
    <dgm:cxn modelId="{773D86E7-BECE-4D66-82BD-C001999C0F23}" type="presParOf" srcId="{139A38C8-E76F-4289-BA7C-C30C009130E1}" destId="{2995A1A5-95EE-49E6-BEC2-DA7ED9636F52}" srcOrd="0" destOrd="0" presId="urn:microsoft.com/office/officeart/2005/8/layout/list1"/>
    <dgm:cxn modelId="{57AC453E-9A6A-4045-9009-944A15D0E8D8}" type="presParOf" srcId="{139A38C8-E76F-4289-BA7C-C30C009130E1}" destId="{4AE4AB3D-3A62-4A6E-99D8-FC58C93E90C3}" srcOrd="1" destOrd="0" presId="urn:microsoft.com/office/officeart/2005/8/layout/list1"/>
    <dgm:cxn modelId="{1EDB4B19-7584-4C48-AB61-978B8F6548C9}" type="presParOf" srcId="{B8E993C5-D776-414A-BF67-A9B1D52205C1}" destId="{9B51D9AC-62D3-4AB2-A22B-32548FAC5C43}" srcOrd="13" destOrd="0" presId="urn:microsoft.com/office/officeart/2005/8/layout/list1"/>
    <dgm:cxn modelId="{03DD115C-0BC5-4DBE-A4F1-37CF6A59AF65}" type="presParOf" srcId="{B8E993C5-D776-414A-BF67-A9B1D52205C1}" destId="{E657AF11-B5C4-4124-8BA3-70B79CBB0129}" srcOrd="14" destOrd="0" presId="urn:microsoft.com/office/officeart/2005/8/layout/list1"/>
    <dgm:cxn modelId="{03DFD11B-7BD8-4836-886A-6764F8B34BAB}" type="presParOf" srcId="{B8E993C5-D776-414A-BF67-A9B1D52205C1}" destId="{EB264DA3-3B75-4925-BDBD-FE032A0BB60C}" srcOrd="15" destOrd="0" presId="urn:microsoft.com/office/officeart/2005/8/layout/list1"/>
    <dgm:cxn modelId="{A8182C81-FB7A-4914-A748-CEC92A19A46D}" type="presParOf" srcId="{B8E993C5-D776-414A-BF67-A9B1D52205C1}" destId="{55D7077C-C499-47E7-9F98-758982B001EE}" srcOrd="16" destOrd="0" presId="urn:microsoft.com/office/officeart/2005/8/layout/list1"/>
    <dgm:cxn modelId="{5358DF60-B03F-4AB3-A5E0-C3EDA59FD205}" type="presParOf" srcId="{55D7077C-C499-47E7-9F98-758982B001EE}" destId="{31D0418A-3272-4D85-9988-1B95BE457B8B}" srcOrd="0" destOrd="0" presId="urn:microsoft.com/office/officeart/2005/8/layout/list1"/>
    <dgm:cxn modelId="{4C456A38-1280-4F7F-942E-0F1064EAF8D6}" type="presParOf" srcId="{55D7077C-C499-47E7-9F98-758982B001EE}" destId="{EAC6DF80-A0AD-4111-AB21-B794146D7B50}" srcOrd="1" destOrd="0" presId="urn:microsoft.com/office/officeart/2005/8/layout/list1"/>
    <dgm:cxn modelId="{1795CE7B-06BE-431B-9996-5C5E3689BD83}" type="presParOf" srcId="{B8E993C5-D776-414A-BF67-A9B1D52205C1}" destId="{CCFCB28E-3FA3-43EC-A6BA-6E304537EB8E}" srcOrd="17" destOrd="0" presId="urn:microsoft.com/office/officeart/2005/8/layout/list1"/>
    <dgm:cxn modelId="{14BE9F37-B85E-4169-8026-7C99897DD37A}" type="presParOf" srcId="{B8E993C5-D776-414A-BF67-A9B1D52205C1}" destId="{80AF23E3-322F-4F0B-A1B8-07D002210F83}" srcOrd="18" destOrd="0" presId="urn:microsoft.com/office/officeart/2005/8/layout/list1"/>
    <dgm:cxn modelId="{8BB734EF-6F61-4970-9171-36AC549CA059}" type="presParOf" srcId="{B8E993C5-D776-414A-BF67-A9B1D52205C1}" destId="{DE195140-04E2-4BBC-8EBB-873BD8A85737}" srcOrd="19" destOrd="0" presId="urn:microsoft.com/office/officeart/2005/8/layout/list1"/>
    <dgm:cxn modelId="{C45BA12D-92AB-4544-B569-303CD9E8A9D2}" type="presParOf" srcId="{B8E993C5-D776-414A-BF67-A9B1D52205C1}" destId="{80E0C027-4B45-4ADB-854F-8CD8B9570BB7}" srcOrd="20" destOrd="0" presId="urn:microsoft.com/office/officeart/2005/8/layout/list1"/>
    <dgm:cxn modelId="{29E57A67-EA9A-47D5-A4F9-AC209D025B87}" type="presParOf" srcId="{80E0C027-4B45-4ADB-854F-8CD8B9570BB7}" destId="{9399B505-2E46-46C0-8BE9-B6CAC71F2045}" srcOrd="0" destOrd="0" presId="urn:microsoft.com/office/officeart/2005/8/layout/list1"/>
    <dgm:cxn modelId="{53B5CA44-A6FF-4796-8496-A146CEA40588}" type="presParOf" srcId="{80E0C027-4B45-4ADB-854F-8CD8B9570BB7}" destId="{5056C401-5D93-4727-94AC-AEA246EB8B95}" srcOrd="1" destOrd="0" presId="urn:microsoft.com/office/officeart/2005/8/layout/list1"/>
    <dgm:cxn modelId="{930048B2-238A-4B5F-ABDB-DC1F071DD151}" type="presParOf" srcId="{B8E993C5-D776-414A-BF67-A9B1D52205C1}" destId="{7BA50C15-A12A-4EC2-869B-B98DC56927D3}" srcOrd="21" destOrd="0" presId="urn:microsoft.com/office/officeart/2005/8/layout/list1"/>
    <dgm:cxn modelId="{48B85BCB-E360-4852-81D6-FCA7F8FB9781}" type="presParOf" srcId="{B8E993C5-D776-414A-BF67-A9B1D52205C1}" destId="{CAF46940-BB77-44F7-A0A5-0A6A9F52EE72}" srcOrd="22" destOrd="0" presId="urn:microsoft.com/office/officeart/2005/8/layout/list1"/>
    <dgm:cxn modelId="{496DC288-C8A5-4036-A8FD-792D13A84EF3}" type="presParOf" srcId="{B8E993C5-D776-414A-BF67-A9B1D52205C1}" destId="{4A2FF08D-8D81-49B9-B543-83B5E45F7982}" srcOrd="23" destOrd="0" presId="urn:microsoft.com/office/officeart/2005/8/layout/list1"/>
    <dgm:cxn modelId="{FF1D6996-B13E-448F-982A-00DBBF9E2499}" type="presParOf" srcId="{B8E993C5-D776-414A-BF67-A9B1D52205C1}" destId="{82AF1FA3-5C4B-40A5-A784-C290FC9EE1C1}" srcOrd="24" destOrd="0" presId="urn:microsoft.com/office/officeart/2005/8/layout/list1"/>
    <dgm:cxn modelId="{52EE112F-0284-4374-AAC6-D380ACEC53A4}" type="presParOf" srcId="{82AF1FA3-5C4B-40A5-A784-C290FC9EE1C1}" destId="{4AC93480-F846-42A8-BA4E-F88E6C1CB529}" srcOrd="0" destOrd="0" presId="urn:microsoft.com/office/officeart/2005/8/layout/list1"/>
    <dgm:cxn modelId="{EB26C5E0-4144-4640-8047-821D5D4EA714}" type="presParOf" srcId="{82AF1FA3-5C4B-40A5-A784-C290FC9EE1C1}" destId="{9DB2B78C-DAB1-4E48-85D7-E71A66D9803C}" srcOrd="1" destOrd="0" presId="urn:microsoft.com/office/officeart/2005/8/layout/list1"/>
    <dgm:cxn modelId="{FF59D577-23CD-47E4-B8A4-6EF5D6D041B1}" type="presParOf" srcId="{B8E993C5-D776-414A-BF67-A9B1D52205C1}" destId="{0B1EA2DC-A909-406E-91B6-9ABC4151FF39}" srcOrd="25" destOrd="0" presId="urn:microsoft.com/office/officeart/2005/8/layout/list1"/>
    <dgm:cxn modelId="{7551B9B2-F521-4C47-A7A1-D7B3868D634E}" type="presParOf" srcId="{B8E993C5-D776-414A-BF67-A9B1D52205C1}" destId="{1871F04F-CC71-4C60-8F14-E338661B796F}" srcOrd="26" destOrd="0" presId="urn:microsoft.com/office/officeart/2005/8/layout/list1"/>
    <dgm:cxn modelId="{8C939DE7-67B9-4634-A98A-67A78B478DB6}" type="presParOf" srcId="{B8E993C5-D776-414A-BF67-A9B1D52205C1}" destId="{ADC2CA28-339D-45B9-9ED9-6630C133157C}" srcOrd="27" destOrd="0" presId="urn:microsoft.com/office/officeart/2005/8/layout/list1"/>
    <dgm:cxn modelId="{09DC8603-C57B-4815-9929-5C0CFA4829FF}" type="presParOf" srcId="{B8E993C5-D776-414A-BF67-A9B1D52205C1}" destId="{7CB09536-5CEC-4F8F-B504-F3BF5D0A1D14}" srcOrd="28" destOrd="0" presId="urn:microsoft.com/office/officeart/2005/8/layout/list1"/>
    <dgm:cxn modelId="{6CCCC798-C3BE-4BA5-AB4E-7F81C4D8BDE1}" type="presParOf" srcId="{7CB09536-5CEC-4F8F-B504-F3BF5D0A1D14}" destId="{A5806524-B098-4B34-8577-5C8C2DB4A92C}" srcOrd="0" destOrd="0" presId="urn:microsoft.com/office/officeart/2005/8/layout/list1"/>
    <dgm:cxn modelId="{8F14E711-18FA-4066-A26B-6CCC877BB2EA}" type="presParOf" srcId="{7CB09536-5CEC-4F8F-B504-F3BF5D0A1D14}" destId="{A27F02A1-2143-4F2E-B89E-62808DD44D95}" srcOrd="1" destOrd="0" presId="urn:microsoft.com/office/officeart/2005/8/layout/list1"/>
    <dgm:cxn modelId="{B857A35B-AD63-4E79-B089-E04F2C5D14BB}" type="presParOf" srcId="{B8E993C5-D776-414A-BF67-A9B1D52205C1}" destId="{93031C5E-014B-4C83-AC31-421E42962E8D}" srcOrd="29" destOrd="0" presId="urn:microsoft.com/office/officeart/2005/8/layout/list1"/>
    <dgm:cxn modelId="{8EBAC51D-41A9-4072-B027-C4B2908CDADA}" type="presParOf" srcId="{B8E993C5-D776-414A-BF67-A9B1D52205C1}" destId="{345BF1F0-B9F8-46A0-8894-F307F5A16BAF}" srcOrd="30" destOrd="0" presId="urn:microsoft.com/office/officeart/2005/8/layout/list1"/>
    <dgm:cxn modelId="{1C2030CC-DE26-443F-9FDC-D0257EFFE007}" type="presParOf" srcId="{B8E993C5-D776-414A-BF67-A9B1D52205C1}" destId="{820EC7C4-C48C-4DA2-9759-C37684AF9E8C}" srcOrd="31" destOrd="0" presId="urn:microsoft.com/office/officeart/2005/8/layout/list1"/>
    <dgm:cxn modelId="{1A2E62F6-D807-41C5-95D0-BEAFFBB00F82}" type="presParOf" srcId="{B8E993C5-D776-414A-BF67-A9B1D52205C1}" destId="{CC9C3A0D-DC60-4922-B214-2646A6A71A02}" srcOrd="32" destOrd="0" presId="urn:microsoft.com/office/officeart/2005/8/layout/list1"/>
    <dgm:cxn modelId="{79AA1369-835B-445D-BBE4-B07D2AE4A8D8}" type="presParOf" srcId="{CC9C3A0D-DC60-4922-B214-2646A6A71A02}" destId="{3EBEA0DF-E73D-47D0-94CA-570A7A64D424}" srcOrd="0" destOrd="0" presId="urn:microsoft.com/office/officeart/2005/8/layout/list1"/>
    <dgm:cxn modelId="{2797B86F-161D-45A6-931E-2F1A7DF5BA32}" type="presParOf" srcId="{CC9C3A0D-DC60-4922-B214-2646A6A71A02}" destId="{ED32185E-6711-4B0A-8984-93E49451F8DE}" srcOrd="1" destOrd="0" presId="urn:microsoft.com/office/officeart/2005/8/layout/list1"/>
    <dgm:cxn modelId="{E457A7FB-4CB2-4C8C-BF65-B02229E3958E}" type="presParOf" srcId="{B8E993C5-D776-414A-BF67-A9B1D52205C1}" destId="{66414B4B-45B3-44C5-8713-2102BAFA3D44}" srcOrd="33" destOrd="0" presId="urn:microsoft.com/office/officeart/2005/8/layout/list1"/>
    <dgm:cxn modelId="{E3006B29-8EA7-4336-9584-3848BCBFCB31}" type="presParOf" srcId="{B8E993C5-D776-414A-BF67-A9B1D52205C1}" destId="{E9408FE1-59AD-4FE0-8778-F816F2226F95}" srcOrd="34" destOrd="0" presId="urn:microsoft.com/office/officeart/2005/8/layout/list1"/>
    <dgm:cxn modelId="{925AA69E-CF9A-4765-9F2A-63BB5BA5D5B5}" type="presParOf" srcId="{B8E993C5-D776-414A-BF67-A9B1D52205C1}" destId="{39FC7998-9ED3-4FF3-8C91-26F2F1604065}" srcOrd="35" destOrd="0" presId="urn:microsoft.com/office/officeart/2005/8/layout/list1"/>
    <dgm:cxn modelId="{205E3CC9-A0E2-49A1-8B51-70F842A33723}" type="presParOf" srcId="{B8E993C5-D776-414A-BF67-A9B1D52205C1}" destId="{D6C69C7E-CFEA-4F63-8F0B-73B6F089EAAD}" srcOrd="36" destOrd="0" presId="urn:microsoft.com/office/officeart/2005/8/layout/list1"/>
    <dgm:cxn modelId="{02959EA5-84D4-4E4C-A588-C9D3D256E0AA}" type="presParOf" srcId="{D6C69C7E-CFEA-4F63-8F0B-73B6F089EAAD}" destId="{8B3900B9-FF0E-4124-88BF-5BB73F57952D}" srcOrd="0" destOrd="0" presId="urn:microsoft.com/office/officeart/2005/8/layout/list1"/>
    <dgm:cxn modelId="{43801FEB-47B3-4FB9-BDB0-E47E8C7CE63C}" type="presParOf" srcId="{D6C69C7E-CFEA-4F63-8F0B-73B6F089EAAD}" destId="{688AB63C-70FB-4785-86AC-B5247C88EE79}" srcOrd="1" destOrd="0" presId="urn:microsoft.com/office/officeart/2005/8/layout/list1"/>
    <dgm:cxn modelId="{DC4D1026-32CD-4B40-87FC-055284625DAD}" type="presParOf" srcId="{B8E993C5-D776-414A-BF67-A9B1D52205C1}" destId="{85C6BA46-2CA4-40D1-A76B-3D0736411763}" srcOrd="37" destOrd="0" presId="urn:microsoft.com/office/officeart/2005/8/layout/list1"/>
    <dgm:cxn modelId="{4595C6E2-7FC9-4694-8CA3-F2F560009E72}" type="presParOf" srcId="{B8E993C5-D776-414A-BF67-A9B1D52205C1}" destId="{A1FE77B4-3EE8-4167-8EFF-9F0412FBF1C8}" srcOrd="38" destOrd="0" presId="urn:microsoft.com/office/officeart/2005/8/layout/list1"/>
    <dgm:cxn modelId="{4BB83A0D-C15C-492F-BFBE-19D6BA14B047}" type="presParOf" srcId="{B8E993C5-D776-414A-BF67-A9B1D52205C1}" destId="{2B0D0F43-AF57-4834-899A-70322DF062BD}" srcOrd="39" destOrd="0" presId="urn:microsoft.com/office/officeart/2005/8/layout/list1"/>
    <dgm:cxn modelId="{D9BA8134-A8F1-4330-B968-3A6FA4CB7144}" type="presParOf" srcId="{B8E993C5-D776-414A-BF67-A9B1D52205C1}" destId="{ED4DA70D-18D8-49CE-9CFB-04A1CD9581BF}" srcOrd="40" destOrd="0" presId="urn:microsoft.com/office/officeart/2005/8/layout/list1"/>
    <dgm:cxn modelId="{51985FE6-07EE-48AF-822A-0B9C1EE37356}" type="presParOf" srcId="{ED4DA70D-18D8-49CE-9CFB-04A1CD9581BF}" destId="{FEDF87EB-DD1C-4B78-9A2F-2E56DCC5A620}" srcOrd="0" destOrd="0" presId="urn:microsoft.com/office/officeart/2005/8/layout/list1"/>
    <dgm:cxn modelId="{B43AA9F1-C7DE-4679-9965-6FF7E54008D5}" type="presParOf" srcId="{ED4DA70D-18D8-49CE-9CFB-04A1CD9581BF}" destId="{D88B882D-735C-4F51-98E5-6CFA7A428D7A}" srcOrd="1" destOrd="0" presId="urn:microsoft.com/office/officeart/2005/8/layout/list1"/>
    <dgm:cxn modelId="{52033170-DAB4-45AA-BCF8-3BDE266A3C5A}" type="presParOf" srcId="{B8E993C5-D776-414A-BF67-A9B1D52205C1}" destId="{4F06CE48-FC48-489B-8D8C-86EED05D7C56}" srcOrd="41" destOrd="0" presId="urn:microsoft.com/office/officeart/2005/8/layout/list1"/>
    <dgm:cxn modelId="{15689044-06C4-4406-9A83-D172CE51C432}" type="presParOf" srcId="{B8E993C5-D776-414A-BF67-A9B1D52205C1}" destId="{91EE94C1-CD64-44A8-B088-66565EFAFAFA}" srcOrd="4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7913D2-A605-456B-B049-A018BB5EE978}" type="doc">
      <dgm:prSet loTypeId="urn:microsoft.com/office/officeart/2005/8/layout/venn1" loCatId="relationship" qsTypeId="urn:microsoft.com/office/officeart/2005/8/quickstyle/3d1" qsCatId="3D" csTypeId="urn:microsoft.com/office/officeart/2005/8/colors/colorful2" csCatId="colorful" phldr="1"/>
      <dgm:spPr/>
      <dgm:t>
        <a:bodyPr/>
        <a:lstStyle/>
        <a:p>
          <a:endParaRPr lang="id-ID"/>
        </a:p>
      </dgm:t>
    </dgm:pt>
    <dgm:pt modelId="{816F8332-EB44-45A5-9673-E7E02F96512D}">
      <dgm:prSet phldrT="[Text]"/>
      <dgm:spPr/>
      <dgm:t>
        <a:bodyPr/>
        <a:lstStyle/>
        <a:p>
          <a:r>
            <a:rPr lang="id-ID" dirty="0" smtClean="0"/>
            <a:t>Functionality</a:t>
          </a:r>
          <a:endParaRPr lang="id-ID" dirty="0"/>
        </a:p>
      </dgm:t>
    </dgm:pt>
    <dgm:pt modelId="{939ADEC6-46D4-4648-AC22-F20E69D10A47}" type="parTrans" cxnId="{435B00E7-2C11-4A8C-AC5A-CE06E6DB3F5F}">
      <dgm:prSet/>
      <dgm:spPr/>
      <dgm:t>
        <a:bodyPr/>
        <a:lstStyle/>
        <a:p>
          <a:endParaRPr lang="id-ID"/>
        </a:p>
      </dgm:t>
    </dgm:pt>
    <dgm:pt modelId="{12829C9B-8446-4A63-9ECE-A5AAA25840F3}" type="sibTrans" cxnId="{435B00E7-2C11-4A8C-AC5A-CE06E6DB3F5F}">
      <dgm:prSet/>
      <dgm:spPr/>
      <dgm:t>
        <a:bodyPr/>
        <a:lstStyle/>
        <a:p>
          <a:endParaRPr lang="id-ID"/>
        </a:p>
      </dgm:t>
    </dgm:pt>
    <dgm:pt modelId="{9BE13301-5F92-4077-8DBF-C99043B4C535}">
      <dgm:prSet phldrT="[Text]"/>
      <dgm:spPr/>
      <dgm:t>
        <a:bodyPr/>
        <a:lstStyle/>
        <a:p>
          <a:r>
            <a:rPr lang="id-ID" dirty="0" smtClean="0"/>
            <a:t>Resource</a:t>
          </a:r>
          <a:endParaRPr lang="id-ID" dirty="0"/>
        </a:p>
      </dgm:t>
    </dgm:pt>
    <dgm:pt modelId="{C1F9BE2E-E475-4925-B473-C9EE08902083}" type="parTrans" cxnId="{FB72C34E-F961-4D24-A6EA-5DBD3C9BED69}">
      <dgm:prSet/>
      <dgm:spPr/>
      <dgm:t>
        <a:bodyPr/>
        <a:lstStyle/>
        <a:p>
          <a:endParaRPr lang="id-ID"/>
        </a:p>
      </dgm:t>
    </dgm:pt>
    <dgm:pt modelId="{9AC91957-7EF4-46AD-95C4-847143ECFA0A}" type="sibTrans" cxnId="{FB72C34E-F961-4D24-A6EA-5DBD3C9BED69}">
      <dgm:prSet/>
      <dgm:spPr/>
      <dgm:t>
        <a:bodyPr/>
        <a:lstStyle/>
        <a:p>
          <a:endParaRPr lang="id-ID"/>
        </a:p>
      </dgm:t>
    </dgm:pt>
    <dgm:pt modelId="{6FB38ECB-3575-4EED-800F-7EDE7FA7B4A4}">
      <dgm:prSet phldrT="[Text]"/>
      <dgm:spPr/>
      <dgm:t>
        <a:bodyPr/>
        <a:lstStyle/>
        <a:p>
          <a:r>
            <a:rPr lang="id-ID" dirty="0" smtClean="0"/>
            <a:t>Schedule</a:t>
          </a:r>
          <a:endParaRPr lang="id-ID" dirty="0"/>
        </a:p>
      </dgm:t>
    </dgm:pt>
    <dgm:pt modelId="{DB08EC33-E9D7-4A1F-985E-EF19AF8AA7CE}" type="parTrans" cxnId="{BB594A5C-7ADB-4C3A-9304-F98340DD5992}">
      <dgm:prSet/>
      <dgm:spPr/>
      <dgm:t>
        <a:bodyPr/>
        <a:lstStyle/>
        <a:p>
          <a:endParaRPr lang="id-ID"/>
        </a:p>
      </dgm:t>
    </dgm:pt>
    <dgm:pt modelId="{31488B6E-043E-40FD-8C83-1D6E1CE7F344}" type="sibTrans" cxnId="{BB594A5C-7ADB-4C3A-9304-F98340DD5992}">
      <dgm:prSet/>
      <dgm:spPr/>
      <dgm:t>
        <a:bodyPr/>
        <a:lstStyle/>
        <a:p>
          <a:endParaRPr lang="id-ID"/>
        </a:p>
      </dgm:t>
    </dgm:pt>
    <dgm:pt modelId="{A01EA3FF-2EE2-4545-9C13-19040ECABC48}" type="pres">
      <dgm:prSet presAssocID="{FC7913D2-A605-456B-B049-A018BB5EE978}" presName="compositeShape" presStyleCnt="0">
        <dgm:presLayoutVars>
          <dgm:chMax val="7"/>
          <dgm:dir/>
          <dgm:resizeHandles val="exact"/>
        </dgm:presLayoutVars>
      </dgm:prSet>
      <dgm:spPr/>
      <dgm:t>
        <a:bodyPr/>
        <a:lstStyle/>
        <a:p>
          <a:endParaRPr lang="id-ID"/>
        </a:p>
      </dgm:t>
    </dgm:pt>
    <dgm:pt modelId="{96A7D376-78B2-4C43-8158-15EBE3DE6FFA}" type="pres">
      <dgm:prSet presAssocID="{816F8332-EB44-45A5-9673-E7E02F96512D}" presName="circ1" presStyleLbl="vennNode1" presStyleIdx="0" presStyleCnt="3"/>
      <dgm:spPr/>
      <dgm:t>
        <a:bodyPr/>
        <a:lstStyle/>
        <a:p>
          <a:endParaRPr lang="id-ID"/>
        </a:p>
      </dgm:t>
    </dgm:pt>
    <dgm:pt modelId="{61E512A3-BEDE-4CFF-846B-761EF7D475FB}" type="pres">
      <dgm:prSet presAssocID="{816F8332-EB44-45A5-9673-E7E02F96512D}" presName="circ1Tx" presStyleLbl="revTx" presStyleIdx="0" presStyleCnt="0">
        <dgm:presLayoutVars>
          <dgm:chMax val="0"/>
          <dgm:chPref val="0"/>
          <dgm:bulletEnabled val="1"/>
        </dgm:presLayoutVars>
      </dgm:prSet>
      <dgm:spPr/>
      <dgm:t>
        <a:bodyPr/>
        <a:lstStyle/>
        <a:p>
          <a:endParaRPr lang="id-ID"/>
        </a:p>
      </dgm:t>
    </dgm:pt>
    <dgm:pt modelId="{FC915BE6-07E7-466D-8DA9-161E3E5BA3D5}" type="pres">
      <dgm:prSet presAssocID="{9BE13301-5F92-4077-8DBF-C99043B4C535}" presName="circ2" presStyleLbl="vennNode1" presStyleIdx="1" presStyleCnt="3"/>
      <dgm:spPr/>
      <dgm:t>
        <a:bodyPr/>
        <a:lstStyle/>
        <a:p>
          <a:endParaRPr lang="id-ID"/>
        </a:p>
      </dgm:t>
    </dgm:pt>
    <dgm:pt modelId="{B728B92F-B94C-423B-8D79-A43968506B38}" type="pres">
      <dgm:prSet presAssocID="{9BE13301-5F92-4077-8DBF-C99043B4C535}" presName="circ2Tx" presStyleLbl="revTx" presStyleIdx="0" presStyleCnt="0">
        <dgm:presLayoutVars>
          <dgm:chMax val="0"/>
          <dgm:chPref val="0"/>
          <dgm:bulletEnabled val="1"/>
        </dgm:presLayoutVars>
      </dgm:prSet>
      <dgm:spPr/>
      <dgm:t>
        <a:bodyPr/>
        <a:lstStyle/>
        <a:p>
          <a:endParaRPr lang="id-ID"/>
        </a:p>
      </dgm:t>
    </dgm:pt>
    <dgm:pt modelId="{8DAFFB33-4DD0-46E4-8B5D-F847CC230750}" type="pres">
      <dgm:prSet presAssocID="{6FB38ECB-3575-4EED-800F-7EDE7FA7B4A4}" presName="circ3" presStyleLbl="vennNode1" presStyleIdx="2" presStyleCnt="3"/>
      <dgm:spPr/>
      <dgm:t>
        <a:bodyPr/>
        <a:lstStyle/>
        <a:p>
          <a:endParaRPr lang="id-ID"/>
        </a:p>
      </dgm:t>
    </dgm:pt>
    <dgm:pt modelId="{E280418E-4725-467C-9B37-9AFE2617E8BE}" type="pres">
      <dgm:prSet presAssocID="{6FB38ECB-3575-4EED-800F-7EDE7FA7B4A4}" presName="circ3Tx" presStyleLbl="revTx" presStyleIdx="0" presStyleCnt="0">
        <dgm:presLayoutVars>
          <dgm:chMax val="0"/>
          <dgm:chPref val="0"/>
          <dgm:bulletEnabled val="1"/>
        </dgm:presLayoutVars>
      </dgm:prSet>
      <dgm:spPr/>
      <dgm:t>
        <a:bodyPr/>
        <a:lstStyle/>
        <a:p>
          <a:endParaRPr lang="id-ID"/>
        </a:p>
      </dgm:t>
    </dgm:pt>
  </dgm:ptLst>
  <dgm:cxnLst>
    <dgm:cxn modelId="{BB594A5C-7ADB-4C3A-9304-F98340DD5992}" srcId="{FC7913D2-A605-456B-B049-A018BB5EE978}" destId="{6FB38ECB-3575-4EED-800F-7EDE7FA7B4A4}" srcOrd="2" destOrd="0" parTransId="{DB08EC33-E9D7-4A1F-985E-EF19AF8AA7CE}" sibTransId="{31488B6E-043E-40FD-8C83-1D6E1CE7F344}"/>
    <dgm:cxn modelId="{047E1B6F-703E-4D16-9A9A-CB8271B83D3D}" type="presOf" srcId="{6FB38ECB-3575-4EED-800F-7EDE7FA7B4A4}" destId="{8DAFFB33-4DD0-46E4-8B5D-F847CC230750}" srcOrd="0" destOrd="0" presId="urn:microsoft.com/office/officeart/2005/8/layout/venn1"/>
    <dgm:cxn modelId="{FE3BD0F7-DF8A-48CE-9276-9039E2E4406C}" type="presOf" srcId="{9BE13301-5F92-4077-8DBF-C99043B4C535}" destId="{FC915BE6-07E7-466D-8DA9-161E3E5BA3D5}" srcOrd="0" destOrd="0" presId="urn:microsoft.com/office/officeart/2005/8/layout/venn1"/>
    <dgm:cxn modelId="{435B00E7-2C11-4A8C-AC5A-CE06E6DB3F5F}" srcId="{FC7913D2-A605-456B-B049-A018BB5EE978}" destId="{816F8332-EB44-45A5-9673-E7E02F96512D}" srcOrd="0" destOrd="0" parTransId="{939ADEC6-46D4-4648-AC22-F20E69D10A47}" sibTransId="{12829C9B-8446-4A63-9ECE-A5AAA25840F3}"/>
    <dgm:cxn modelId="{0E2D1A89-1937-43B0-8655-DCEE8C3871B4}" type="presOf" srcId="{9BE13301-5F92-4077-8DBF-C99043B4C535}" destId="{B728B92F-B94C-423B-8D79-A43968506B38}" srcOrd="1" destOrd="0" presId="urn:microsoft.com/office/officeart/2005/8/layout/venn1"/>
    <dgm:cxn modelId="{EBC7C3A5-3093-447E-9B84-313094C2F8E1}" type="presOf" srcId="{816F8332-EB44-45A5-9673-E7E02F96512D}" destId="{96A7D376-78B2-4C43-8158-15EBE3DE6FFA}" srcOrd="0" destOrd="0" presId="urn:microsoft.com/office/officeart/2005/8/layout/venn1"/>
    <dgm:cxn modelId="{F7BDAC2A-7427-4D5E-AAE1-842590750EB5}" type="presOf" srcId="{FC7913D2-A605-456B-B049-A018BB5EE978}" destId="{A01EA3FF-2EE2-4545-9C13-19040ECABC48}" srcOrd="0" destOrd="0" presId="urn:microsoft.com/office/officeart/2005/8/layout/venn1"/>
    <dgm:cxn modelId="{FB72C34E-F961-4D24-A6EA-5DBD3C9BED69}" srcId="{FC7913D2-A605-456B-B049-A018BB5EE978}" destId="{9BE13301-5F92-4077-8DBF-C99043B4C535}" srcOrd="1" destOrd="0" parTransId="{C1F9BE2E-E475-4925-B473-C9EE08902083}" sibTransId="{9AC91957-7EF4-46AD-95C4-847143ECFA0A}"/>
    <dgm:cxn modelId="{ECD18B9E-B94C-4A4A-82D2-F3BB1A0FCF46}" type="presOf" srcId="{6FB38ECB-3575-4EED-800F-7EDE7FA7B4A4}" destId="{E280418E-4725-467C-9B37-9AFE2617E8BE}" srcOrd="1" destOrd="0" presId="urn:microsoft.com/office/officeart/2005/8/layout/venn1"/>
    <dgm:cxn modelId="{65B0B726-54A1-43D6-9470-5002FCF51984}" type="presOf" srcId="{816F8332-EB44-45A5-9673-E7E02F96512D}" destId="{61E512A3-BEDE-4CFF-846B-761EF7D475FB}" srcOrd="1" destOrd="0" presId="urn:microsoft.com/office/officeart/2005/8/layout/venn1"/>
    <dgm:cxn modelId="{DC8A2227-4067-481C-B9C0-38633487FFBA}" type="presParOf" srcId="{A01EA3FF-2EE2-4545-9C13-19040ECABC48}" destId="{96A7D376-78B2-4C43-8158-15EBE3DE6FFA}" srcOrd="0" destOrd="0" presId="urn:microsoft.com/office/officeart/2005/8/layout/venn1"/>
    <dgm:cxn modelId="{DA707DD6-982A-4E61-99E3-8A55B779D41E}" type="presParOf" srcId="{A01EA3FF-2EE2-4545-9C13-19040ECABC48}" destId="{61E512A3-BEDE-4CFF-846B-761EF7D475FB}" srcOrd="1" destOrd="0" presId="urn:microsoft.com/office/officeart/2005/8/layout/venn1"/>
    <dgm:cxn modelId="{3A8A05A1-B622-4F2F-B547-8054D00D1DD2}" type="presParOf" srcId="{A01EA3FF-2EE2-4545-9C13-19040ECABC48}" destId="{FC915BE6-07E7-466D-8DA9-161E3E5BA3D5}" srcOrd="2" destOrd="0" presId="urn:microsoft.com/office/officeart/2005/8/layout/venn1"/>
    <dgm:cxn modelId="{6A55796B-70E1-4C4D-AB56-B8FD9E7D8401}" type="presParOf" srcId="{A01EA3FF-2EE2-4545-9C13-19040ECABC48}" destId="{B728B92F-B94C-423B-8D79-A43968506B38}" srcOrd="3" destOrd="0" presId="urn:microsoft.com/office/officeart/2005/8/layout/venn1"/>
    <dgm:cxn modelId="{99B044D1-B75C-4B7C-A542-00B963CA62D8}" type="presParOf" srcId="{A01EA3FF-2EE2-4545-9C13-19040ECABC48}" destId="{8DAFFB33-4DD0-46E4-8B5D-F847CC230750}" srcOrd="4" destOrd="0" presId="urn:microsoft.com/office/officeart/2005/8/layout/venn1"/>
    <dgm:cxn modelId="{66D7E57A-FEC1-4056-AB73-CC5842757487}" type="presParOf" srcId="{A01EA3FF-2EE2-4545-9C13-19040ECABC48}" destId="{E280418E-4725-467C-9B37-9AFE2617E8BE}"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EC63E2C-51A0-4F0C-8826-D1CF98D08757}" type="doc">
      <dgm:prSet loTypeId="urn:microsoft.com/office/officeart/2005/8/layout/vList5" loCatId="list" qsTypeId="urn:microsoft.com/office/officeart/2005/8/quickstyle/simple3" qsCatId="simple" csTypeId="urn:microsoft.com/office/officeart/2005/8/colors/colorful2" csCatId="colorful" phldr="1"/>
      <dgm:spPr/>
      <dgm:t>
        <a:bodyPr/>
        <a:lstStyle/>
        <a:p>
          <a:endParaRPr lang="en-US"/>
        </a:p>
      </dgm:t>
    </dgm:pt>
    <dgm:pt modelId="{BD76E857-FA5C-4B08-B02F-241B91C72020}">
      <dgm:prSet phldrT="[Text]"/>
      <dgm:spPr/>
      <dgm:t>
        <a:bodyPr/>
        <a:lstStyle/>
        <a:p>
          <a:r>
            <a:rPr lang="en-GB" b="1" dirty="0" smtClean="0"/>
            <a:t>Control</a:t>
          </a:r>
          <a:endParaRPr lang="en-US" dirty="0"/>
        </a:p>
      </dgm:t>
    </dgm:pt>
    <dgm:pt modelId="{CE51E8CB-23D4-436B-8C1E-EB49C326FCDC}" type="parTrans" cxnId="{46D25FD2-3E9A-497C-B94D-94809C97C513}">
      <dgm:prSet/>
      <dgm:spPr/>
      <dgm:t>
        <a:bodyPr/>
        <a:lstStyle/>
        <a:p>
          <a:endParaRPr lang="en-US"/>
        </a:p>
      </dgm:t>
    </dgm:pt>
    <dgm:pt modelId="{356DEE9F-9208-4818-95B9-1F850F9E0472}" type="sibTrans" cxnId="{46D25FD2-3E9A-497C-B94D-94809C97C513}">
      <dgm:prSet/>
      <dgm:spPr/>
      <dgm:t>
        <a:bodyPr/>
        <a:lstStyle/>
        <a:p>
          <a:endParaRPr lang="en-US"/>
        </a:p>
      </dgm:t>
    </dgm:pt>
    <dgm:pt modelId="{70F727A3-B675-4AFA-AECF-A6325658E67B}">
      <dgm:prSet phldrT="[Text]"/>
      <dgm:spPr/>
      <dgm:t>
        <a:bodyPr/>
        <a:lstStyle/>
        <a:p>
          <a:r>
            <a:rPr lang="en-GB" b="1" dirty="0" smtClean="0"/>
            <a:t>Implement</a:t>
          </a:r>
          <a:endParaRPr lang="en-US" dirty="0"/>
        </a:p>
      </dgm:t>
    </dgm:pt>
    <dgm:pt modelId="{988D754A-B3A0-405C-A404-189553B0E4ED}" type="parTrans" cxnId="{BF933AE0-4215-42F5-95D2-E307F9A9FBC9}">
      <dgm:prSet/>
      <dgm:spPr/>
      <dgm:t>
        <a:bodyPr/>
        <a:lstStyle/>
        <a:p>
          <a:endParaRPr lang="en-US"/>
        </a:p>
      </dgm:t>
    </dgm:pt>
    <dgm:pt modelId="{D3A5E74E-BD55-4088-A9EE-B24EB5B52E1D}" type="sibTrans" cxnId="{BF933AE0-4215-42F5-95D2-E307F9A9FBC9}">
      <dgm:prSet/>
      <dgm:spPr/>
      <dgm:t>
        <a:bodyPr/>
        <a:lstStyle/>
        <a:p>
          <a:endParaRPr lang="en-US"/>
        </a:p>
      </dgm:t>
    </dgm:pt>
    <dgm:pt modelId="{03854E24-61C5-4AE8-B169-756CDAFF267B}">
      <dgm:prSet phldrT="[Text]"/>
      <dgm:spPr/>
      <dgm:t>
        <a:bodyPr/>
        <a:lstStyle/>
        <a:p>
          <a:r>
            <a:rPr lang="en-GB" b="1" dirty="0" smtClean="0"/>
            <a:t>Maintain</a:t>
          </a:r>
          <a:endParaRPr lang="en-US" dirty="0"/>
        </a:p>
      </dgm:t>
    </dgm:pt>
    <dgm:pt modelId="{04A138B0-FC10-4593-B529-20B3567069FD}" type="parTrans" cxnId="{3B0A1B18-BCF3-473D-9E3E-DD4EC0D8F444}">
      <dgm:prSet/>
      <dgm:spPr/>
      <dgm:t>
        <a:bodyPr/>
        <a:lstStyle/>
        <a:p>
          <a:endParaRPr lang="en-US"/>
        </a:p>
      </dgm:t>
    </dgm:pt>
    <dgm:pt modelId="{303B6E9F-9A4A-4DA9-8C8A-23EDA2705605}" type="sibTrans" cxnId="{3B0A1B18-BCF3-473D-9E3E-DD4EC0D8F444}">
      <dgm:prSet/>
      <dgm:spPr/>
      <dgm:t>
        <a:bodyPr/>
        <a:lstStyle/>
        <a:p>
          <a:endParaRPr lang="en-US"/>
        </a:p>
      </dgm:t>
    </dgm:pt>
    <dgm:pt modelId="{39B8A42C-027C-4DAC-8631-294BE5166A25}">
      <dgm:prSet/>
      <dgm:spPr/>
      <dgm:t>
        <a:bodyPr/>
        <a:lstStyle/>
        <a:p>
          <a:r>
            <a:rPr lang="en-GB" dirty="0" smtClean="0"/>
            <a:t>Establish a management framework to initiate and manage information security in the organization</a:t>
          </a:r>
          <a:endParaRPr lang="en-GB" dirty="0"/>
        </a:p>
      </dgm:t>
    </dgm:pt>
    <dgm:pt modelId="{0268C9A3-6874-4E63-9FC2-10B0098B785B}" type="parTrans" cxnId="{908DB9F6-7871-4E1F-A82D-AE93ED9DE7EC}">
      <dgm:prSet/>
      <dgm:spPr/>
      <dgm:t>
        <a:bodyPr/>
        <a:lstStyle/>
        <a:p>
          <a:endParaRPr lang="en-US"/>
        </a:p>
      </dgm:t>
    </dgm:pt>
    <dgm:pt modelId="{520D13B8-E342-4008-9C03-4F0096855EFA}" type="sibTrans" cxnId="{908DB9F6-7871-4E1F-A82D-AE93ED9DE7EC}">
      <dgm:prSet/>
      <dgm:spPr/>
      <dgm:t>
        <a:bodyPr/>
        <a:lstStyle/>
        <a:p>
          <a:endParaRPr lang="en-US"/>
        </a:p>
      </dgm:t>
    </dgm:pt>
    <dgm:pt modelId="{10D03DD8-C0B3-48D2-A143-73C68CDAB759}">
      <dgm:prSet/>
      <dgm:spPr/>
      <dgm:t>
        <a:bodyPr/>
        <a:lstStyle/>
        <a:p>
          <a:r>
            <a:rPr lang="en-GB" dirty="0" smtClean="0"/>
            <a:t>Establish an organization structure to prepare, approve and implement the information security policy</a:t>
          </a:r>
          <a:endParaRPr lang="en-GB" dirty="0"/>
        </a:p>
      </dgm:t>
    </dgm:pt>
    <dgm:pt modelId="{9498BD65-4560-4885-B052-54D2FC4BAE4F}" type="parTrans" cxnId="{1807F62A-8065-4C7B-B837-4A3FB61CB4BF}">
      <dgm:prSet/>
      <dgm:spPr/>
      <dgm:t>
        <a:bodyPr/>
        <a:lstStyle/>
        <a:p>
          <a:endParaRPr lang="en-US"/>
        </a:p>
      </dgm:t>
    </dgm:pt>
    <dgm:pt modelId="{4AB8CC06-EB5B-4ECD-A0C9-32D9BFC90971}" type="sibTrans" cxnId="{1807F62A-8065-4C7B-B837-4A3FB61CB4BF}">
      <dgm:prSet/>
      <dgm:spPr/>
      <dgm:t>
        <a:bodyPr/>
        <a:lstStyle/>
        <a:p>
          <a:endParaRPr lang="en-US"/>
        </a:p>
      </dgm:t>
    </dgm:pt>
    <dgm:pt modelId="{01FF31B3-C13E-4591-A5E8-47FC871DC7B7}">
      <dgm:prSet/>
      <dgm:spPr/>
      <dgm:t>
        <a:bodyPr/>
        <a:lstStyle/>
        <a:p>
          <a:r>
            <a:rPr lang="en-GB" dirty="0" smtClean="0"/>
            <a:t>Allocate responsibilities</a:t>
          </a:r>
          <a:endParaRPr lang="en-GB" dirty="0"/>
        </a:p>
      </dgm:t>
    </dgm:pt>
    <dgm:pt modelId="{81162350-56DF-482D-9E35-84F03DEB63EB}" type="parTrans" cxnId="{00555BEA-0E1E-4089-ACFD-86D12A551851}">
      <dgm:prSet/>
      <dgm:spPr/>
      <dgm:t>
        <a:bodyPr/>
        <a:lstStyle/>
        <a:p>
          <a:endParaRPr lang="en-US"/>
        </a:p>
      </dgm:t>
    </dgm:pt>
    <dgm:pt modelId="{532DD725-801B-4F05-AE97-9A0C479D6181}" type="sibTrans" cxnId="{00555BEA-0E1E-4089-ACFD-86D12A551851}">
      <dgm:prSet/>
      <dgm:spPr/>
      <dgm:t>
        <a:bodyPr/>
        <a:lstStyle/>
        <a:p>
          <a:endParaRPr lang="en-US"/>
        </a:p>
      </dgm:t>
    </dgm:pt>
    <dgm:pt modelId="{1B0807C5-C698-40A1-B9F3-DF23847C91D3}">
      <dgm:prSet/>
      <dgm:spPr/>
      <dgm:t>
        <a:bodyPr/>
        <a:lstStyle/>
        <a:p>
          <a:r>
            <a:rPr lang="en-GB" dirty="0" smtClean="0"/>
            <a:t>Establish and control documentation</a:t>
          </a:r>
          <a:endParaRPr lang="en-GB" dirty="0"/>
        </a:p>
      </dgm:t>
    </dgm:pt>
    <dgm:pt modelId="{0514221A-FE81-44F7-AC77-7C8B4F71D31E}" type="parTrans" cxnId="{C40BD71A-BCD8-4709-96C4-AA683E791277}">
      <dgm:prSet/>
      <dgm:spPr/>
      <dgm:t>
        <a:bodyPr/>
        <a:lstStyle/>
        <a:p>
          <a:endParaRPr lang="en-US"/>
        </a:p>
      </dgm:t>
    </dgm:pt>
    <dgm:pt modelId="{BE9F0928-B43D-4F44-9FB9-C9AAD2C84084}" type="sibTrans" cxnId="{C40BD71A-BCD8-4709-96C4-AA683E791277}">
      <dgm:prSet/>
      <dgm:spPr/>
      <dgm:t>
        <a:bodyPr/>
        <a:lstStyle/>
        <a:p>
          <a:endParaRPr lang="en-US"/>
        </a:p>
      </dgm:t>
    </dgm:pt>
    <dgm:pt modelId="{1FBDE042-912D-40BB-A850-250BCFD75A1B}">
      <dgm:prSet/>
      <dgm:spPr/>
      <dgm:t>
        <a:bodyPr/>
        <a:lstStyle/>
        <a:p>
          <a:r>
            <a:rPr lang="en-GB" b="1" smtClean="0"/>
            <a:t>Plan</a:t>
          </a:r>
          <a:endParaRPr lang="en-GB" b="1" dirty="0"/>
        </a:p>
      </dgm:t>
    </dgm:pt>
    <dgm:pt modelId="{89286FEC-CCA9-47E8-8EC3-D89DAE0A8856}" type="parTrans" cxnId="{CE8E9C4D-1D28-4880-83EF-B3882CFDA341}">
      <dgm:prSet/>
      <dgm:spPr/>
      <dgm:t>
        <a:bodyPr/>
        <a:lstStyle/>
        <a:p>
          <a:endParaRPr lang="en-US"/>
        </a:p>
      </dgm:t>
    </dgm:pt>
    <dgm:pt modelId="{7D1A395E-CEA1-4E08-B563-6A0636856CF8}" type="sibTrans" cxnId="{CE8E9C4D-1D28-4880-83EF-B3882CFDA341}">
      <dgm:prSet/>
      <dgm:spPr/>
      <dgm:t>
        <a:bodyPr/>
        <a:lstStyle/>
        <a:p>
          <a:endParaRPr lang="en-US"/>
        </a:p>
      </dgm:t>
    </dgm:pt>
    <dgm:pt modelId="{CE086F23-21C0-4931-BA9B-546DC67D4B0E}">
      <dgm:prSet/>
      <dgm:spPr/>
      <dgm:t>
        <a:bodyPr/>
        <a:lstStyle/>
        <a:p>
          <a:r>
            <a:rPr lang="en-GB" dirty="0" smtClean="0"/>
            <a:t>Device and recommend the appropriate security measures, based on the requirements of the organization</a:t>
          </a:r>
          <a:endParaRPr lang="en-GB" dirty="0"/>
        </a:p>
      </dgm:t>
    </dgm:pt>
    <dgm:pt modelId="{970F048D-CC0F-4449-8929-EF01552C7455}" type="parTrans" cxnId="{0F86B6AA-2100-473A-A9AA-3517EB1A813E}">
      <dgm:prSet/>
      <dgm:spPr/>
      <dgm:t>
        <a:bodyPr/>
        <a:lstStyle/>
        <a:p>
          <a:endParaRPr lang="en-US"/>
        </a:p>
      </dgm:t>
    </dgm:pt>
    <dgm:pt modelId="{06A02A02-995D-45B2-9FD5-4C8CB4F2F51D}" type="sibTrans" cxnId="{0F86B6AA-2100-473A-A9AA-3517EB1A813E}">
      <dgm:prSet/>
      <dgm:spPr/>
      <dgm:t>
        <a:bodyPr/>
        <a:lstStyle/>
        <a:p>
          <a:endParaRPr lang="en-US"/>
        </a:p>
      </dgm:t>
    </dgm:pt>
    <dgm:pt modelId="{AB584B26-23C3-44A0-B8CE-B2684F2FBF1E}">
      <dgm:prSet/>
      <dgm:spPr/>
      <dgm:t>
        <a:bodyPr/>
        <a:lstStyle/>
        <a:p>
          <a:r>
            <a:rPr lang="en-GB" dirty="0" smtClean="0"/>
            <a:t>requirements will address business &amp; service risk, plans and </a:t>
          </a:r>
          <a:endParaRPr lang="en-GB" dirty="0"/>
        </a:p>
      </dgm:t>
    </dgm:pt>
    <dgm:pt modelId="{AE8DB814-6241-4682-ADB7-97CFD09E03B9}" type="parTrans" cxnId="{C59C5EDB-1E4A-4085-8F52-730FDA48B148}">
      <dgm:prSet/>
      <dgm:spPr/>
      <dgm:t>
        <a:bodyPr/>
        <a:lstStyle/>
        <a:p>
          <a:endParaRPr lang="en-US"/>
        </a:p>
      </dgm:t>
    </dgm:pt>
    <dgm:pt modelId="{B93EE068-F8B4-48A5-90ED-8A21D2343939}" type="sibTrans" cxnId="{C59C5EDB-1E4A-4085-8F52-730FDA48B148}">
      <dgm:prSet/>
      <dgm:spPr/>
      <dgm:t>
        <a:bodyPr/>
        <a:lstStyle/>
        <a:p>
          <a:endParaRPr lang="en-US"/>
        </a:p>
      </dgm:t>
    </dgm:pt>
    <dgm:pt modelId="{56E8E1C2-7F5F-4DB8-916F-3E13DCE71C12}">
      <dgm:prSet/>
      <dgm:spPr/>
      <dgm:t>
        <a:bodyPr/>
        <a:lstStyle/>
        <a:p>
          <a:r>
            <a:rPr lang="en-GB" dirty="0" smtClean="0"/>
            <a:t>factors such as the amount of funding available, and the prevailing organization culture &amp; attitudes to security must be considered</a:t>
          </a:r>
          <a:endParaRPr lang="en-GB" dirty="0"/>
        </a:p>
      </dgm:t>
    </dgm:pt>
    <dgm:pt modelId="{6B11B13B-40DD-467D-A84D-340EE37DC2E5}" type="parTrans" cxnId="{5E66E359-A6F5-4FCA-B314-623F6BAFD7B9}">
      <dgm:prSet/>
      <dgm:spPr/>
      <dgm:t>
        <a:bodyPr/>
        <a:lstStyle/>
        <a:p>
          <a:endParaRPr lang="en-US"/>
        </a:p>
      </dgm:t>
    </dgm:pt>
    <dgm:pt modelId="{F507E6D7-F740-4E97-A9C3-7646B5DCBE3C}" type="sibTrans" cxnId="{5E66E359-A6F5-4FCA-B314-623F6BAFD7B9}">
      <dgm:prSet/>
      <dgm:spPr/>
      <dgm:t>
        <a:bodyPr/>
        <a:lstStyle/>
        <a:p>
          <a:endParaRPr lang="en-US"/>
        </a:p>
      </dgm:t>
    </dgm:pt>
    <dgm:pt modelId="{EC94E686-599A-4D8E-9AC2-51FEAA75A2CC}">
      <dgm:prSet/>
      <dgm:spPr/>
      <dgm:t>
        <a:bodyPr/>
        <a:lstStyle/>
        <a:p>
          <a:r>
            <a:rPr lang="en-GB" dirty="0" smtClean="0"/>
            <a:t>Ensure appropriate procedures, tools and controls are in place to underpin the Information Security Policy, such as:</a:t>
          </a:r>
          <a:endParaRPr lang="en-GB" dirty="0"/>
        </a:p>
      </dgm:t>
    </dgm:pt>
    <dgm:pt modelId="{0C80526D-682E-4861-9B0A-A4C600EAB37E}" type="parTrans" cxnId="{BB680A48-5005-4A78-B4FC-63C59AB5751B}">
      <dgm:prSet/>
      <dgm:spPr/>
      <dgm:t>
        <a:bodyPr/>
        <a:lstStyle/>
        <a:p>
          <a:endParaRPr lang="en-US"/>
        </a:p>
      </dgm:t>
    </dgm:pt>
    <dgm:pt modelId="{C20A7BCE-95FB-4255-B7C2-9D00501658EE}" type="sibTrans" cxnId="{BB680A48-5005-4A78-B4FC-63C59AB5751B}">
      <dgm:prSet/>
      <dgm:spPr/>
      <dgm:t>
        <a:bodyPr/>
        <a:lstStyle/>
        <a:p>
          <a:endParaRPr lang="en-US"/>
        </a:p>
      </dgm:t>
    </dgm:pt>
    <dgm:pt modelId="{C5ECB014-2DC1-4115-9D29-10A9996DFF7C}">
      <dgm:prSet/>
      <dgm:spPr/>
      <dgm:t>
        <a:bodyPr/>
        <a:lstStyle/>
        <a:p>
          <a:r>
            <a:rPr lang="en-GB" dirty="0" smtClean="0"/>
            <a:t>Accountability for assets-Configuration Management and the CMS are invaluable here</a:t>
          </a:r>
          <a:endParaRPr lang="en-GB" dirty="0"/>
        </a:p>
      </dgm:t>
    </dgm:pt>
    <dgm:pt modelId="{00F17E32-F14D-448C-9663-220E5E80F442}" type="parTrans" cxnId="{69006927-B91E-4749-8D1E-009B5485F869}">
      <dgm:prSet/>
      <dgm:spPr/>
      <dgm:t>
        <a:bodyPr/>
        <a:lstStyle/>
        <a:p>
          <a:endParaRPr lang="en-US"/>
        </a:p>
      </dgm:t>
    </dgm:pt>
    <dgm:pt modelId="{AF34164A-0EF9-425E-8224-825395175277}" type="sibTrans" cxnId="{69006927-B91E-4749-8D1E-009B5485F869}">
      <dgm:prSet/>
      <dgm:spPr/>
      <dgm:t>
        <a:bodyPr/>
        <a:lstStyle/>
        <a:p>
          <a:endParaRPr lang="en-US"/>
        </a:p>
      </dgm:t>
    </dgm:pt>
    <dgm:pt modelId="{CB8DAF00-2C03-470E-93CC-EDFD4CE8A220}">
      <dgm:prSet/>
      <dgm:spPr/>
      <dgm:t>
        <a:bodyPr/>
        <a:lstStyle/>
        <a:p>
          <a:r>
            <a:rPr lang="en-GB" dirty="0" smtClean="0"/>
            <a:t>Information classification-information &amp; repositories should be classified according to the sensitivity and the impact of disclosure</a:t>
          </a:r>
          <a:endParaRPr lang="en-GB" dirty="0"/>
        </a:p>
      </dgm:t>
    </dgm:pt>
    <dgm:pt modelId="{08A2CBC7-4585-4C72-960E-B40A589C2EE6}" type="parTrans" cxnId="{4692B793-90DA-4769-B77B-9E0D5E8BFF07}">
      <dgm:prSet/>
      <dgm:spPr/>
      <dgm:t>
        <a:bodyPr/>
        <a:lstStyle/>
        <a:p>
          <a:endParaRPr lang="en-US"/>
        </a:p>
      </dgm:t>
    </dgm:pt>
    <dgm:pt modelId="{B65A4CD3-2B1E-4D81-8537-6E6EC5B0D553}" type="sibTrans" cxnId="{4692B793-90DA-4769-B77B-9E0D5E8BFF07}">
      <dgm:prSet/>
      <dgm:spPr/>
      <dgm:t>
        <a:bodyPr/>
        <a:lstStyle/>
        <a:p>
          <a:endParaRPr lang="en-US"/>
        </a:p>
      </dgm:t>
    </dgm:pt>
    <dgm:pt modelId="{9CB83AE4-30C6-4EB9-8E24-896D6E7EB958}">
      <dgm:prSet/>
      <dgm:spPr/>
      <dgm:t>
        <a:bodyPr/>
        <a:lstStyle/>
        <a:p>
          <a:r>
            <a:rPr lang="en-GB" b="1" smtClean="0"/>
            <a:t>Evaluation</a:t>
          </a:r>
          <a:endParaRPr lang="en-GB" b="1" dirty="0"/>
        </a:p>
      </dgm:t>
    </dgm:pt>
    <dgm:pt modelId="{3FB6987D-04C9-4301-B5D2-A86445E33FB1}" type="parTrans" cxnId="{6C759A80-F191-4095-99EE-E6C6BC14C5F9}">
      <dgm:prSet/>
      <dgm:spPr/>
      <dgm:t>
        <a:bodyPr/>
        <a:lstStyle/>
        <a:p>
          <a:endParaRPr lang="en-US"/>
        </a:p>
      </dgm:t>
    </dgm:pt>
    <dgm:pt modelId="{F38D5103-5600-46EA-B588-B5848587B626}" type="sibTrans" cxnId="{6C759A80-F191-4095-99EE-E6C6BC14C5F9}">
      <dgm:prSet/>
      <dgm:spPr/>
      <dgm:t>
        <a:bodyPr/>
        <a:lstStyle/>
        <a:p>
          <a:endParaRPr lang="en-US"/>
        </a:p>
      </dgm:t>
    </dgm:pt>
    <dgm:pt modelId="{62535609-EE27-436E-A155-1B6E346C0B35}">
      <dgm:prSet/>
      <dgm:spPr/>
      <dgm:t>
        <a:bodyPr/>
        <a:lstStyle/>
        <a:p>
          <a:r>
            <a:rPr lang="en-GB" dirty="0" smtClean="0"/>
            <a:t>Supervise and check compliance with the security policy and security requirements in SLAs and OLAs</a:t>
          </a:r>
          <a:endParaRPr lang="en-GB" dirty="0"/>
        </a:p>
      </dgm:t>
    </dgm:pt>
    <dgm:pt modelId="{1EBB2A4F-A0C9-4D59-9A7D-5685EBB338F8}" type="parTrans" cxnId="{7BADC606-428A-4946-A27F-730730A7E4D3}">
      <dgm:prSet/>
      <dgm:spPr/>
      <dgm:t>
        <a:bodyPr/>
        <a:lstStyle/>
        <a:p>
          <a:endParaRPr lang="en-US"/>
        </a:p>
      </dgm:t>
    </dgm:pt>
    <dgm:pt modelId="{47EE1034-4826-437F-8CE0-71D7ED2B8F38}" type="sibTrans" cxnId="{7BADC606-428A-4946-A27F-730730A7E4D3}">
      <dgm:prSet/>
      <dgm:spPr/>
      <dgm:t>
        <a:bodyPr/>
        <a:lstStyle/>
        <a:p>
          <a:endParaRPr lang="en-US"/>
        </a:p>
      </dgm:t>
    </dgm:pt>
    <dgm:pt modelId="{DB846DCB-1477-4A34-BF8E-45961C07AEEB}">
      <dgm:prSet/>
      <dgm:spPr/>
      <dgm:t>
        <a:bodyPr/>
        <a:lstStyle/>
        <a:p>
          <a:r>
            <a:rPr lang="en-GB" dirty="0" smtClean="0"/>
            <a:t>Carry out regular audits of the technical security of IT systems</a:t>
          </a:r>
          <a:endParaRPr lang="en-GB" dirty="0"/>
        </a:p>
      </dgm:t>
    </dgm:pt>
    <dgm:pt modelId="{7A0FC8DF-46DB-45D4-AC41-351FDF26DF7E}" type="parTrans" cxnId="{62C06FB2-2DB6-471F-B3B3-A060DD39CDD6}">
      <dgm:prSet/>
      <dgm:spPr/>
      <dgm:t>
        <a:bodyPr/>
        <a:lstStyle/>
        <a:p>
          <a:endParaRPr lang="en-US"/>
        </a:p>
      </dgm:t>
    </dgm:pt>
    <dgm:pt modelId="{31B8DC0D-B60C-43E9-942D-90EF13BC6F20}" type="sibTrans" cxnId="{62C06FB2-2DB6-471F-B3B3-A060DD39CDD6}">
      <dgm:prSet/>
      <dgm:spPr/>
      <dgm:t>
        <a:bodyPr/>
        <a:lstStyle/>
        <a:p>
          <a:endParaRPr lang="en-US"/>
        </a:p>
      </dgm:t>
    </dgm:pt>
    <dgm:pt modelId="{57D5BBDB-907A-4AB6-9587-9BC8A7C297EE}">
      <dgm:prSet/>
      <dgm:spPr/>
      <dgm:t>
        <a:bodyPr/>
        <a:lstStyle/>
        <a:p>
          <a:r>
            <a:rPr lang="en-GB" dirty="0" smtClean="0"/>
            <a:t>Provide information to external auditors and regulators, if required</a:t>
          </a:r>
          <a:endParaRPr lang="en-GB" dirty="0"/>
        </a:p>
      </dgm:t>
    </dgm:pt>
    <dgm:pt modelId="{A72152BA-2F6F-4C31-9E9B-868E726FF4F2}" type="parTrans" cxnId="{DF252F0F-30CB-43C5-BB27-209E03283192}">
      <dgm:prSet/>
      <dgm:spPr/>
      <dgm:t>
        <a:bodyPr/>
        <a:lstStyle/>
        <a:p>
          <a:endParaRPr lang="en-US"/>
        </a:p>
      </dgm:t>
    </dgm:pt>
    <dgm:pt modelId="{8CE4E437-4BBE-4AD6-AC01-D54EFF39DBF5}" type="sibTrans" cxnId="{DF252F0F-30CB-43C5-BB27-209E03283192}">
      <dgm:prSet/>
      <dgm:spPr/>
      <dgm:t>
        <a:bodyPr/>
        <a:lstStyle/>
        <a:p>
          <a:endParaRPr lang="en-US"/>
        </a:p>
      </dgm:t>
    </dgm:pt>
    <dgm:pt modelId="{0E7104FB-D586-4DE2-9DBE-FC4C46E76358}">
      <dgm:prSet/>
      <dgm:spPr/>
      <dgm:t>
        <a:bodyPr/>
        <a:lstStyle/>
        <a:p>
          <a:r>
            <a:rPr lang="en-GB" dirty="0" smtClean="0"/>
            <a:t>Improve on security agreements as specified in SLAs, OLAs and contracts</a:t>
          </a:r>
          <a:endParaRPr lang="en-GB" dirty="0"/>
        </a:p>
      </dgm:t>
    </dgm:pt>
    <dgm:pt modelId="{65DDD012-A3DA-4ADD-A332-8F7292D3DC32}" type="parTrans" cxnId="{542B3057-3803-4431-935C-392AB1C8F665}">
      <dgm:prSet/>
      <dgm:spPr/>
      <dgm:t>
        <a:bodyPr/>
        <a:lstStyle/>
        <a:p>
          <a:endParaRPr lang="en-US"/>
        </a:p>
      </dgm:t>
    </dgm:pt>
    <dgm:pt modelId="{1935BD3A-2933-4951-9F80-57C4BE5E1ECE}" type="sibTrans" cxnId="{542B3057-3803-4431-935C-392AB1C8F665}">
      <dgm:prSet/>
      <dgm:spPr/>
      <dgm:t>
        <a:bodyPr/>
        <a:lstStyle/>
        <a:p>
          <a:endParaRPr lang="en-US"/>
        </a:p>
      </dgm:t>
    </dgm:pt>
    <dgm:pt modelId="{CFDC826B-E782-4E37-B1D0-37537B7EE6A4}">
      <dgm:prSet/>
      <dgm:spPr/>
      <dgm:t>
        <a:bodyPr/>
        <a:lstStyle/>
        <a:p>
          <a:r>
            <a:rPr lang="en-GB" dirty="0" smtClean="0"/>
            <a:t>Improve the implementation of security measures and controls</a:t>
          </a:r>
          <a:endParaRPr lang="en-GB" dirty="0"/>
        </a:p>
      </dgm:t>
    </dgm:pt>
    <dgm:pt modelId="{92016D9A-14A6-4C77-BF6B-637A1A20EB01}" type="parTrans" cxnId="{2F4E236B-19B7-4A34-A172-722939A9848C}">
      <dgm:prSet/>
      <dgm:spPr/>
      <dgm:t>
        <a:bodyPr/>
        <a:lstStyle/>
        <a:p>
          <a:endParaRPr lang="en-US"/>
        </a:p>
      </dgm:t>
    </dgm:pt>
    <dgm:pt modelId="{874322EC-45D1-4E75-B6CD-4B46FB9B8EBE}" type="sibTrans" cxnId="{2F4E236B-19B7-4A34-A172-722939A9848C}">
      <dgm:prSet/>
      <dgm:spPr/>
      <dgm:t>
        <a:bodyPr/>
        <a:lstStyle/>
        <a:p>
          <a:endParaRPr lang="en-US"/>
        </a:p>
      </dgm:t>
    </dgm:pt>
    <dgm:pt modelId="{D4A16104-CC63-422A-B2D3-F095D154B4D4}">
      <dgm:prSet/>
      <dgm:spPr/>
      <dgm:t>
        <a:bodyPr/>
        <a:lstStyle/>
        <a:p>
          <a:r>
            <a:rPr lang="en-GB" dirty="0" smtClean="0"/>
            <a:t>This should be achieved using PDCA (Plan Do Check Act), which is a formal approach suggested by ISO 27001 for the establishment of the ISMS framework</a:t>
          </a:r>
          <a:endParaRPr lang="en-GB" dirty="0"/>
        </a:p>
      </dgm:t>
    </dgm:pt>
    <dgm:pt modelId="{CD36EC2E-CA6E-42AB-ABF0-BA7089B7D692}" type="parTrans" cxnId="{DD9837BB-9282-47FF-8C8A-5502F1CE3C23}">
      <dgm:prSet/>
      <dgm:spPr/>
      <dgm:t>
        <a:bodyPr/>
        <a:lstStyle/>
        <a:p>
          <a:endParaRPr lang="en-US"/>
        </a:p>
      </dgm:t>
    </dgm:pt>
    <dgm:pt modelId="{5BB95360-97E9-4CC0-A145-9747B15008CF}" type="sibTrans" cxnId="{DD9837BB-9282-47FF-8C8A-5502F1CE3C23}">
      <dgm:prSet/>
      <dgm:spPr/>
      <dgm:t>
        <a:bodyPr/>
        <a:lstStyle/>
        <a:p>
          <a:endParaRPr lang="en-US"/>
        </a:p>
      </dgm:t>
    </dgm:pt>
    <dgm:pt modelId="{A6548D8B-8770-465D-8627-3CD9797E08F9}" type="pres">
      <dgm:prSet presAssocID="{6EC63E2C-51A0-4F0C-8826-D1CF98D08757}" presName="Name0" presStyleCnt="0">
        <dgm:presLayoutVars>
          <dgm:dir/>
          <dgm:animLvl val="lvl"/>
          <dgm:resizeHandles val="exact"/>
        </dgm:presLayoutVars>
      </dgm:prSet>
      <dgm:spPr/>
      <dgm:t>
        <a:bodyPr/>
        <a:lstStyle/>
        <a:p>
          <a:endParaRPr lang="id-ID"/>
        </a:p>
      </dgm:t>
    </dgm:pt>
    <dgm:pt modelId="{DDA929AC-53C4-43DE-A634-D05681FDF150}" type="pres">
      <dgm:prSet presAssocID="{BD76E857-FA5C-4B08-B02F-241B91C72020}" presName="linNode" presStyleCnt="0"/>
      <dgm:spPr/>
    </dgm:pt>
    <dgm:pt modelId="{E04241D6-8656-4725-8159-210B853076AC}" type="pres">
      <dgm:prSet presAssocID="{BD76E857-FA5C-4B08-B02F-241B91C72020}" presName="parentText" presStyleLbl="node1" presStyleIdx="0" presStyleCnt="5">
        <dgm:presLayoutVars>
          <dgm:chMax val="1"/>
          <dgm:bulletEnabled val="1"/>
        </dgm:presLayoutVars>
      </dgm:prSet>
      <dgm:spPr/>
      <dgm:t>
        <a:bodyPr/>
        <a:lstStyle/>
        <a:p>
          <a:endParaRPr lang="en-US"/>
        </a:p>
      </dgm:t>
    </dgm:pt>
    <dgm:pt modelId="{31B9C6DF-4AB4-4E07-8792-5D80CA975698}" type="pres">
      <dgm:prSet presAssocID="{BD76E857-FA5C-4B08-B02F-241B91C72020}" presName="descendantText" presStyleLbl="alignAccFollowNode1" presStyleIdx="0" presStyleCnt="5">
        <dgm:presLayoutVars>
          <dgm:bulletEnabled val="1"/>
        </dgm:presLayoutVars>
      </dgm:prSet>
      <dgm:spPr/>
      <dgm:t>
        <a:bodyPr/>
        <a:lstStyle/>
        <a:p>
          <a:endParaRPr lang="id-ID"/>
        </a:p>
      </dgm:t>
    </dgm:pt>
    <dgm:pt modelId="{A6703CB6-F588-4C6D-BA80-2C6561C94C2A}" type="pres">
      <dgm:prSet presAssocID="{356DEE9F-9208-4818-95B9-1F850F9E0472}" presName="sp" presStyleCnt="0"/>
      <dgm:spPr/>
    </dgm:pt>
    <dgm:pt modelId="{17A5D4CA-98B5-41C7-8466-78F267518ED9}" type="pres">
      <dgm:prSet presAssocID="{1FBDE042-912D-40BB-A850-250BCFD75A1B}" presName="linNode" presStyleCnt="0"/>
      <dgm:spPr/>
    </dgm:pt>
    <dgm:pt modelId="{FA7CEC4E-8415-44B8-BCFE-3DDA62DDA96F}" type="pres">
      <dgm:prSet presAssocID="{1FBDE042-912D-40BB-A850-250BCFD75A1B}" presName="parentText" presStyleLbl="node1" presStyleIdx="1" presStyleCnt="5">
        <dgm:presLayoutVars>
          <dgm:chMax val="1"/>
          <dgm:bulletEnabled val="1"/>
        </dgm:presLayoutVars>
      </dgm:prSet>
      <dgm:spPr/>
      <dgm:t>
        <a:bodyPr/>
        <a:lstStyle/>
        <a:p>
          <a:endParaRPr lang="id-ID"/>
        </a:p>
      </dgm:t>
    </dgm:pt>
    <dgm:pt modelId="{78FF18F8-BE63-4328-95AC-FB1B470634F5}" type="pres">
      <dgm:prSet presAssocID="{1FBDE042-912D-40BB-A850-250BCFD75A1B}" presName="descendantText" presStyleLbl="alignAccFollowNode1" presStyleIdx="1" presStyleCnt="5">
        <dgm:presLayoutVars>
          <dgm:bulletEnabled val="1"/>
        </dgm:presLayoutVars>
      </dgm:prSet>
      <dgm:spPr/>
      <dgm:t>
        <a:bodyPr/>
        <a:lstStyle/>
        <a:p>
          <a:endParaRPr lang="en-US"/>
        </a:p>
      </dgm:t>
    </dgm:pt>
    <dgm:pt modelId="{9D46151A-B7A0-4376-8AFA-331E51ACF748}" type="pres">
      <dgm:prSet presAssocID="{7D1A395E-CEA1-4E08-B563-6A0636856CF8}" presName="sp" presStyleCnt="0"/>
      <dgm:spPr/>
    </dgm:pt>
    <dgm:pt modelId="{7B9EB0AD-A2EC-4FCA-A98F-1913F99F6EAC}" type="pres">
      <dgm:prSet presAssocID="{70F727A3-B675-4AFA-AECF-A6325658E67B}" presName="linNode" presStyleCnt="0"/>
      <dgm:spPr/>
    </dgm:pt>
    <dgm:pt modelId="{8F0325CE-C9CC-4637-8459-E3C6A1607995}" type="pres">
      <dgm:prSet presAssocID="{70F727A3-B675-4AFA-AECF-A6325658E67B}" presName="parentText" presStyleLbl="node1" presStyleIdx="2" presStyleCnt="5">
        <dgm:presLayoutVars>
          <dgm:chMax val="1"/>
          <dgm:bulletEnabled val="1"/>
        </dgm:presLayoutVars>
      </dgm:prSet>
      <dgm:spPr/>
      <dgm:t>
        <a:bodyPr/>
        <a:lstStyle/>
        <a:p>
          <a:endParaRPr lang="en-US"/>
        </a:p>
      </dgm:t>
    </dgm:pt>
    <dgm:pt modelId="{E4634821-92F8-4FE6-B76A-D56AC7183DEF}" type="pres">
      <dgm:prSet presAssocID="{70F727A3-B675-4AFA-AECF-A6325658E67B}" presName="descendantText" presStyleLbl="alignAccFollowNode1" presStyleIdx="2" presStyleCnt="5">
        <dgm:presLayoutVars>
          <dgm:bulletEnabled val="1"/>
        </dgm:presLayoutVars>
      </dgm:prSet>
      <dgm:spPr/>
      <dgm:t>
        <a:bodyPr/>
        <a:lstStyle/>
        <a:p>
          <a:endParaRPr lang="id-ID"/>
        </a:p>
      </dgm:t>
    </dgm:pt>
    <dgm:pt modelId="{ABF6234F-171B-48A6-BD4C-338E293D5AC2}" type="pres">
      <dgm:prSet presAssocID="{D3A5E74E-BD55-4088-A9EE-B24EB5B52E1D}" presName="sp" presStyleCnt="0"/>
      <dgm:spPr/>
    </dgm:pt>
    <dgm:pt modelId="{643749B0-B9F9-43B0-A950-0F05D0E41D45}" type="pres">
      <dgm:prSet presAssocID="{9CB83AE4-30C6-4EB9-8E24-896D6E7EB958}" presName="linNode" presStyleCnt="0"/>
      <dgm:spPr/>
    </dgm:pt>
    <dgm:pt modelId="{10A4277D-82B2-4EFA-9CC0-222E923EC1F1}" type="pres">
      <dgm:prSet presAssocID="{9CB83AE4-30C6-4EB9-8E24-896D6E7EB958}" presName="parentText" presStyleLbl="node1" presStyleIdx="3" presStyleCnt="5">
        <dgm:presLayoutVars>
          <dgm:chMax val="1"/>
          <dgm:bulletEnabled val="1"/>
        </dgm:presLayoutVars>
      </dgm:prSet>
      <dgm:spPr/>
      <dgm:t>
        <a:bodyPr/>
        <a:lstStyle/>
        <a:p>
          <a:endParaRPr lang="id-ID"/>
        </a:p>
      </dgm:t>
    </dgm:pt>
    <dgm:pt modelId="{E1AFB374-6E35-4D8B-9FE3-D93F347ADDD4}" type="pres">
      <dgm:prSet presAssocID="{9CB83AE4-30C6-4EB9-8E24-896D6E7EB958}" presName="descendantText" presStyleLbl="alignAccFollowNode1" presStyleIdx="3" presStyleCnt="5">
        <dgm:presLayoutVars>
          <dgm:bulletEnabled val="1"/>
        </dgm:presLayoutVars>
      </dgm:prSet>
      <dgm:spPr/>
      <dgm:t>
        <a:bodyPr/>
        <a:lstStyle/>
        <a:p>
          <a:endParaRPr lang="en-US"/>
        </a:p>
      </dgm:t>
    </dgm:pt>
    <dgm:pt modelId="{7DEAF989-888E-42DA-B524-C0C81B25E283}" type="pres">
      <dgm:prSet presAssocID="{F38D5103-5600-46EA-B588-B5848587B626}" presName="sp" presStyleCnt="0"/>
      <dgm:spPr/>
    </dgm:pt>
    <dgm:pt modelId="{548EBBBE-BE5B-447D-A6FD-5A3EF272D601}" type="pres">
      <dgm:prSet presAssocID="{03854E24-61C5-4AE8-B169-756CDAFF267B}" presName="linNode" presStyleCnt="0"/>
      <dgm:spPr/>
    </dgm:pt>
    <dgm:pt modelId="{62FF9F65-365B-40C7-B789-19CA3A464C37}" type="pres">
      <dgm:prSet presAssocID="{03854E24-61C5-4AE8-B169-756CDAFF267B}" presName="parentText" presStyleLbl="node1" presStyleIdx="4" presStyleCnt="5">
        <dgm:presLayoutVars>
          <dgm:chMax val="1"/>
          <dgm:bulletEnabled val="1"/>
        </dgm:presLayoutVars>
      </dgm:prSet>
      <dgm:spPr/>
      <dgm:t>
        <a:bodyPr/>
        <a:lstStyle/>
        <a:p>
          <a:endParaRPr lang="en-US"/>
        </a:p>
      </dgm:t>
    </dgm:pt>
    <dgm:pt modelId="{7A328CF5-14AB-4289-9986-7536D6AA7C34}" type="pres">
      <dgm:prSet presAssocID="{03854E24-61C5-4AE8-B169-756CDAFF267B}" presName="descendantText" presStyleLbl="alignAccFollowNode1" presStyleIdx="4" presStyleCnt="5">
        <dgm:presLayoutVars>
          <dgm:bulletEnabled val="1"/>
        </dgm:presLayoutVars>
      </dgm:prSet>
      <dgm:spPr/>
      <dgm:t>
        <a:bodyPr/>
        <a:lstStyle/>
        <a:p>
          <a:endParaRPr lang="en-US"/>
        </a:p>
      </dgm:t>
    </dgm:pt>
  </dgm:ptLst>
  <dgm:cxnLst>
    <dgm:cxn modelId="{00555BEA-0E1E-4089-ACFD-86D12A551851}" srcId="{BD76E857-FA5C-4B08-B02F-241B91C72020}" destId="{01FF31B3-C13E-4591-A5E8-47FC871DC7B7}" srcOrd="2" destOrd="0" parTransId="{81162350-56DF-482D-9E35-84F03DEB63EB}" sibTransId="{532DD725-801B-4F05-AE97-9A0C479D6181}"/>
    <dgm:cxn modelId="{12FEFDA6-5B15-4F46-B9D7-70B07C878544}" type="presOf" srcId="{57D5BBDB-907A-4AB6-9587-9BC8A7C297EE}" destId="{E1AFB374-6E35-4D8B-9FE3-D93F347ADDD4}" srcOrd="0" destOrd="2" presId="urn:microsoft.com/office/officeart/2005/8/layout/vList5"/>
    <dgm:cxn modelId="{908DB9F6-7871-4E1F-A82D-AE93ED9DE7EC}" srcId="{BD76E857-FA5C-4B08-B02F-241B91C72020}" destId="{39B8A42C-027C-4DAC-8631-294BE5166A25}" srcOrd="0" destOrd="0" parTransId="{0268C9A3-6874-4E63-9FC2-10B0098B785B}" sibTransId="{520D13B8-E342-4008-9C03-4F0096855EFA}"/>
    <dgm:cxn modelId="{B8DCCB27-2C4F-46D0-8A30-B90040811113}" type="presOf" srcId="{01FF31B3-C13E-4591-A5E8-47FC871DC7B7}" destId="{31B9C6DF-4AB4-4E07-8792-5D80CA975698}" srcOrd="0" destOrd="2" presId="urn:microsoft.com/office/officeart/2005/8/layout/vList5"/>
    <dgm:cxn modelId="{5A15E167-8996-4BB9-A5EB-78E45E8DEEB7}" type="presOf" srcId="{EC94E686-599A-4D8E-9AC2-51FEAA75A2CC}" destId="{E4634821-92F8-4FE6-B76A-D56AC7183DEF}" srcOrd="0" destOrd="0" presId="urn:microsoft.com/office/officeart/2005/8/layout/vList5"/>
    <dgm:cxn modelId="{C40BD71A-BCD8-4709-96C4-AA683E791277}" srcId="{BD76E857-FA5C-4B08-B02F-241B91C72020}" destId="{1B0807C5-C698-40A1-B9F3-DF23847C91D3}" srcOrd="3" destOrd="0" parTransId="{0514221A-FE81-44F7-AC77-7C8B4F71D31E}" sibTransId="{BE9F0928-B43D-4F44-9FB9-C9AAD2C84084}"/>
    <dgm:cxn modelId="{654F0327-F77E-4056-B224-3E8A4C6FE060}" type="presOf" srcId="{AB584B26-23C3-44A0-B8CE-B2684F2FBF1E}" destId="{78FF18F8-BE63-4328-95AC-FB1B470634F5}" srcOrd="0" destOrd="1" presId="urn:microsoft.com/office/officeart/2005/8/layout/vList5"/>
    <dgm:cxn modelId="{BB680A48-5005-4A78-B4FC-63C59AB5751B}" srcId="{70F727A3-B675-4AFA-AECF-A6325658E67B}" destId="{EC94E686-599A-4D8E-9AC2-51FEAA75A2CC}" srcOrd="0" destOrd="0" parTransId="{0C80526D-682E-4861-9B0A-A4C600EAB37E}" sibTransId="{C20A7BCE-95FB-4255-B7C2-9D00501658EE}"/>
    <dgm:cxn modelId="{6C759A80-F191-4095-99EE-E6C6BC14C5F9}" srcId="{6EC63E2C-51A0-4F0C-8826-D1CF98D08757}" destId="{9CB83AE4-30C6-4EB9-8E24-896D6E7EB958}" srcOrd="3" destOrd="0" parTransId="{3FB6987D-04C9-4301-B5D2-A86445E33FB1}" sibTransId="{F38D5103-5600-46EA-B588-B5848587B626}"/>
    <dgm:cxn modelId="{4692B793-90DA-4769-B77B-9E0D5E8BFF07}" srcId="{70F727A3-B675-4AFA-AECF-A6325658E67B}" destId="{CB8DAF00-2C03-470E-93CC-EDFD4CE8A220}" srcOrd="2" destOrd="0" parTransId="{08A2CBC7-4585-4C72-960E-B40A589C2EE6}" sibTransId="{B65A4CD3-2B1E-4D81-8537-6E6EC5B0D553}"/>
    <dgm:cxn modelId="{E1014FFF-84E6-4CAC-A0C8-D55D5C2ACBBE}" type="presOf" srcId="{1FBDE042-912D-40BB-A850-250BCFD75A1B}" destId="{FA7CEC4E-8415-44B8-BCFE-3DDA62DDA96F}" srcOrd="0" destOrd="0" presId="urn:microsoft.com/office/officeart/2005/8/layout/vList5"/>
    <dgm:cxn modelId="{F6C3D507-0CD6-4C78-8DC1-FB2E796D9E97}" type="presOf" srcId="{D4A16104-CC63-422A-B2D3-F095D154B4D4}" destId="{7A328CF5-14AB-4289-9986-7536D6AA7C34}" srcOrd="0" destOrd="2" presId="urn:microsoft.com/office/officeart/2005/8/layout/vList5"/>
    <dgm:cxn modelId="{10D496AC-2A78-41C7-978E-CAAA3887AACF}" type="presOf" srcId="{03854E24-61C5-4AE8-B169-756CDAFF267B}" destId="{62FF9F65-365B-40C7-B789-19CA3A464C37}" srcOrd="0" destOrd="0" presId="urn:microsoft.com/office/officeart/2005/8/layout/vList5"/>
    <dgm:cxn modelId="{3B0A1B18-BCF3-473D-9E3E-DD4EC0D8F444}" srcId="{6EC63E2C-51A0-4F0C-8826-D1CF98D08757}" destId="{03854E24-61C5-4AE8-B169-756CDAFF267B}" srcOrd="4" destOrd="0" parTransId="{04A138B0-FC10-4593-B529-20B3567069FD}" sibTransId="{303B6E9F-9A4A-4DA9-8C8A-23EDA2705605}"/>
    <dgm:cxn modelId="{7B33562C-60B8-4CFF-A40A-84ACA95DA7E4}" type="presOf" srcId="{70F727A3-B675-4AFA-AECF-A6325658E67B}" destId="{8F0325CE-C9CC-4637-8459-E3C6A1607995}" srcOrd="0" destOrd="0" presId="urn:microsoft.com/office/officeart/2005/8/layout/vList5"/>
    <dgm:cxn modelId="{DE7CC711-195F-4A63-84C0-7CAC3DD50A0E}" type="presOf" srcId="{C5ECB014-2DC1-4115-9D29-10A9996DFF7C}" destId="{E4634821-92F8-4FE6-B76A-D56AC7183DEF}" srcOrd="0" destOrd="1" presId="urn:microsoft.com/office/officeart/2005/8/layout/vList5"/>
    <dgm:cxn modelId="{58AB826C-8D91-4892-AEB7-0F1EBF5A7729}" type="presOf" srcId="{DB846DCB-1477-4A34-BF8E-45961C07AEEB}" destId="{E1AFB374-6E35-4D8B-9FE3-D93F347ADDD4}" srcOrd="0" destOrd="1" presId="urn:microsoft.com/office/officeart/2005/8/layout/vList5"/>
    <dgm:cxn modelId="{2F4E236B-19B7-4A34-A172-722939A9848C}" srcId="{03854E24-61C5-4AE8-B169-756CDAFF267B}" destId="{CFDC826B-E782-4E37-B1D0-37537B7EE6A4}" srcOrd="1" destOrd="0" parTransId="{92016D9A-14A6-4C77-BF6B-637A1A20EB01}" sibTransId="{874322EC-45D1-4E75-B6CD-4B46FB9B8EBE}"/>
    <dgm:cxn modelId="{DF252F0F-30CB-43C5-BB27-209E03283192}" srcId="{9CB83AE4-30C6-4EB9-8E24-896D6E7EB958}" destId="{57D5BBDB-907A-4AB6-9587-9BC8A7C297EE}" srcOrd="2" destOrd="0" parTransId="{A72152BA-2F6F-4C31-9E9B-868E726FF4F2}" sibTransId="{8CE4E437-4BBE-4AD6-AC01-D54EFF39DBF5}"/>
    <dgm:cxn modelId="{1807F62A-8065-4C7B-B837-4A3FB61CB4BF}" srcId="{BD76E857-FA5C-4B08-B02F-241B91C72020}" destId="{10D03DD8-C0B3-48D2-A143-73C68CDAB759}" srcOrd="1" destOrd="0" parTransId="{9498BD65-4560-4885-B052-54D2FC4BAE4F}" sibTransId="{4AB8CC06-EB5B-4ECD-A0C9-32D9BFC90971}"/>
    <dgm:cxn modelId="{73AF60D7-7856-45E8-A211-9A0A1297FF94}" type="presOf" srcId="{0E7104FB-D586-4DE2-9DBE-FC4C46E76358}" destId="{7A328CF5-14AB-4289-9986-7536D6AA7C34}" srcOrd="0" destOrd="0" presId="urn:microsoft.com/office/officeart/2005/8/layout/vList5"/>
    <dgm:cxn modelId="{BF933AE0-4215-42F5-95D2-E307F9A9FBC9}" srcId="{6EC63E2C-51A0-4F0C-8826-D1CF98D08757}" destId="{70F727A3-B675-4AFA-AECF-A6325658E67B}" srcOrd="2" destOrd="0" parTransId="{988D754A-B3A0-405C-A404-189553B0E4ED}" sibTransId="{D3A5E74E-BD55-4088-A9EE-B24EB5B52E1D}"/>
    <dgm:cxn modelId="{0F86B6AA-2100-473A-A9AA-3517EB1A813E}" srcId="{1FBDE042-912D-40BB-A850-250BCFD75A1B}" destId="{CE086F23-21C0-4931-BA9B-546DC67D4B0E}" srcOrd="0" destOrd="0" parTransId="{970F048D-CC0F-4449-8929-EF01552C7455}" sibTransId="{06A02A02-995D-45B2-9FD5-4C8CB4F2F51D}"/>
    <dgm:cxn modelId="{C59C5EDB-1E4A-4085-8F52-730FDA48B148}" srcId="{1FBDE042-912D-40BB-A850-250BCFD75A1B}" destId="{AB584B26-23C3-44A0-B8CE-B2684F2FBF1E}" srcOrd="1" destOrd="0" parTransId="{AE8DB814-6241-4682-ADB7-97CFD09E03B9}" sibTransId="{B93EE068-F8B4-48A5-90ED-8A21D2343939}"/>
    <dgm:cxn modelId="{4CF4F38C-FEFB-4BE8-91F8-45AAD9182386}" type="presOf" srcId="{6EC63E2C-51A0-4F0C-8826-D1CF98D08757}" destId="{A6548D8B-8770-465D-8627-3CD9797E08F9}" srcOrd="0" destOrd="0" presId="urn:microsoft.com/office/officeart/2005/8/layout/vList5"/>
    <dgm:cxn modelId="{46D25FD2-3E9A-497C-B94D-94809C97C513}" srcId="{6EC63E2C-51A0-4F0C-8826-D1CF98D08757}" destId="{BD76E857-FA5C-4B08-B02F-241B91C72020}" srcOrd="0" destOrd="0" parTransId="{CE51E8CB-23D4-436B-8C1E-EB49C326FCDC}" sibTransId="{356DEE9F-9208-4818-95B9-1F850F9E0472}"/>
    <dgm:cxn modelId="{C3B5224D-2D60-40FA-A33C-2799E3102DC8}" type="presOf" srcId="{CE086F23-21C0-4931-BA9B-546DC67D4B0E}" destId="{78FF18F8-BE63-4328-95AC-FB1B470634F5}" srcOrd="0" destOrd="0" presId="urn:microsoft.com/office/officeart/2005/8/layout/vList5"/>
    <dgm:cxn modelId="{8B0C7462-4C61-4A45-93AA-18573FC68188}" type="presOf" srcId="{10D03DD8-C0B3-48D2-A143-73C68CDAB759}" destId="{31B9C6DF-4AB4-4E07-8792-5D80CA975698}" srcOrd="0" destOrd="1" presId="urn:microsoft.com/office/officeart/2005/8/layout/vList5"/>
    <dgm:cxn modelId="{542B3057-3803-4431-935C-392AB1C8F665}" srcId="{03854E24-61C5-4AE8-B169-756CDAFF267B}" destId="{0E7104FB-D586-4DE2-9DBE-FC4C46E76358}" srcOrd="0" destOrd="0" parTransId="{65DDD012-A3DA-4ADD-A332-8F7292D3DC32}" sibTransId="{1935BD3A-2933-4951-9F80-57C4BE5E1ECE}"/>
    <dgm:cxn modelId="{63E291F9-8C0E-4852-B3F3-3282BB16087A}" type="presOf" srcId="{9CB83AE4-30C6-4EB9-8E24-896D6E7EB958}" destId="{10A4277D-82B2-4EFA-9CC0-222E923EC1F1}" srcOrd="0" destOrd="0" presId="urn:microsoft.com/office/officeart/2005/8/layout/vList5"/>
    <dgm:cxn modelId="{8AF06198-4CCB-4392-AE43-4392F1AACCB6}" type="presOf" srcId="{CB8DAF00-2C03-470E-93CC-EDFD4CE8A220}" destId="{E4634821-92F8-4FE6-B76A-D56AC7183DEF}" srcOrd="0" destOrd="2" presId="urn:microsoft.com/office/officeart/2005/8/layout/vList5"/>
    <dgm:cxn modelId="{7BADC606-428A-4946-A27F-730730A7E4D3}" srcId="{9CB83AE4-30C6-4EB9-8E24-896D6E7EB958}" destId="{62535609-EE27-436E-A155-1B6E346C0B35}" srcOrd="0" destOrd="0" parTransId="{1EBB2A4F-A0C9-4D59-9A7D-5685EBB338F8}" sibTransId="{47EE1034-4826-437F-8CE0-71D7ED2B8F38}"/>
    <dgm:cxn modelId="{723423EB-FBB1-4AC1-9F4F-0B5B9A401B08}" type="presOf" srcId="{56E8E1C2-7F5F-4DB8-916F-3E13DCE71C12}" destId="{78FF18F8-BE63-4328-95AC-FB1B470634F5}" srcOrd="0" destOrd="2" presId="urn:microsoft.com/office/officeart/2005/8/layout/vList5"/>
    <dgm:cxn modelId="{5E66E359-A6F5-4FCA-B314-623F6BAFD7B9}" srcId="{1FBDE042-912D-40BB-A850-250BCFD75A1B}" destId="{56E8E1C2-7F5F-4DB8-916F-3E13DCE71C12}" srcOrd="2" destOrd="0" parTransId="{6B11B13B-40DD-467D-A84D-340EE37DC2E5}" sibTransId="{F507E6D7-F740-4E97-A9C3-7646B5DCBE3C}"/>
    <dgm:cxn modelId="{CE8E9C4D-1D28-4880-83EF-B3882CFDA341}" srcId="{6EC63E2C-51A0-4F0C-8826-D1CF98D08757}" destId="{1FBDE042-912D-40BB-A850-250BCFD75A1B}" srcOrd="1" destOrd="0" parTransId="{89286FEC-CCA9-47E8-8EC3-D89DAE0A8856}" sibTransId="{7D1A395E-CEA1-4E08-B563-6A0636856CF8}"/>
    <dgm:cxn modelId="{719DCEE0-3F52-4FD6-8626-3B7B208F0327}" type="presOf" srcId="{CFDC826B-E782-4E37-B1D0-37537B7EE6A4}" destId="{7A328CF5-14AB-4289-9986-7536D6AA7C34}" srcOrd="0" destOrd="1" presId="urn:microsoft.com/office/officeart/2005/8/layout/vList5"/>
    <dgm:cxn modelId="{62C06FB2-2DB6-471F-B3B3-A060DD39CDD6}" srcId="{9CB83AE4-30C6-4EB9-8E24-896D6E7EB958}" destId="{DB846DCB-1477-4A34-BF8E-45961C07AEEB}" srcOrd="1" destOrd="0" parTransId="{7A0FC8DF-46DB-45D4-AC41-351FDF26DF7E}" sibTransId="{31B8DC0D-B60C-43E9-942D-90EF13BC6F20}"/>
    <dgm:cxn modelId="{DD9837BB-9282-47FF-8C8A-5502F1CE3C23}" srcId="{03854E24-61C5-4AE8-B169-756CDAFF267B}" destId="{D4A16104-CC63-422A-B2D3-F095D154B4D4}" srcOrd="2" destOrd="0" parTransId="{CD36EC2E-CA6E-42AB-ABF0-BA7089B7D692}" sibTransId="{5BB95360-97E9-4CC0-A145-9747B15008CF}"/>
    <dgm:cxn modelId="{CC54CDFD-CF39-40C8-984F-E522F07A3534}" type="presOf" srcId="{62535609-EE27-436E-A155-1B6E346C0B35}" destId="{E1AFB374-6E35-4D8B-9FE3-D93F347ADDD4}" srcOrd="0" destOrd="0" presId="urn:microsoft.com/office/officeart/2005/8/layout/vList5"/>
    <dgm:cxn modelId="{69006927-B91E-4749-8D1E-009B5485F869}" srcId="{70F727A3-B675-4AFA-AECF-A6325658E67B}" destId="{C5ECB014-2DC1-4115-9D29-10A9996DFF7C}" srcOrd="1" destOrd="0" parTransId="{00F17E32-F14D-448C-9663-220E5E80F442}" sibTransId="{AF34164A-0EF9-425E-8224-825395175277}"/>
    <dgm:cxn modelId="{64F9BD13-C03D-4385-A9AD-2C25F74AAD3E}" type="presOf" srcId="{BD76E857-FA5C-4B08-B02F-241B91C72020}" destId="{E04241D6-8656-4725-8159-210B853076AC}" srcOrd="0" destOrd="0" presId="urn:microsoft.com/office/officeart/2005/8/layout/vList5"/>
    <dgm:cxn modelId="{5BAA7A6D-342A-4744-9B21-74CE35D56B6F}" type="presOf" srcId="{39B8A42C-027C-4DAC-8631-294BE5166A25}" destId="{31B9C6DF-4AB4-4E07-8792-5D80CA975698}" srcOrd="0" destOrd="0" presId="urn:microsoft.com/office/officeart/2005/8/layout/vList5"/>
    <dgm:cxn modelId="{DAD9352B-3D44-4D69-AAE2-AC0A61EB9E43}" type="presOf" srcId="{1B0807C5-C698-40A1-B9F3-DF23847C91D3}" destId="{31B9C6DF-4AB4-4E07-8792-5D80CA975698}" srcOrd="0" destOrd="3" presId="urn:microsoft.com/office/officeart/2005/8/layout/vList5"/>
    <dgm:cxn modelId="{E46C71EA-078C-448B-A814-FE9DD448E6A8}" type="presParOf" srcId="{A6548D8B-8770-465D-8627-3CD9797E08F9}" destId="{DDA929AC-53C4-43DE-A634-D05681FDF150}" srcOrd="0" destOrd="0" presId="urn:microsoft.com/office/officeart/2005/8/layout/vList5"/>
    <dgm:cxn modelId="{5A44FDB8-A172-4EF6-BACB-0714DC706499}" type="presParOf" srcId="{DDA929AC-53C4-43DE-A634-D05681FDF150}" destId="{E04241D6-8656-4725-8159-210B853076AC}" srcOrd="0" destOrd="0" presId="urn:microsoft.com/office/officeart/2005/8/layout/vList5"/>
    <dgm:cxn modelId="{9E5DAAD1-CD47-4028-AF89-E11C52AFEC61}" type="presParOf" srcId="{DDA929AC-53C4-43DE-A634-D05681FDF150}" destId="{31B9C6DF-4AB4-4E07-8792-5D80CA975698}" srcOrd="1" destOrd="0" presId="urn:microsoft.com/office/officeart/2005/8/layout/vList5"/>
    <dgm:cxn modelId="{98FDBD81-2CC8-41CD-9DF8-152361D86614}" type="presParOf" srcId="{A6548D8B-8770-465D-8627-3CD9797E08F9}" destId="{A6703CB6-F588-4C6D-BA80-2C6561C94C2A}" srcOrd="1" destOrd="0" presId="urn:microsoft.com/office/officeart/2005/8/layout/vList5"/>
    <dgm:cxn modelId="{4E01D454-1A7E-4445-A585-C482951D43E9}" type="presParOf" srcId="{A6548D8B-8770-465D-8627-3CD9797E08F9}" destId="{17A5D4CA-98B5-41C7-8466-78F267518ED9}" srcOrd="2" destOrd="0" presId="urn:microsoft.com/office/officeart/2005/8/layout/vList5"/>
    <dgm:cxn modelId="{240EBC3E-36BF-483E-9CF8-0F3F67A46308}" type="presParOf" srcId="{17A5D4CA-98B5-41C7-8466-78F267518ED9}" destId="{FA7CEC4E-8415-44B8-BCFE-3DDA62DDA96F}" srcOrd="0" destOrd="0" presId="urn:microsoft.com/office/officeart/2005/8/layout/vList5"/>
    <dgm:cxn modelId="{EE1C0974-11DD-4DC1-81EC-7D79C2F12597}" type="presParOf" srcId="{17A5D4CA-98B5-41C7-8466-78F267518ED9}" destId="{78FF18F8-BE63-4328-95AC-FB1B470634F5}" srcOrd="1" destOrd="0" presId="urn:microsoft.com/office/officeart/2005/8/layout/vList5"/>
    <dgm:cxn modelId="{EA7106CA-5456-470D-9519-56F49C077F59}" type="presParOf" srcId="{A6548D8B-8770-465D-8627-3CD9797E08F9}" destId="{9D46151A-B7A0-4376-8AFA-331E51ACF748}" srcOrd="3" destOrd="0" presId="urn:microsoft.com/office/officeart/2005/8/layout/vList5"/>
    <dgm:cxn modelId="{B965487F-E201-4F69-B995-9FF456B2265F}" type="presParOf" srcId="{A6548D8B-8770-465D-8627-3CD9797E08F9}" destId="{7B9EB0AD-A2EC-4FCA-A98F-1913F99F6EAC}" srcOrd="4" destOrd="0" presId="urn:microsoft.com/office/officeart/2005/8/layout/vList5"/>
    <dgm:cxn modelId="{F26EA648-414C-413A-8C3E-83BA0DD11067}" type="presParOf" srcId="{7B9EB0AD-A2EC-4FCA-A98F-1913F99F6EAC}" destId="{8F0325CE-C9CC-4637-8459-E3C6A1607995}" srcOrd="0" destOrd="0" presId="urn:microsoft.com/office/officeart/2005/8/layout/vList5"/>
    <dgm:cxn modelId="{BF904EB0-CD93-4BBC-9F56-B179F0C6FB8D}" type="presParOf" srcId="{7B9EB0AD-A2EC-4FCA-A98F-1913F99F6EAC}" destId="{E4634821-92F8-4FE6-B76A-D56AC7183DEF}" srcOrd="1" destOrd="0" presId="urn:microsoft.com/office/officeart/2005/8/layout/vList5"/>
    <dgm:cxn modelId="{4B567450-25C1-40E0-8886-93B1D1D8AB1E}" type="presParOf" srcId="{A6548D8B-8770-465D-8627-3CD9797E08F9}" destId="{ABF6234F-171B-48A6-BD4C-338E293D5AC2}" srcOrd="5" destOrd="0" presId="urn:microsoft.com/office/officeart/2005/8/layout/vList5"/>
    <dgm:cxn modelId="{11F22520-B227-4B61-9797-B20E833A67E9}" type="presParOf" srcId="{A6548D8B-8770-465D-8627-3CD9797E08F9}" destId="{643749B0-B9F9-43B0-A950-0F05D0E41D45}" srcOrd="6" destOrd="0" presId="urn:microsoft.com/office/officeart/2005/8/layout/vList5"/>
    <dgm:cxn modelId="{02B3F87B-EC08-4113-A35E-818750B67E01}" type="presParOf" srcId="{643749B0-B9F9-43B0-A950-0F05D0E41D45}" destId="{10A4277D-82B2-4EFA-9CC0-222E923EC1F1}" srcOrd="0" destOrd="0" presId="urn:microsoft.com/office/officeart/2005/8/layout/vList5"/>
    <dgm:cxn modelId="{39B5C618-572C-485F-94B9-8FF198CE859C}" type="presParOf" srcId="{643749B0-B9F9-43B0-A950-0F05D0E41D45}" destId="{E1AFB374-6E35-4D8B-9FE3-D93F347ADDD4}" srcOrd="1" destOrd="0" presId="urn:microsoft.com/office/officeart/2005/8/layout/vList5"/>
    <dgm:cxn modelId="{FBCB83C3-C736-47CA-A7D4-61C8F0784EC1}" type="presParOf" srcId="{A6548D8B-8770-465D-8627-3CD9797E08F9}" destId="{7DEAF989-888E-42DA-B524-C0C81B25E283}" srcOrd="7" destOrd="0" presId="urn:microsoft.com/office/officeart/2005/8/layout/vList5"/>
    <dgm:cxn modelId="{04B92884-3BEE-489A-BD78-F5D7F303EFB8}" type="presParOf" srcId="{A6548D8B-8770-465D-8627-3CD9797E08F9}" destId="{548EBBBE-BE5B-447D-A6FD-5A3EF272D601}" srcOrd="8" destOrd="0" presId="urn:microsoft.com/office/officeart/2005/8/layout/vList5"/>
    <dgm:cxn modelId="{1EC6E119-7D0E-4D10-BAA2-D0068C87AEFF}" type="presParOf" srcId="{548EBBBE-BE5B-447D-A6FD-5A3EF272D601}" destId="{62FF9F65-365B-40C7-B789-19CA3A464C37}" srcOrd="0" destOrd="0" presId="urn:microsoft.com/office/officeart/2005/8/layout/vList5"/>
    <dgm:cxn modelId="{C1373D67-F3D3-4841-AC71-A3FC7DD8591F}" type="presParOf" srcId="{548EBBBE-BE5B-447D-A6FD-5A3EF272D601}" destId="{7A328CF5-14AB-4289-9986-7536D6AA7C3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6B469-6BAC-0843-90F2-580DBBE08755}"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36D9B49F-DA35-4747-90DD-0074C9291478}">
      <dgm:prSet phldrT="[Text]"/>
      <dgm:spPr/>
      <dgm:t>
        <a:bodyPr/>
        <a:lstStyle/>
        <a:p>
          <a:r>
            <a:rPr lang="en-US" dirty="0" smtClean="0"/>
            <a:t>Service Design</a:t>
          </a:r>
          <a:endParaRPr lang="en-US" dirty="0"/>
        </a:p>
      </dgm:t>
    </dgm:pt>
    <dgm:pt modelId="{A5F127C6-330F-8949-A046-F70B68F1A419}" type="parTrans" cxnId="{64C76AAC-27FE-4740-91CD-5E77D62238EE}">
      <dgm:prSet/>
      <dgm:spPr/>
      <dgm:t>
        <a:bodyPr/>
        <a:lstStyle/>
        <a:p>
          <a:endParaRPr lang="en-US"/>
        </a:p>
      </dgm:t>
    </dgm:pt>
    <dgm:pt modelId="{1098751E-F653-3F48-AB43-A771D555D32C}" type="sibTrans" cxnId="{64C76AAC-27FE-4740-91CD-5E77D62238EE}">
      <dgm:prSet/>
      <dgm:spPr/>
      <dgm:t>
        <a:bodyPr/>
        <a:lstStyle/>
        <a:p>
          <a:endParaRPr lang="en-US"/>
        </a:p>
      </dgm:t>
    </dgm:pt>
    <dgm:pt modelId="{01766FF6-BD92-C94D-9CA8-6797E562B91E}">
      <dgm:prSet phldrT="[Text]"/>
      <dgm:spPr/>
      <dgm:t>
        <a:bodyPr/>
        <a:lstStyle/>
        <a:p>
          <a:r>
            <a:rPr lang="en-US" dirty="0" smtClean="0"/>
            <a:t>Service Solutions</a:t>
          </a:r>
          <a:endParaRPr lang="en-US" dirty="0"/>
        </a:p>
      </dgm:t>
    </dgm:pt>
    <dgm:pt modelId="{5C72C0B0-4140-9F4F-9A45-B4493BA6410F}" type="parTrans" cxnId="{04466AC0-F6CB-D448-AAB8-FC7FA1B23039}">
      <dgm:prSet/>
      <dgm:spPr/>
      <dgm:t>
        <a:bodyPr/>
        <a:lstStyle/>
        <a:p>
          <a:endParaRPr lang="en-US"/>
        </a:p>
      </dgm:t>
    </dgm:pt>
    <dgm:pt modelId="{0B5D4FE6-A2F7-374F-A991-35A4664F6AB9}" type="sibTrans" cxnId="{04466AC0-F6CB-D448-AAB8-FC7FA1B23039}">
      <dgm:prSet/>
      <dgm:spPr/>
      <dgm:t>
        <a:bodyPr/>
        <a:lstStyle/>
        <a:p>
          <a:endParaRPr lang="en-US"/>
        </a:p>
      </dgm:t>
    </dgm:pt>
    <dgm:pt modelId="{23913FCB-C69D-9A47-83EE-E1F88CDAA9CA}">
      <dgm:prSet phldrT="[Text]"/>
      <dgm:spPr/>
      <dgm:t>
        <a:bodyPr/>
        <a:lstStyle/>
        <a:p>
          <a:r>
            <a:rPr lang="en-US" dirty="0" smtClean="0"/>
            <a:t>Service Management Systems</a:t>
          </a:r>
          <a:endParaRPr lang="en-US" dirty="0"/>
        </a:p>
      </dgm:t>
    </dgm:pt>
    <dgm:pt modelId="{FA29C418-0858-6248-B270-D88612010419}" type="parTrans" cxnId="{8D986D31-DF7D-454D-8F58-513714981E3D}">
      <dgm:prSet/>
      <dgm:spPr/>
      <dgm:t>
        <a:bodyPr/>
        <a:lstStyle/>
        <a:p>
          <a:endParaRPr lang="en-US"/>
        </a:p>
      </dgm:t>
    </dgm:pt>
    <dgm:pt modelId="{59BFC9CB-16CA-134E-83FC-2695A9045C39}" type="sibTrans" cxnId="{8D986D31-DF7D-454D-8F58-513714981E3D}">
      <dgm:prSet/>
      <dgm:spPr/>
      <dgm:t>
        <a:bodyPr/>
        <a:lstStyle/>
        <a:p>
          <a:endParaRPr lang="en-US"/>
        </a:p>
      </dgm:t>
    </dgm:pt>
    <dgm:pt modelId="{3D6D9EBD-DB87-5848-B42E-C2A9ED470685}">
      <dgm:prSet phldrT="[Text]"/>
      <dgm:spPr/>
      <dgm:t>
        <a:bodyPr/>
        <a:lstStyle/>
        <a:p>
          <a:r>
            <a:rPr lang="en-US" dirty="0" smtClean="0"/>
            <a:t>Technology &amp; Architecture</a:t>
          </a:r>
          <a:endParaRPr lang="en-US" dirty="0"/>
        </a:p>
      </dgm:t>
    </dgm:pt>
    <dgm:pt modelId="{4D02034F-8B10-C04B-B702-90BF13F3983A}" type="parTrans" cxnId="{ECAE3118-2CAE-E240-BC50-65386F4A1ACD}">
      <dgm:prSet/>
      <dgm:spPr/>
      <dgm:t>
        <a:bodyPr/>
        <a:lstStyle/>
        <a:p>
          <a:endParaRPr lang="en-US"/>
        </a:p>
      </dgm:t>
    </dgm:pt>
    <dgm:pt modelId="{03E98D03-A337-A042-AC69-492FF798DA94}" type="sibTrans" cxnId="{ECAE3118-2CAE-E240-BC50-65386F4A1ACD}">
      <dgm:prSet/>
      <dgm:spPr/>
      <dgm:t>
        <a:bodyPr/>
        <a:lstStyle/>
        <a:p>
          <a:endParaRPr lang="en-US"/>
        </a:p>
      </dgm:t>
    </dgm:pt>
    <dgm:pt modelId="{31EE25E7-EF4E-3D44-A276-D49C042CE8E9}">
      <dgm:prSet phldrT="[Text]"/>
      <dgm:spPr/>
      <dgm:t>
        <a:bodyPr/>
        <a:lstStyle/>
        <a:p>
          <a:r>
            <a:rPr lang="en-US" dirty="0" smtClean="0"/>
            <a:t>Processes</a:t>
          </a:r>
          <a:endParaRPr lang="en-US" dirty="0"/>
        </a:p>
      </dgm:t>
    </dgm:pt>
    <dgm:pt modelId="{3713D975-E82F-BE4B-A806-4DFFE25A9330}" type="parTrans" cxnId="{001FF575-0B10-2141-80CF-72C5D34383C0}">
      <dgm:prSet/>
      <dgm:spPr/>
      <dgm:t>
        <a:bodyPr/>
        <a:lstStyle/>
        <a:p>
          <a:endParaRPr lang="en-US"/>
        </a:p>
      </dgm:t>
    </dgm:pt>
    <dgm:pt modelId="{47998485-16AB-7C42-A901-0C369917B6B9}" type="sibTrans" cxnId="{001FF575-0B10-2141-80CF-72C5D34383C0}">
      <dgm:prSet/>
      <dgm:spPr/>
      <dgm:t>
        <a:bodyPr/>
        <a:lstStyle/>
        <a:p>
          <a:endParaRPr lang="en-US"/>
        </a:p>
      </dgm:t>
    </dgm:pt>
    <dgm:pt modelId="{62E2C1E5-A33B-1F4B-B751-2E9F23D1BEA9}">
      <dgm:prSet phldrT="[Text]"/>
      <dgm:spPr/>
      <dgm:t>
        <a:bodyPr/>
        <a:lstStyle/>
        <a:p>
          <a:r>
            <a:rPr lang="en-US" dirty="0" smtClean="0"/>
            <a:t>Measurement</a:t>
          </a:r>
          <a:endParaRPr lang="en-US" dirty="0"/>
        </a:p>
      </dgm:t>
    </dgm:pt>
    <dgm:pt modelId="{E74B0065-E30E-BF49-8A5F-00DEFE89E1BB}" type="parTrans" cxnId="{1B532F9E-C7EF-BB41-A340-FB58515675CB}">
      <dgm:prSet/>
      <dgm:spPr/>
      <dgm:t>
        <a:bodyPr/>
        <a:lstStyle/>
        <a:p>
          <a:endParaRPr lang="en-US"/>
        </a:p>
      </dgm:t>
    </dgm:pt>
    <dgm:pt modelId="{905752B7-D09B-4C4B-B4BE-5AC190088613}" type="sibTrans" cxnId="{1B532F9E-C7EF-BB41-A340-FB58515675CB}">
      <dgm:prSet/>
      <dgm:spPr/>
      <dgm:t>
        <a:bodyPr/>
        <a:lstStyle/>
        <a:p>
          <a:endParaRPr lang="en-US"/>
        </a:p>
      </dgm:t>
    </dgm:pt>
    <dgm:pt modelId="{9D265162-EBCF-8242-98AF-7E4812CB675D}" type="pres">
      <dgm:prSet presAssocID="{68C6B469-6BAC-0843-90F2-580DBBE08755}" presName="cycle" presStyleCnt="0">
        <dgm:presLayoutVars>
          <dgm:chMax val="1"/>
          <dgm:dir/>
          <dgm:animLvl val="ctr"/>
          <dgm:resizeHandles val="exact"/>
        </dgm:presLayoutVars>
      </dgm:prSet>
      <dgm:spPr/>
      <dgm:t>
        <a:bodyPr/>
        <a:lstStyle/>
        <a:p>
          <a:endParaRPr lang="en-US"/>
        </a:p>
      </dgm:t>
    </dgm:pt>
    <dgm:pt modelId="{7E858CB3-6068-1440-A9B8-9AACD1C16793}" type="pres">
      <dgm:prSet presAssocID="{36D9B49F-DA35-4747-90DD-0074C9291478}" presName="centerShape" presStyleLbl="node0" presStyleIdx="0" presStyleCnt="1"/>
      <dgm:spPr/>
      <dgm:t>
        <a:bodyPr/>
        <a:lstStyle/>
        <a:p>
          <a:endParaRPr lang="en-US"/>
        </a:p>
      </dgm:t>
    </dgm:pt>
    <dgm:pt modelId="{30841CC2-A1B6-3A49-A100-F636D52DC6F9}" type="pres">
      <dgm:prSet presAssocID="{5C72C0B0-4140-9F4F-9A45-B4493BA6410F}" presName="parTrans" presStyleLbl="bgSibTrans2D1" presStyleIdx="0" presStyleCnt="5"/>
      <dgm:spPr/>
      <dgm:t>
        <a:bodyPr/>
        <a:lstStyle/>
        <a:p>
          <a:endParaRPr lang="en-US"/>
        </a:p>
      </dgm:t>
    </dgm:pt>
    <dgm:pt modelId="{18009F3C-D0FA-6841-9D41-7B6B0FF33917}" type="pres">
      <dgm:prSet presAssocID="{01766FF6-BD92-C94D-9CA8-6797E562B91E}" presName="node" presStyleLbl="node1" presStyleIdx="0" presStyleCnt="5">
        <dgm:presLayoutVars>
          <dgm:bulletEnabled val="1"/>
        </dgm:presLayoutVars>
      </dgm:prSet>
      <dgm:spPr/>
      <dgm:t>
        <a:bodyPr/>
        <a:lstStyle/>
        <a:p>
          <a:endParaRPr lang="en-US"/>
        </a:p>
      </dgm:t>
    </dgm:pt>
    <dgm:pt modelId="{5BCFDB5E-A0C7-A14A-A8A6-EAED7CE50AB6}" type="pres">
      <dgm:prSet presAssocID="{FA29C418-0858-6248-B270-D88612010419}" presName="parTrans" presStyleLbl="bgSibTrans2D1" presStyleIdx="1" presStyleCnt="5"/>
      <dgm:spPr/>
      <dgm:t>
        <a:bodyPr/>
        <a:lstStyle/>
        <a:p>
          <a:endParaRPr lang="en-US"/>
        </a:p>
      </dgm:t>
    </dgm:pt>
    <dgm:pt modelId="{0E401910-E18A-9843-9531-CAB716758273}" type="pres">
      <dgm:prSet presAssocID="{23913FCB-C69D-9A47-83EE-E1F88CDAA9CA}" presName="node" presStyleLbl="node1" presStyleIdx="1" presStyleCnt="5">
        <dgm:presLayoutVars>
          <dgm:bulletEnabled val="1"/>
        </dgm:presLayoutVars>
      </dgm:prSet>
      <dgm:spPr/>
      <dgm:t>
        <a:bodyPr/>
        <a:lstStyle/>
        <a:p>
          <a:endParaRPr lang="en-US"/>
        </a:p>
      </dgm:t>
    </dgm:pt>
    <dgm:pt modelId="{B37D58DF-B94B-D945-B71F-316A7E45BB2A}" type="pres">
      <dgm:prSet presAssocID="{4D02034F-8B10-C04B-B702-90BF13F3983A}" presName="parTrans" presStyleLbl="bgSibTrans2D1" presStyleIdx="2" presStyleCnt="5"/>
      <dgm:spPr/>
      <dgm:t>
        <a:bodyPr/>
        <a:lstStyle/>
        <a:p>
          <a:endParaRPr lang="en-US"/>
        </a:p>
      </dgm:t>
    </dgm:pt>
    <dgm:pt modelId="{893793B4-CF0C-4044-9B68-FD682CEE714C}" type="pres">
      <dgm:prSet presAssocID="{3D6D9EBD-DB87-5848-B42E-C2A9ED470685}" presName="node" presStyleLbl="node1" presStyleIdx="2" presStyleCnt="5">
        <dgm:presLayoutVars>
          <dgm:bulletEnabled val="1"/>
        </dgm:presLayoutVars>
      </dgm:prSet>
      <dgm:spPr/>
      <dgm:t>
        <a:bodyPr/>
        <a:lstStyle/>
        <a:p>
          <a:endParaRPr lang="en-US"/>
        </a:p>
      </dgm:t>
    </dgm:pt>
    <dgm:pt modelId="{6E125C85-ECA9-7C44-8519-EA381D40A721}" type="pres">
      <dgm:prSet presAssocID="{3713D975-E82F-BE4B-A806-4DFFE25A9330}" presName="parTrans" presStyleLbl="bgSibTrans2D1" presStyleIdx="3" presStyleCnt="5"/>
      <dgm:spPr/>
      <dgm:t>
        <a:bodyPr/>
        <a:lstStyle/>
        <a:p>
          <a:endParaRPr lang="en-US"/>
        </a:p>
      </dgm:t>
    </dgm:pt>
    <dgm:pt modelId="{FE17F1D4-CB05-8945-BFFE-4A5E29129FBF}" type="pres">
      <dgm:prSet presAssocID="{31EE25E7-EF4E-3D44-A276-D49C042CE8E9}" presName="node" presStyleLbl="node1" presStyleIdx="3" presStyleCnt="5">
        <dgm:presLayoutVars>
          <dgm:bulletEnabled val="1"/>
        </dgm:presLayoutVars>
      </dgm:prSet>
      <dgm:spPr/>
      <dgm:t>
        <a:bodyPr/>
        <a:lstStyle/>
        <a:p>
          <a:endParaRPr lang="en-US"/>
        </a:p>
      </dgm:t>
    </dgm:pt>
    <dgm:pt modelId="{0B1FDB1B-803F-0147-AA95-8A51FBFDCE92}" type="pres">
      <dgm:prSet presAssocID="{E74B0065-E30E-BF49-8A5F-00DEFE89E1BB}" presName="parTrans" presStyleLbl="bgSibTrans2D1" presStyleIdx="4" presStyleCnt="5"/>
      <dgm:spPr/>
      <dgm:t>
        <a:bodyPr/>
        <a:lstStyle/>
        <a:p>
          <a:endParaRPr lang="en-US"/>
        </a:p>
      </dgm:t>
    </dgm:pt>
    <dgm:pt modelId="{811BD34E-0B7E-0047-85BF-B76F2ED173A6}" type="pres">
      <dgm:prSet presAssocID="{62E2C1E5-A33B-1F4B-B751-2E9F23D1BEA9}" presName="node" presStyleLbl="node1" presStyleIdx="4" presStyleCnt="5">
        <dgm:presLayoutVars>
          <dgm:bulletEnabled val="1"/>
        </dgm:presLayoutVars>
      </dgm:prSet>
      <dgm:spPr/>
      <dgm:t>
        <a:bodyPr/>
        <a:lstStyle/>
        <a:p>
          <a:endParaRPr lang="en-US"/>
        </a:p>
      </dgm:t>
    </dgm:pt>
  </dgm:ptLst>
  <dgm:cxnLst>
    <dgm:cxn modelId="{EB8D4A2E-E44A-4831-9A5D-FD027ECD2B33}" type="presOf" srcId="{62E2C1E5-A33B-1F4B-B751-2E9F23D1BEA9}" destId="{811BD34E-0B7E-0047-85BF-B76F2ED173A6}" srcOrd="0" destOrd="0" presId="urn:microsoft.com/office/officeart/2005/8/layout/radial4"/>
    <dgm:cxn modelId="{C6A8C89D-2F3C-4CA0-9FE3-946C64075372}" type="presOf" srcId="{36D9B49F-DA35-4747-90DD-0074C9291478}" destId="{7E858CB3-6068-1440-A9B8-9AACD1C16793}" srcOrd="0" destOrd="0" presId="urn:microsoft.com/office/officeart/2005/8/layout/radial4"/>
    <dgm:cxn modelId="{1B532F9E-C7EF-BB41-A340-FB58515675CB}" srcId="{36D9B49F-DA35-4747-90DD-0074C9291478}" destId="{62E2C1E5-A33B-1F4B-B751-2E9F23D1BEA9}" srcOrd="4" destOrd="0" parTransId="{E74B0065-E30E-BF49-8A5F-00DEFE89E1BB}" sibTransId="{905752B7-D09B-4C4B-B4BE-5AC190088613}"/>
    <dgm:cxn modelId="{001FF575-0B10-2141-80CF-72C5D34383C0}" srcId="{36D9B49F-DA35-4747-90DD-0074C9291478}" destId="{31EE25E7-EF4E-3D44-A276-D49C042CE8E9}" srcOrd="3" destOrd="0" parTransId="{3713D975-E82F-BE4B-A806-4DFFE25A9330}" sibTransId="{47998485-16AB-7C42-A901-0C369917B6B9}"/>
    <dgm:cxn modelId="{40EA357C-DF39-46B3-A22D-E77825ACADF6}" type="presOf" srcId="{5C72C0B0-4140-9F4F-9A45-B4493BA6410F}" destId="{30841CC2-A1B6-3A49-A100-F636D52DC6F9}" srcOrd="0" destOrd="0" presId="urn:microsoft.com/office/officeart/2005/8/layout/radial4"/>
    <dgm:cxn modelId="{976BC81F-E298-436E-A73E-8165CF8911F2}" type="presOf" srcId="{68C6B469-6BAC-0843-90F2-580DBBE08755}" destId="{9D265162-EBCF-8242-98AF-7E4812CB675D}" srcOrd="0" destOrd="0" presId="urn:microsoft.com/office/officeart/2005/8/layout/radial4"/>
    <dgm:cxn modelId="{04466AC0-F6CB-D448-AAB8-FC7FA1B23039}" srcId="{36D9B49F-DA35-4747-90DD-0074C9291478}" destId="{01766FF6-BD92-C94D-9CA8-6797E562B91E}" srcOrd="0" destOrd="0" parTransId="{5C72C0B0-4140-9F4F-9A45-B4493BA6410F}" sibTransId="{0B5D4FE6-A2F7-374F-A991-35A4664F6AB9}"/>
    <dgm:cxn modelId="{16BECDBC-100D-4B6D-A0F7-62A3A2F68FBF}" type="presOf" srcId="{FA29C418-0858-6248-B270-D88612010419}" destId="{5BCFDB5E-A0C7-A14A-A8A6-EAED7CE50AB6}" srcOrd="0" destOrd="0" presId="urn:microsoft.com/office/officeart/2005/8/layout/radial4"/>
    <dgm:cxn modelId="{2AF2C628-8921-401D-9F47-11BFEE1C06D0}" type="presOf" srcId="{3D6D9EBD-DB87-5848-B42E-C2A9ED470685}" destId="{893793B4-CF0C-4044-9B68-FD682CEE714C}" srcOrd="0" destOrd="0" presId="urn:microsoft.com/office/officeart/2005/8/layout/radial4"/>
    <dgm:cxn modelId="{9985826E-2BDF-4EFF-92FA-EF3026AEEA44}" type="presOf" srcId="{23913FCB-C69D-9A47-83EE-E1F88CDAA9CA}" destId="{0E401910-E18A-9843-9531-CAB716758273}" srcOrd="0" destOrd="0" presId="urn:microsoft.com/office/officeart/2005/8/layout/radial4"/>
    <dgm:cxn modelId="{932D8B32-66DF-4E83-8841-1F9C7D3AEE47}" type="presOf" srcId="{E74B0065-E30E-BF49-8A5F-00DEFE89E1BB}" destId="{0B1FDB1B-803F-0147-AA95-8A51FBFDCE92}" srcOrd="0" destOrd="0" presId="urn:microsoft.com/office/officeart/2005/8/layout/radial4"/>
    <dgm:cxn modelId="{ECAE3118-2CAE-E240-BC50-65386F4A1ACD}" srcId="{36D9B49F-DA35-4747-90DD-0074C9291478}" destId="{3D6D9EBD-DB87-5848-B42E-C2A9ED470685}" srcOrd="2" destOrd="0" parTransId="{4D02034F-8B10-C04B-B702-90BF13F3983A}" sibTransId="{03E98D03-A337-A042-AC69-492FF798DA94}"/>
    <dgm:cxn modelId="{1D813ED3-FBEB-4348-B5C2-9B3EF1F2C458}" type="presOf" srcId="{3713D975-E82F-BE4B-A806-4DFFE25A9330}" destId="{6E125C85-ECA9-7C44-8519-EA381D40A721}" srcOrd="0" destOrd="0" presId="urn:microsoft.com/office/officeart/2005/8/layout/radial4"/>
    <dgm:cxn modelId="{9655447B-D059-492F-A13D-9C3B74572810}" type="presOf" srcId="{01766FF6-BD92-C94D-9CA8-6797E562B91E}" destId="{18009F3C-D0FA-6841-9D41-7B6B0FF33917}" srcOrd="0" destOrd="0" presId="urn:microsoft.com/office/officeart/2005/8/layout/radial4"/>
    <dgm:cxn modelId="{ACB0F1CA-73B8-4435-9FBD-06EF25274B01}" type="presOf" srcId="{4D02034F-8B10-C04B-B702-90BF13F3983A}" destId="{B37D58DF-B94B-D945-B71F-316A7E45BB2A}" srcOrd="0" destOrd="0" presId="urn:microsoft.com/office/officeart/2005/8/layout/radial4"/>
    <dgm:cxn modelId="{FCA2620E-E5CD-43CF-B78D-3DD2EBE58298}" type="presOf" srcId="{31EE25E7-EF4E-3D44-A276-D49C042CE8E9}" destId="{FE17F1D4-CB05-8945-BFFE-4A5E29129FBF}" srcOrd="0" destOrd="0" presId="urn:microsoft.com/office/officeart/2005/8/layout/radial4"/>
    <dgm:cxn modelId="{8D986D31-DF7D-454D-8F58-513714981E3D}" srcId="{36D9B49F-DA35-4747-90DD-0074C9291478}" destId="{23913FCB-C69D-9A47-83EE-E1F88CDAA9CA}" srcOrd="1" destOrd="0" parTransId="{FA29C418-0858-6248-B270-D88612010419}" sibTransId="{59BFC9CB-16CA-134E-83FC-2695A9045C39}"/>
    <dgm:cxn modelId="{64C76AAC-27FE-4740-91CD-5E77D62238EE}" srcId="{68C6B469-6BAC-0843-90F2-580DBBE08755}" destId="{36D9B49F-DA35-4747-90DD-0074C9291478}" srcOrd="0" destOrd="0" parTransId="{A5F127C6-330F-8949-A046-F70B68F1A419}" sibTransId="{1098751E-F653-3F48-AB43-A771D555D32C}"/>
    <dgm:cxn modelId="{357979C0-B4FF-4CA7-9C0B-E0F3F2DA7295}" type="presParOf" srcId="{9D265162-EBCF-8242-98AF-7E4812CB675D}" destId="{7E858CB3-6068-1440-A9B8-9AACD1C16793}" srcOrd="0" destOrd="0" presId="urn:microsoft.com/office/officeart/2005/8/layout/radial4"/>
    <dgm:cxn modelId="{6C720D7C-1D75-422F-BCDF-AAE42E51835C}" type="presParOf" srcId="{9D265162-EBCF-8242-98AF-7E4812CB675D}" destId="{30841CC2-A1B6-3A49-A100-F636D52DC6F9}" srcOrd="1" destOrd="0" presId="urn:microsoft.com/office/officeart/2005/8/layout/radial4"/>
    <dgm:cxn modelId="{8346C50F-99B5-491E-843D-9F04A1CCEF3C}" type="presParOf" srcId="{9D265162-EBCF-8242-98AF-7E4812CB675D}" destId="{18009F3C-D0FA-6841-9D41-7B6B0FF33917}" srcOrd="2" destOrd="0" presId="urn:microsoft.com/office/officeart/2005/8/layout/radial4"/>
    <dgm:cxn modelId="{1C09A966-91BE-4FA8-A226-80B23ECD5F68}" type="presParOf" srcId="{9D265162-EBCF-8242-98AF-7E4812CB675D}" destId="{5BCFDB5E-A0C7-A14A-A8A6-EAED7CE50AB6}" srcOrd="3" destOrd="0" presId="urn:microsoft.com/office/officeart/2005/8/layout/radial4"/>
    <dgm:cxn modelId="{9DBA175C-37D1-4D95-8C43-D344EFF2A3B6}" type="presParOf" srcId="{9D265162-EBCF-8242-98AF-7E4812CB675D}" destId="{0E401910-E18A-9843-9531-CAB716758273}" srcOrd="4" destOrd="0" presId="urn:microsoft.com/office/officeart/2005/8/layout/radial4"/>
    <dgm:cxn modelId="{8DACF9FF-6B82-45A0-AA7A-9B5AC34716F3}" type="presParOf" srcId="{9D265162-EBCF-8242-98AF-7E4812CB675D}" destId="{B37D58DF-B94B-D945-B71F-316A7E45BB2A}" srcOrd="5" destOrd="0" presId="urn:microsoft.com/office/officeart/2005/8/layout/radial4"/>
    <dgm:cxn modelId="{D8497325-9540-46C1-B013-DC43AD1C236B}" type="presParOf" srcId="{9D265162-EBCF-8242-98AF-7E4812CB675D}" destId="{893793B4-CF0C-4044-9B68-FD682CEE714C}" srcOrd="6" destOrd="0" presId="urn:microsoft.com/office/officeart/2005/8/layout/radial4"/>
    <dgm:cxn modelId="{59FBBDEE-5825-427D-A592-39CEE0D23CF0}" type="presParOf" srcId="{9D265162-EBCF-8242-98AF-7E4812CB675D}" destId="{6E125C85-ECA9-7C44-8519-EA381D40A721}" srcOrd="7" destOrd="0" presId="urn:microsoft.com/office/officeart/2005/8/layout/radial4"/>
    <dgm:cxn modelId="{A9659146-0CAE-4865-9016-DD4499804723}" type="presParOf" srcId="{9D265162-EBCF-8242-98AF-7E4812CB675D}" destId="{FE17F1D4-CB05-8945-BFFE-4A5E29129FBF}" srcOrd="8" destOrd="0" presId="urn:microsoft.com/office/officeart/2005/8/layout/radial4"/>
    <dgm:cxn modelId="{6C053650-AA65-4A9A-92B2-84FD7EC358C5}" type="presParOf" srcId="{9D265162-EBCF-8242-98AF-7E4812CB675D}" destId="{0B1FDB1B-803F-0147-AA95-8A51FBFDCE92}" srcOrd="9" destOrd="0" presId="urn:microsoft.com/office/officeart/2005/8/layout/radial4"/>
    <dgm:cxn modelId="{8D654992-5534-48B0-9A55-72BE0471BF26}" type="presParOf" srcId="{9D265162-EBCF-8242-98AF-7E4812CB675D}" destId="{811BD34E-0B7E-0047-85BF-B76F2ED173A6}"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3DCABC-157E-4651-80BF-78EE26B85BA2}" type="doc">
      <dgm:prSet loTypeId="urn:microsoft.com/office/officeart/2005/8/layout/bProcess4" loCatId="" qsTypeId="urn:microsoft.com/office/officeart/2005/8/quickstyle/simple4" qsCatId="simple" csTypeId="urn:microsoft.com/office/officeart/2005/8/colors/colorful1" csCatId="colorful" phldr="1"/>
      <dgm:spPr/>
      <dgm:t>
        <a:bodyPr/>
        <a:lstStyle/>
        <a:p>
          <a:endParaRPr lang="id-ID"/>
        </a:p>
      </dgm:t>
    </dgm:pt>
    <dgm:pt modelId="{137DA5AB-659E-4CBF-962B-C3059CB82827}">
      <dgm:prSet phldrT="[Text]"/>
      <dgm:spPr/>
      <dgm:t>
        <a:bodyPr/>
        <a:lstStyle/>
        <a:p>
          <a:r>
            <a:rPr lang="id-ID" dirty="0" smtClean="0"/>
            <a:t>Requirement collections</a:t>
          </a:r>
          <a:endParaRPr lang="id-ID" dirty="0"/>
        </a:p>
      </dgm:t>
    </dgm:pt>
    <dgm:pt modelId="{02C9A2E1-EF1C-4688-A535-C29C07669423}" type="parTrans" cxnId="{787D9497-77A2-4C3F-B718-6158CEC1B0F8}">
      <dgm:prSet/>
      <dgm:spPr/>
      <dgm:t>
        <a:bodyPr/>
        <a:lstStyle/>
        <a:p>
          <a:endParaRPr lang="id-ID"/>
        </a:p>
      </dgm:t>
    </dgm:pt>
    <dgm:pt modelId="{D8B23F03-9726-4D08-A45A-27BDAAAE243C}" type="sibTrans" cxnId="{787D9497-77A2-4C3F-B718-6158CEC1B0F8}">
      <dgm:prSet/>
      <dgm:spPr/>
      <dgm:t>
        <a:bodyPr/>
        <a:lstStyle/>
        <a:p>
          <a:endParaRPr lang="id-ID"/>
        </a:p>
      </dgm:t>
    </dgm:pt>
    <dgm:pt modelId="{03DD5913-62B6-4D4A-B521-2A0FE9D8D049}">
      <dgm:prSet phldrT="[Text]"/>
      <dgm:spPr/>
      <dgm:t>
        <a:bodyPr/>
        <a:lstStyle/>
        <a:p>
          <a:r>
            <a:rPr lang="id-ID" dirty="0" smtClean="0"/>
            <a:t>Design appropriate services</a:t>
          </a:r>
          <a:endParaRPr lang="id-ID" dirty="0"/>
        </a:p>
      </dgm:t>
    </dgm:pt>
    <dgm:pt modelId="{FC690F85-921A-4324-A275-69AB9B7E8D1A}" type="parTrans" cxnId="{9292E813-1C36-49E0-B000-4F0143753460}">
      <dgm:prSet/>
      <dgm:spPr/>
      <dgm:t>
        <a:bodyPr/>
        <a:lstStyle/>
        <a:p>
          <a:endParaRPr lang="id-ID"/>
        </a:p>
      </dgm:t>
    </dgm:pt>
    <dgm:pt modelId="{DA85120B-C3AF-4F75-B317-792E403A6819}" type="sibTrans" cxnId="{9292E813-1C36-49E0-B000-4F0143753460}">
      <dgm:prSet/>
      <dgm:spPr/>
      <dgm:t>
        <a:bodyPr/>
        <a:lstStyle/>
        <a:p>
          <a:endParaRPr lang="id-ID"/>
        </a:p>
      </dgm:t>
    </dgm:pt>
    <dgm:pt modelId="{46A94EA5-AA6D-4193-B8C5-BAD3B7F54135}">
      <dgm:prSet phldrT="[Text]"/>
      <dgm:spPr/>
      <dgm:t>
        <a:bodyPr/>
        <a:lstStyle/>
        <a:p>
          <a:r>
            <a:rPr lang="id-ID" dirty="0" smtClean="0"/>
            <a:t>Review and revision</a:t>
          </a:r>
          <a:endParaRPr lang="id-ID" dirty="0"/>
        </a:p>
      </dgm:t>
    </dgm:pt>
    <dgm:pt modelId="{C08B8A17-0C63-4726-8072-70DB781D37E4}" type="parTrans" cxnId="{462A664C-BB2E-4FC3-8AC1-CCA13AD74BC0}">
      <dgm:prSet/>
      <dgm:spPr/>
      <dgm:t>
        <a:bodyPr/>
        <a:lstStyle/>
        <a:p>
          <a:endParaRPr lang="id-ID"/>
        </a:p>
      </dgm:t>
    </dgm:pt>
    <dgm:pt modelId="{124FAA7C-E960-4E3E-B7CE-ABD5A7AB53B8}" type="sibTrans" cxnId="{462A664C-BB2E-4FC3-8AC1-CCA13AD74BC0}">
      <dgm:prSet/>
      <dgm:spPr/>
      <dgm:t>
        <a:bodyPr/>
        <a:lstStyle/>
        <a:p>
          <a:endParaRPr lang="id-ID"/>
        </a:p>
      </dgm:t>
    </dgm:pt>
    <dgm:pt modelId="{2070EE7F-B3EB-4FBA-94B1-A094700636B2}">
      <dgm:prSet phldrT="[Text]"/>
      <dgm:spPr/>
      <dgm:t>
        <a:bodyPr/>
        <a:lstStyle/>
        <a:p>
          <a:r>
            <a:rPr lang="id-ID" dirty="0" smtClean="0"/>
            <a:t>Liaison with other  process</a:t>
          </a:r>
          <a:endParaRPr lang="id-ID" dirty="0"/>
        </a:p>
      </dgm:t>
    </dgm:pt>
    <dgm:pt modelId="{33FA369B-ABB2-40E7-8F23-AB28A101B219}" type="parTrans" cxnId="{C3CE9A09-552B-43B3-A8D8-61809F0F3D35}">
      <dgm:prSet/>
      <dgm:spPr/>
      <dgm:t>
        <a:bodyPr/>
        <a:lstStyle/>
        <a:p>
          <a:endParaRPr lang="id-ID"/>
        </a:p>
      </dgm:t>
    </dgm:pt>
    <dgm:pt modelId="{3F6F33CB-9479-4ACA-8E36-1039B049E699}" type="sibTrans" cxnId="{C3CE9A09-552B-43B3-A8D8-61809F0F3D35}">
      <dgm:prSet/>
      <dgm:spPr/>
      <dgm:t>
        <a:bodyPr/>
        <a:lstStyle/>
        <a:p>
          <a:endParaRPr lang="id-ID"/>
        </a:p>
      </dgm:t>
    </dgm:pt>
    <dgm:pt modelId="{1A46A743-4994-4A19-9DCB-5C38DC0AABC2}">
      <dgm:prSet phldrT="[Text]"/>
      <dgm:spPr/>
      <dgm:t>
        <a:bodyPr/>
        <a:lstStyle/>
        <a:p>
          <a:r>
            <a:rPr lang="id-ID" dirty="0" smtClean="0"/>
            <a:t>Production and mantainance</a:t>
          </a:r>
          <a:endParaRPr lang="id-ID" dirty="0"/>
        </a:p>
      </dgm:t>
    </dgm:pt>
    <dgm:pt modelId="{B7E058FF-62B0-4170-BCA7-DAEBD4B02F47}" type="parTrans" cxnId="{8A2401F9-B474-40A0-BB94-7BF84EC9F490}">
      <dgm:prSet/>
      <dgm:spPr/>
      <dgm:t>
        <a:bodyPr/>
        <a:lstStyle/>
        <a:p>
          <a:endParaRPr lang="id-ID"/>
        </a:p>
      </dgm:t>
    </dgm:pt>
    <dgm:pt modelId="{40B7BCC9-CD75-4A25-AB93-81300CB0F4E7}" type="sibTrans" cxnId="{8A2401F9-B474-40A0-BB94-7BF84EC9F490}">
      <dgm:prSet/>
      <dgm:spPr/>
      <dgm:t>
        <a:bodyPr/>
        <a:lstStyle/>
        <a:p>
          <a:endParaRPr lang="id-ID"/>
        </a:p>
      </dgm:t>
    </dgm:pt>
    <dgm:pt modelId="{512F4D43-7721-4F37-B311-3C81F5F314FD}">
      <dgm:prSet phldrT="[Text]"/>
      <dgm:spPr/>
      <dgm:t>
        <a:bodyPr/>
        <a:lstStyle/>
        <a:p>
          <a:r>
            <a:rPr lang="id-ID" dirty="0" smtClean="0"/>
            <a:t>Risk assesment</a:t>
          </a:r>
          <a:endParaRPr lang="id-ID" dirty="0"/>
        </a:p>
      </dgm:t>
    </dgm:pt>
    <dgm:pt modelId="{E77C359A-DF04-4C3F-AE18-4E0494D8238D}" type="parTrans" cxnId="{6F558749-4555-4040-A1B1-BC729FA45C47}">
      <dgm:prSet/>
      <dgm:spPr/>
      <dgm:t>
        <a:bodyPr/>
        <a:lstStyle/>
        <a:p>
          <a:endParaRPr lang="id-ID"/>
        </a:p>
      </dgm:t>
    </dgm:pt>
    <dgm:pt modelId="{4A29892B-89F7-410B-BD90-A066536A941A}" type="sibTrans" cxnId="{6F558749-4555-4040-A1B1-BC729FA45C47}">
      <dgm:prSet/>
      <dgm:spPr/>
      <dgm:t>
        <a:bodyPr/>
        <a:lstStyle/>
        <a:p>
          <a:endParaRPr lang="id-ID"/>
        </a:p>
      </dgm:t>
    </dgm:pt>
    <dgm:pt modelId="{B06B6F00-EF71-4954-81C8-83220228CBE0}">
      <dgm:prSet phldrT="[Text]"/>
      <dgm:spPr/>
      <dgm:t>
        <a:bodyPr/>
        <a:lstStyle/>
        <a:p>
          <a:r>
            <a:rPr lang="id-ID" dirty="0" smtClean="0"/>
            <a:t>Ensure alignment with policies &amp; strategies</a:t>
          </a:r>
          <a:endParaRPr lang="id-ID" dirty="0"/>
        </a:p>
      </dgm:t>
    </dgm:pt>
    <dgm:pt modelId="{AE95455B-CA54-46F2-A81A-FD96311D013D}" type="parTrans" cxnId="{70A01B0E-FC4A-4146-8254-709B93FCCD5B}">
      <dgm:prSet/>
      <dgm:spPr/>
      <dgm:t>
        <a:bodyPr/>
        <a:lstStyle/>
        <a:p>
          <a:endParaRPr lang="id-ID"/>
        </a:p>
      </dgm:t>
    </dgm:pt>
    <dgm:pt modelId="{324FD80A-9045-480E-91A7-34441F582279}" type="sibTrans" cxnId="{70A01B0E-FC4A-4146-8254-709B93FCCD5B}">
      <dgm:prSet/>
      <dgm:spPr/>
      <dgm:t>
        <a:bodyPr/>
        <a:lstStyle/>
        <a:p>
          <a:endParaRPr lang="id-ID"/>
        </a:p>
      </dgm:t>
    </dgm:pt>
    <dgm:pt modelId="{ECF96B56-B110-40CE-B33C-A9ADE162FFB0}">
      <dgm:prSet phldrT="[Text]"/>
      <dgm:spPr/>
      <dgm:t>
        <a:bodyPr/>
        <a:lstStyle/>
        <a:p>
          <a:r>
            <a:rPr lang="id-ID" dirty="0" smtClean="0"/>
            <a:t>Revision of all design documents</a:t>
          </a:r>
          <a:endParaRPr lang="id-ID" dirty="0"/>
        </a:p>
      </dgm:t>
    </dgm:pt>
    <dgm:pt modelId="{EAD7AA96-96AA-4045-87DA-329E469C9CE3}" type="parTrans" cxnId="{9F72D627-C9F7-472E-B6BA-8EA69152E732}">
      <dgm:prSet/>
      <dgm:spPr/>
      <dgm:t>
        <a:bodyPr/>
        <a:lstStyle/>
        <a:p>
          <a:endParaRPr lang="en-US"/>
        </a:p>
      </dgm:t>
    </dgm:pt>
    <dgm:pt modelId="{56432A8F-F1B4-4563-89DA-1A85E0F77C58}" type="sibTrans" cxnId="{9F72D627-C9F7-472E-B6BA-8EA69152E732}">
      <dgm:prSet/>
      <dgm:spPr/>
      <dgm:t>
        <a:bodyPr/>
        <a:lstStyle/>
        <a:p>
          <a:endParaRPr lang="en-US"/>
        </a:p>
      </dgm:t>
    </dgm:pt>
    <dgm:pt modelId="{18454ABF-5B65-4447-9E74-C0D428DDE001}" type="pres">
      <dgm:prSet presAssocID="{213DCABC-157E-4651-80BF-78EE26B85BA2}" presName="Name0" presStyleCnt="0">
        <dgm:presLayoutVars>
          <dgm:dir/>
          <dgm:resizeHandles/>
        </dgm:presLayoutVars>
      </dgm:prSet>
      <dgm:spPr/>
      <dgm:t>
        <a:bodyPr/>
        <a:lstStyle/>
        <a:p>
          <a:endParaRPr lang="en-US"/>
        </a:p>
      </dgm:t>
    </dgm:pt>
    <dgm:pt modelId="{A2F589EA-322D-2E4C-A25B-3DDA5336F25A}" type="pres">
      <dgm:prSet presAssocID="{137DA5AB-659E-4CBF-962B-C3059CB82827}" presName="compNode" presStyleCnt="0"/>
      <dgm:spPr/>
      <dgm:t>
        <a:bodyPr/>
        <a:lstStyle/>
        <a:p>
          <a:endParaRPr lang="en-US"/>
        </a:p>
      </dgm:t>
    </dgm:pt>
    <dgm:pt modelId="{40B1A463-C4D1-A044-AB56-EE5235E9B4A3}" type="pres">
      <dgm:prSet presAssocID="{137DA5AB-659E-4CBF-962B-C3059CB82827}" presName="dummyConnPt" presStyleCnt="0"/>
      <dgm:spPr/>
      <dgm:t>
        <a:bodyPr/>
        <a:lstStyle/>
        <a:p>
          <a:endParaRPr lang="en-US"/>
        </a:p>
      </dgm:t>
    </dgm:pt>
    <dgm:pt modelId="{AFF9941A-BD97-C44A-B699-A0E7BA7B1319}" type="pres">
      <dgm:prSet presAssocID="{137DA5AB-659E-4CBF-962B-C3059CB82827}" presName="node" presStyleLbl="node1" presStyleIdx="0" presStyleCnt="8">
        <dgm:presLayoutVars>
          <dgm:bulletEnabled val="1"/>
        </dgm:presLayoutVars>
      </dgm:prSet>
      <dgm:spPr/>
      <dgm:t>
        <a:bodyPr/>
        <a:lstStyle/>
        <a:p>
          <a:endParaRPr lang="en-US"/>
        </a:p>
      </dgm:t>
    </dgm:pt>
    <dgm:pt modelId="{28CFE42D-704C-A442-A4EF-20E8848C4BC0}" type="pres">
      <dgm:prSet presAssocID="{D8B23F03-9726-4D08-A45A-27BDAAAE243C}" presName="sibTrans" presStyleLbl="bgSibTrans2D1" presStyleIdx="0" presStyleCnt="7"/>
      <dgm:spPr/>
      <dgm:t>
        <a:bodyPr/>
        <a:lstStyle/>
        <a:p>
          <a:endParaRPr lang="en-US"/>
        </a:p>
      </dgm:t>
    </dgm:pt>
    <dgm:pt modelId="{8C8F5D1B-CB79-2A49-A539-C2DD364C557A}" type="pres">
      <dgm:prSet presAssocID="{03DD5913-62B6-4D4A-B521-2A0FE9D8D049}" presName="compNode" presStyleCnt="0"/>
      <dgm:spPr/>
      <dgm:t>
        <a:bodyPr/>
        <a:lstStyle/>
        <a:p>
          <a:endParaRPr lang="en-US"/>
        </a:p>
      </dgm:t>
    </dgm:pt>
    <dgm:pt modelId="{CAB89348-A1E5-A34A-B8A8-AD106CF5FE86}" type="pres">
      <dgm:prSet presAssocID="{03DD5913-62B6-4D4A-B521-2A0FE9D8D049}" presName="dummyConnPt" presStyleCnt="0"/>
      <dgm:spPr/>
      <dgm:t>
        <a:bodyPr/>
        <a:lstStyle/>
        <a:p>
          <a:endParaRPr lang="en-US"/>
        </a:p>
      </dgm:t>
    </dgm:pt>
    <dgm:pt modelId="{57D96ABA-C17E-D44E-B863-2421EE5E1195}" type="pres">
      <dgm:prSet presAssocID="{03DD5913-62B6-4D4A-B521-2A0FE9D8D049}" presName="node" presStyleLbl="node1" presStyleIdx="1" presStyleCnt="8">
        <dgm:presLayoutVars>
          <dgm:bulletEnabled val="1"/>
        </dgm:presLayoutVars>
      </dgm:prSet>
      <dgm:spPr/>
      <dgm:t>
        <a:bodyPr/>
        <a:lstStyle/>
        <a:p>
          <a:endParaRPr lang="en-US"/>
        </a:p>
      </dgm:t>
    </dgm:pt>
    <dgm:pt modelId="{34359402-71DC-FC49-A12B-E1E093908F85}" type="pres">
      <dgm:prSet presAssocID="{DA85120B-C3AF-4F75-B317-792E403A6819}" presName="sibTrans" presStyleLbl="bgSibTrans2D1" presStyleIdx="1" presStyleCnt="7"/>
      <dgm:spPr/>
      <dgm:t>
        <a:bodyPr/>
        <a:lstStyle/>
        <a:p>
          <a:endParaRPr lang="en-US"/>
        </a:p>
      </dgm:t>
    </dgm:pt>
    <dgm:pt modelId="{BBFF03D1-4B7C-9640-A3D8-9590A299A5F0}" type="pres">
      <dgm:prSet presAssocID="{46A94EA5-AA6D-4193-B8C5-BAD3B7F54135}" presName="compNode" presStyleCnt="0"/>
      <dgm:spPr/>
      <dgm:t>
        <a:bodyPr/>
        <a:lstStyle/>
        <a:p>
          <a:endParaRPr lang="en-US"/>
        </a:p>
      </dgm:t>
    </dgm:pt>
    <dgm:pt modelId="{52D75772-F656-CF43-B450-AE4D93CDA07F}" type="pres">
      <dgm:prSet presAssocID="{46A94EA5-AA6D-4193-B8C5-BAD3B7F54135}" presName="dummyConnPt" presStyleCnt="0"/>
      <dgm:spPr/>
      <dgm:t>
        <a:bodyPr/>
        <a:lstStyle/>
        <a:p>
          <a:endParaRPr lang="en-US"/>
        </a:p>
      </dgm:t>
    </dgm:pt>
    <dgm:pt modelId="{4D2BBDB5-8965-B743-B50E-1A0D8FAC278D}" type="pres">
      <dgm:prSet presAssocID="{46A94EA5-AA6D-4193-B8C5-BAD3B7F54135}" presName="node" presStyleLbl="node1" presStyleIdx="2" presStyleCnt="8">
        <dgm:presLayoutVars>
          <dgm:bulletEnabled val="1"/>
        </dgm:presLayoutVars>
      </dgm:prSet>
      <dgm:spPr/>
      <dgm:t>
        <a:bodyPr/>
        <a:lstStyle/>
        <a:p>
          <a:endParaRPr lang="en-US"/>
        </a:p>
      </dgm:t>
    </dgm:pt>
    <dgm:pt modelId="{9B31B967-99C2-1248-8E3C-8920E1E39A5B}" type="pres">
      <dgm:prSet presAssocID="{124FAA7C-E960-4E3E-B7CE-ABD5A7AB53B8}" presName="sibTrans" presStyleLbl="bgSibTrans2D1" presStyleIdx="2" presStyleCnt="7"/>
      <dgm:spPr/>
      <dgm:t>
        <a:bodyPr/>
        <a:lstStyle/>
        <a:p>
          <a:endParaRPr lang="en-US"/>
        </a:p>
      </dgm:t>
    </dgm:pt>
    <dgm:pt modelId="{DCE43EC0-53B9-8C46-8E9F-A7564E6D2F76}" type="pres">
      <dgm:prSet presAssocID="{2070EE7F-B3EB-4FBA-94B1-A094700636B2}" presName="compNode" presStyleCnt="0"/>
      <dgm:spPr/>
      <dgm:t>
        <a:bodyPr/>
        <a:lstStyle/>
        <a:p>
          <a:endParaRPr lang="en-US"/>
        </a:p>
      </dgm:t>
    </dgm:pt>
    <dgm:pt modelId="{B981E9F4-19D2-D34A-BDD1-198CB6B2BFF6}" type="pres">
      <dgm:prSet presAssocID="{2070EE7F-B3EB-4FBA-94B1-A094700636B2}" presName="dummyConnPt" presStyleCnt="0"/>
      <dgm:spPr/>
      <dgm:t>
        <a:bodyPr/>
        <a:lstStyle/>
        <a:p>
          <a:endParaRPr lang="en-US"/>
        </a:p>
      </dgm:t>
    </dgm:pt>
    <dgm:pt modelId="{9B3923E1-F355-8342-8107-B075F2E3579E}" type="pres">
      <dgm:prSet presAssocID="{2070EE7F-B3EB-4FBA-94B1-A094700636B2}" presName="node" presStyleLbl="node1" presStyleIdx="3" presStyleCnt="8">
        <dgm:presLayoutVars>
          <dgm:bulletEnabled val="1"/>
        </dgm:presLayoutVars>
      </dgm:prSet>
      <dgm:spPr/>
      <dgm:t>
        <a:bodyPr/>
        <a:lstStyle/>
        <a:p>
          <a:endParaRPr lang="en-US"/>
        </a:p>
      </dgm:t>
    </dgm:pt>
    <dgm:pt modelId="{904D76D4-5611-894E-B500-6B588371EC3A}" type="pres">
      <dgm:prSet presAssocID="{3F6F33CB-9479-4ACA-8E36-1039B049E699}" presName="sibTrans" presStyleLbl="bgSibTrans2D1" presStyleIdx="3" presStyleCnt="7"/>
      <dgm:spPr/>
      <dgm:t>
        <a:bodyPr/>
        <a:lstStyle/>
        <a:p>
          <a:endParaRPr lang="en-US"/>
        </a:p>
      </dgm:t>
    </dgm:pt>
    <dgm:pt modelId="{8ACB56E5-367D-734E-A71B-213E308CC476}" type="pres">
      <dgm:prSet presAssocID="{1A46A743-4994-4A19-9DCB-5C38DC0AABC2}" presName="compNode" presStyleCnt="0"/>
      <dgm:spPr/>
      <dgm:t>
        <a:bodyPr/>
        <a:lstStyle/>
        <a:p>
          <a:endParaRPr lang="en-US"/>
        </a:p>
      </dgm:t>
    </dgm:pt>
    <dgm:pt modelId="{D9F3F20E-2D1E-2243-AF78-B8BF051658CD}" type="pres">
      <dgm:prSet presAssocID="{1A46A743-4994-4A19-9DCB-5C38DC0AABC2}" presName="dummyConnPt" presStyleCnt="0"/>
      <dgm:spPr/>
      <dgm:t>
        <a:bodyPr/>
        <a:lstStyle/>
        <a:p>
          <a:endParaRPr lang="en-US"/>
        </a:p>
      </dgm:t>
    </dgm:pt>
    <dgm:pt modelId="{EBF54FB5-3E60-2642-961E-59106051664B}" type="pres">
      <dgm:prSet presAssocID="{1A46A743-4994-4A19-9DCB-5C38DC0AABC2}" presName="node" presStyleLbl="node1" presStyleIdx="4" presStyleCnt="8">
        <dgm:presLayoutVars>
          <dgm:bulletEnabled val="1"/>
        </dgm:presLayoutVars>
      </dgm:prSet>
      <dgm:spPr/>
      <dgm:t>
        <a:bodyPr/>
        <a:lstStyle/>
        <a:p>
          <a:endParaRPr lang="en-US"/>
        </a:p>
      </dgm:t>
    </dgm:pt>
    <dgm:pt modelId="{B7AAD050-B3EE-6A4E-A768-80D9EC499FB6}" type="pres">
      <dgm:prSet presAssocID="{40B7BCC9-CD75-4A25-AB93-81300CB0F4E7}" presName="sibTrans" presStyleLbl="bgSibTrans2D1" presStyleIdx="4" presStyleCnt="7"/>
      <dgm:spPr/>
      <dgm:t>
        <a:bodyPr/>
        <a:lstStyle/>
        <a:p>
          <a:endParaRPr lang="en-US"/>
        </a:p>
      </dgm:t>
    </dgm:pt>
    <dgm:pt modelId="{0EAB47C1-9BE1-B244-BC36-808798C797FD}" type="pres">
      <dgm:prSet presAssocID="{ECF96B56-B110-40CE-B33C-A9ADE162FFB0}" presName="compNode" presStyleCnt="0"/>
      <dgm:spPr/>
      <dgm:t>
        <a:bodyPr/>
        <a:lstStyle/>
        <a:p>
          <a:endParaRPr lang="en-US"/>
        </a:p>
      </dgm:t>
    </dgm:pt>
    <dgm:pt modelId="{70D35873-7A7C-B140-A37C-BBE863C7C61D}" type="pres">
      <dgm:prSet presAssocID="{ECF96B56-B110-40CE-B33C-A9ADE162FFB0}" presName="dummyConnPt" presStyleCnt="0"/>
      <dgm:spPr/>
      <dgm:t>
        <a:bodyPr/>
        <a:lstStyle/>
        <a:p>
          <a:endParaRPr lang="en-US"/>
        </a:p>
      </dgm:t>
    </dgm:pt>
    <dgm:pt modelId="{745DF269-2E3C-5542-B6CB-E96C9B6D249B}" type="pres">
      <dgm:prSet presAssocID="{ECF96B56-B110-40CE-B33C-A9ADE162FFB0}" presName="node" presStyleLbl="node1" presStyleIdx="5" presStyleCnt="8">
        <dgm:presLayoutVars>
          <dgm:bulletEnabled val="1"/>
        </dgm:presLayoutVars>
      </dgm:prSet>
      <dgm:spPr/>
      <dgm:t>
        <a:bodyPr/>
        <a:lstStyle/>
        <a:p>
          <a:endParaRPr lang="en-US"/>
        </a:p>
      </dgm:t>
    </dgm:pt>
    <dgm:pt modelId="{0D8E7CC0-3054-EE4E-B41B-EFA56B588CB8}" type="pres">
      <dgm:prSet presAssocID="{56432A8F-F1B4-4563-89DA-1A85E0F77C58}" presName="sibTrans" presStyleLbl="bgSibTrans2D1" presStyleIdx="5" presStyleCnt="7"/>
      <dgm:spPr/>
      <dgm:t>
        <a:bodyPr/>
        <a:lstStyle/>
        <a:p>
          <a:endParaRPr lang="en-US"/>
        </a:p>
      </dgm:t>
    </dgm:pt>
    <dgm:pt modelId="{90884934-BC3E-EA42-A66F-67AA05442BA4}" type="pres">
      <dgm:prSet presAssocID="{512F4D43-7721-4F37-B311-3C81F5F314FD}" presName="compNode" presStyleCnt="0"/>
      <dgm:spPr/>
      <dgm:t>
        <a:bodyPr/>
        <a:lstStyle/>
        <a:p>
          <a:endParaRPr lang="en-US"/>
        </a:p>
      </dgm:t>
    </dgm:pt>
    <dgm:pt modelId="{DAE14F04-0EF7-0A4B-8238-7787B5D268C9}" type="pres">
      <dgm:prSet presAssocID="{512F4D43-7721-4F37-B311-3C81F5F314FD}" presName="dummyConnPt" presStyleCnt="0"/>
      <dgm:spPr/>
      <dgm:t>
        <a:bodyPr/>
        <a:lstStyle/>
        <a:p>
          <a:endParaRPr lang="en-US"/>
        </a:p>
      </dgm:t>
    </dgm:pt>
    <dgm:pt modelId="{5FDC663E-912F-604E-9649-2264C3391FA2}" type="pres">
      <dgm:prSet presAssocID="{512F4D43-7721-4F37-B311-3C81F5F314FD}" presName="node" presStyleLbl="node1" presStyleIdx="6" presStyleCnt="8">
        <dgm:presLayoutVars>
          <dgm:bulletEnabled val="1"/>
        </dgm:presLayoutVars>
      </dgm:prSet>
      <dgm:spPr/>
      <dgm:t>
        <a:bodyPr/>
        <a:lstStyle/>
        <a:p>
          <a:endParaRPr lang="en-US"/>
        </a:p>
      </dgm:t>
    </dgm:pt>
    <dgm:pt modelId="{2CBC1663-CB98-5F4C-957B-4266A19E4761}" type="pres">
      <dgm:prSet presAssocID="{4A29892B-89F7-410B-BD90-A066536A941A}" presName="sibTrans" presStyleLbl="bgSibTrans2D1" presStyleIdx="6" presStyleCnt="7"/>
      <dgm:spPr/>
      <dgm:t>
        <a:bodyPr/>
        <a:lstStyle/>
        <a:p>
          <a:endParaRPr lang="en-US"/>
        </a:p>
      </dgm:t>
    </dgm:pt>
    <dgm:pt modelId="{1A685482-DC7C-344F-B896-0919F6731207}" type="pres">
      <dgm:prSet presAssocID="{B06B6F00-EF71-4954-81C8-83220228CBE0}" presName="compNode" presStyleCnt="0"/>
      <dgm:spPr/>
      <dgm:t>
        <a:bodyPr/>
        <a:lstStyle/>
        <a:p>
          <a:endParaRPr lang="en-US"/>
        </a:p>
      </dgm:t>
    </dgm:pt>
    <dgm:pt modelId="{26D26653-D805-F946-B9DA-DA47ECD04741}" type="pres">
      <dgm:prSet presAssocID="{B06B6F00-EF71-4954-81C8-83220228CBE0}" presName="dummyConnPt" presStyleCnt="0"/>
      <dgm:spPr/>
      <dgm:t>
        <a:bodyPr/>
        <a:lstStyle/>
        <a:p>
          <a:endParaRPr lang="en-US"/>
        </a:p>
      </dgm:t>
    </dgm:pt>
    <dgm:pt modelId="{F8B2197A-6BC0-3F42-83BA-77CCE3B3A7CB}" type="pres">
      <dgm:prSet presAssocID="{B06B6F00-EF71-4954-81C8-83220228CBE0}" presName="node" presStyleLbl="node1" presStyleIdx="7" presStyleCnt="8">
        <dgm:presLayoutVars>
          <dgm:bulletEnabled val="1"/>
        </dgm:presLayoutVars>
      </dgm:prSet>
      <dgm:spPr/>
      <dgm:t>
        <a:bodyPr/>
        <a:lstStyle/>
        <a:p>
          <a:endParaRPr lang="en-US"/>
        </a:p>
      </dgm:t>
    </dgm:pt>
  </dgm:ptLst>
  <dgm:cxnLst>
    <dgm:cxn modelId="{B45EB0A0-2832-480E-9107-27AF3E3AA493}" type="presOf" srcId="{1A46A743-4994-4A19-9DCB-5C38DC0AABC2}" destId="{EBF54FB5-3E60-2642-961E-59106051664B}" srcOrd="0" destOrd="0" presId="urn:microsoft.com/office/officeart/2005/8/layout/bProcess4"/>
    <dgm:cxn modelId="{462A664C-BB2E-4FC3-8AC1-CCA13AD74BC0}" srcId="{213DCABC-157E-4651-80BF-78EE26B85BA2}" destId="{46A94EA5-AA6D-4193-B8C5-BAD3B7F54135}" srcOrd="2" destOrd="0" parTransId="{C08B8A17-0C63-4726-8072-70DB781D37E4}" sibTransId="{124FAA7C-E960-4E3E-B7CE-ABD5A7AB53B8}"/>
    <dgm:cxn modelId="{C6B161EF-60FB-4B41-8844-62D0C6B5801D}" type="presOf" srcId="{56432A8F-F1B4-4563-89DA-1A85E0F77C58}" destId="{0D8E7CC0-3054-EE4E-B41B-EFA56B588CB8}" srcOrd="0" destOrd="0" presId="urn:microsoft.com/office/officeart/2005/8/layout/bProcess4"/>
    <dgm:cxn modelId="{6F558749-4555-4040-A1B1-BC729FA45C47}" srcId="{213DCABC-157E-4651-80BF-78EE26B85BA2}" destId="{512F4D43-7721-4F37-B311-3C81F5F314FD}" srcOrd="6" destOrd="0" parTransId="{E77C359A-DF04-4C3F-AE18-4E0494D8238D}" sibTransId="{4A29892B-89F7-410B-BD90-A066536A941A}"/>
    <dgm:cxn modelId="{D0BE2DF4-9454-4199-BEEA-BE851E4AACB7}" type="presOf" srcId="{4A29892B-89F7-410B-BD90-A066536A941A}" destId="{2CBC1663-CB98-5F4C-957B-4266A19E4761}" srcOrd="0" destOrd="0" presId="urn:microsoft.com/office/officeart/2005/8/layout/bProcess4"/>
    <dgm:cxn modelId="{9292E813-1C36-49E0-B000-4F0143753460}" srcId="{213DCABC-157E-4651-80BF-78EE26B85BA2}" destId="{03DD5913-62B6-4D4A-B521-2A0FE9D8D049}" srcOrd="1" destOrd="0" parTransId="{FC690F85-921A-4324-A275-69AB9B7E8D1A}" sibTransId="{DA85120B-C3AF-4F75-B317-792E403A6819}"/>
    <dgm:cxn modelId="{ADC9A76B-FE75-4882-8DD2-CC6D04A47389}" type="presOf" srcId="{213DCABC-157E-4651-80BF-78EE26B85BA2}" destId="{18454ABF-5B65-4447-9E74-C0D428DDE001}" srcOrd="0" destOrd="0" presId="urn:microsoft.com/office/officeart/2005/8/layout/bProcess4"/>
    <dgm:cxn modelId="{56B8F71E-140D-4850-844B-2BEDB38CD2E3}" type="presOf" srcId="{DA85120B-C3AF-4F75-B317-792E403A6819}" destId="{34359402-71DC-FC49-A12B-E1E093908F85}" srcOrd="0" destOrd="0" presId="urn:microsoft.com/office/officeart/2005/8/layout/bProcess4"/>
    <dgm:cxn modelId="{4DAD1FF1-4474-47F1-8B20-B9488BC00F52}" type="presOf" srcId="{137DA5AB-659E-4CBF-962B-C3059CB82827}" destId="{AFF9941A-BD97-C44A-B699-A0E7BA7B1319}" srcOrd="0" destOrd="0" presId="urn:microsoft.com/office/officeart/2005/8/layout/bProcess4"/>
    <dgm:cxn modelId="{787D9497-77A2-4C3F-B718-6158CEC1B0F8}" srcId="{213DCABC-157E-4651-80BF-78EE26B85BA2}" destId="{137DA5AB-659E-4CBF-962B-C3059CB82827}" srcOrd="0" destOrd="0" parTransId="{02C9A2E1-EF1C-4688-A535-C29C07669423}" sibTransId="{D8B23F03-9726-4D08-A45A-27BDAAAE243C}"/>
    <dgm:cxn modelId="{8A2401F9-B474-40A0-BB94-7BF84EC9F490}" srcId="{213DCABC-157E-4651-80BF-78EE26B85BA2}" destId="{1A46A743-4994-4A19-9DCB-5C38DC0AABC2}" srcOrd="4" destOrd="0" parTransId="{B7E058FF-62B0-4170-BCA7-DAEBD4B02F47}" sibTransId="{40B7BCC9-CD75-4A25-AB93-81300CB0F4E7}"/>
    <dgm:cxn modelId="{47B41E1F-A8DF-4724-93C1-18D6626C9BD0}" type="presOf" srcId="{40B7BCC9-CD75-4A25-AB93-81300CB0F4E7}" destId="{B7AAD050-B3EE-6A4E-A768-80D9EC499FB6}" srcOrd="0" destOrd="0" presId="urn:microsoft.com/office/officeart/2005/8/layout/bProcess4"/>
    <dgm:cxn modelId="{DD6133FD-11BD-450F-9497-8C3BCE8B9CC8}" type="presOf" srcId="{03DD5913-62B6-4D4A-B521-2A0FE9D8D049}" destId="{57D96ABA-C17E-D44E-B863-2421EE5E1195}" srcOrd="0" destOrd="0" presId="urn:microsoft.com/office/officeart/2005/8/layout/bProcess4"/>
    <dgm:cxn modelId="{B0C05CB2-C522-456E-A6F4-44F8CB5E62F1}" type="presOf" srcId="{B06B6F00-EF71-4954-81C8-83220228CBE0}" destId="{F8B2197A-6BC0-3F42-83BA-77CCE3B3A7CB}" srcOrd="0" destOrd="0" presId="urn:microsoft.com/office/officeart/2005/8/layout/bProcess4"/>
    <dgm:cxn modelId="{5E9A2F16-771B-40C3-8E44-71AD050D060E}" type="presOf" srcId="{3F6F33CB-9479-4ACA-8E36-1039B049E699}" destId="{904D76D4-5611-894E-B500-6B588371EC3A}" srcOrd="0" destOrd="0" presId="urn:microsoft.com/office/officeart/2005/8/layout/bProcess4"/>
    <dgm:cxn modelId="{9F72D627-C9F7-472E-B6BA-8EA69152E732}" srcId="{213DCABC-157E-4651-80BF-78EE26B85BA2}" destId="{ECF96B56-B110-40CE-B33C-A9ADE162FFB0}" srcOrd="5" destOrd="0" parTransId="{EAD7AA96-96AA-4045-87DA-329E469C9CE3}" sibTransId="{56432A8F-F1B4-4563-89DA-1A85E0F77C58}"/>
    <dgm:cxn modelId="{8EC8A1B2-9FC7-4B9E-8192-AE28EA72C892}" type="presOf" srcId="{124FAA7C-E960-4E3E-B7CE-ABD5A7AB53B8}" destId="{9B31B967-99C2-1248-8E3C-8920E1E39A5B}" srcOrd="0" destOrd="0" presId="urn:microsoft.com/office/officeart/2005/8/layout/bProcess4"/>
    <dgm:cxn modelId="{EC47B358-48F6-4A12-8A7D-1337EDE62270}" type="presOf" srcId="{ECF96B56-B110-40CE-B33C-A9ADE162FFB0}" destId="{745DF269-2E3C-5542-B6CB-E96C9B6D249B}" srcOrd="0" destOrd="0" presId="urn:microsoft.com/office/officeart/2005/8/layout/bProcess4"/>
    <dgm:cxn modelId="{113EED77-CA86-483B-BBBC-26E60E7B985E}" type="presOf" srcId="{2070EE7F-B3EB-4FBA-94B1-A094700636B2}" destId="{9B3923E1-F355-8342-8107-B075F2E3579E}" srcOrd="0" destOrd="0" presId="urn:microsoft.com/office/officeart/2005/8/layout/bProcess4"/>
    <dgm:cxn modelId="{C9ED82AF-903B-4D4B-AC17-6D22991C5713}" type="presOf" srcId="{D8B23F03-9726-4D08-A45A-27BDAAAE243C}" destId="{28CFE42D-704C-A442-A4EF-20E8848C4BC0}" srcOrd="0" destOrd="0" presId="urn:microsoft.com/office/officeart/2005/8/layout/bProcess4"/>
    <dgm:cxn modelId="{C3CE9A09-552B-43B3-A8D8-61809F0F3D35}" srcId="{213DCABC-157E-4651-80BF-78EE26B85BA2}" destId="{2070EE7F-B3EB-4FBA-94B1-A094700636B2}" srcOrd="3" destOrd="0" parTransId="{33FA369B-ABB2-40E7-8F23-AB28A101B219}" sibTransId="{3F6F33CB-9479-4ACA-8E36-1039B049E699}"/>
    <dgm:cxn modelId="{FA57ADF5-130A-486B-BB6A-16ACA73B3955}" type="presOf" srcId="{46A94EA5-AA6D-4193-B8C5-BAD3B7F54135}" destId="{4D2BBDB5-8965-B743-B50E-1A0D8FAC278D}" srcOrd="0" destOrd="0" presId="urn:microsoft.com/office/officeart/2005/8/layout/bProcess4"/>
    <dgm:cxn modelId="{70A01B0E-FC4A-4146-8254-709B93FCCD5B}" srcId="{213DCABC-157E-4651-80BF-78EE26B85BA2}" destId="{B06B6F00-EF71-4954-81C8-83220228CBE0}" srcOrd="7" destOrd="0" parTransId="{AE95455B-CA54-46F2-A81A-FD96311D013D}" sibTransId="{324FD80A-9045-480E-91A7-34441F582279}"/>
    <dgm:cxn modelId="{9CB4A6AB-7895-472C-A0CC-B20317570BC2}" type="presOf" srcId="{512F4D43-7721-4F37-B311-3C81F5F314FD}" destId="{5FDC663E-912F-604E-9649-2264C3391FA2}" srcOrd="0" destOrd="0" presId="urn:microsoft.com/office/officeart/2005/8/layout/bProcess4"/>
    <dgm:cxn modelId="{B3E27BAB-3119-434C-BD6C-4FA14FB35623}" type="presParOf" srcId="{18454ABF-5B65-4447-9E74-C0D428DDE001}" destId="{A2F589EA-322D-2E4C-A25B-3DDA5336F25A}" srcOrd="0" destOrd="0" presId="urn:microsoft.com/office/officeart/2005/8/layout/bProcess4"/>
    <dgm:cxn modelId="{46F0D8D1-AF63-4A60-BDE5-E074B6F05F54}" type="presParOf" srcId="{A2F589EA-322D-2E4C-A25B-3DDA5336F25A}" destId="{40B1A463-C4D1-A044-AB56-EE5235E9B4A3}" srcOrd="0" destOrd="0" presId="urn:microsoft.com/office/officeart/2005/8/layout/bProcess4"/>
    <dgm:cxn modelId="{D88CDC3E-33E0-4BF2-9A3F-4263CB732BEA}" type="presParOf" srcId="{A2F589EA-322D-2E4C-A25B-3DDA5336F25A}" destId="{AFF9941A-BD97-C44A-B699-A0E7BA7B1319}" srcOrd="1" destOrd="0" presId="urn:microsoft.com/office/officeart/2005/8/layout/bProcess4"/>
    <dgm:cxn modelId="{1CC10630-2CB6-4229-80F1-45BA8DF252E1}" type="presParOf" srcId="{18454ABF-5B65-4447-9E74-C0D428DDE001}" destId="{28CFE42D-704C-A442-A4EF-20E8848C4BC0}" srcOrd="1" destOrd="0" presId="urn:microsoft.com/office/officeart/2005/8/layout/bProcess4"/>
    <dgm:cxn modelId="{C8D87FF1-59DE-4C76-AFAD-6ED1534A3EDC}" type="presParOf" srcId="{18454ABF-5B65-4447-9E74-C0D428DDE001}" destId="{8C8F5D1B-CB79-2A49-A539-C2DD364C557A}" srcOrd="2" destOrd="0" presId="urn:microsoft.com/office/officeart/2005/8/layout/bProcess4"/>
    <dgm:cxn modelId="{2A796770-23F5-4879-9972-8AF0781B4F31}" type="presParOf" srcId="{8C8F5D1B-CB79-2A49-A539-C2DD364C557A}" destId="{CAB89348-A1E5-A34A-B8A8-AD106CF5FE86}" srcOrd="0" destOrd="0" presId="urn:microsoft.com/office/officeart/2005/8/layout/bProcess4"/>
    <dgm:cxn modelId="{9A857C81-F281-4701-8533-710F5BAC5AA1}" type="presParOf" srcId="{8C8F5D1B-CB79-2A49-A539-C2DD364C557A}" destId="{57D96ABA-C17E-D44E-B863-2421EE5E1195}" srcOrd="1" destOrd="0" presId="urn:microsoft.com/office/officeart/2005/8/layout/bProcess4"/>
    <dgm:cxn modelId="{E7F6A309-3A79-4952-9F19-AD81C43F35AB}" type="presParOf" srcId="{18454ABF-5B65-4447-9E74-C0D428DDE001}" destId="{34359402-71DC-FC49-A12B-E1E093908F85}" srcOrd="3" destOrd="0" presId="urn:microsoft.com/office/officeart/2005/8/layout/bProcess4"/>
    <dgm:cxn modelId="{CEE2008F-8DC7-45AC-8093-BF2D7FA5A0EE}" type="presParOf" srcId="{18454ABF-5B65-4447-9E74-C0D428DDE001}" destId="{BBFF03D1-4B7C-9640-A3D8-9590A299A5F0}" srcOrd="4" destOrd="0" presId="urn:microsoft.com/office/officeart/2005/8/layout/bProcess4"/>
    <dgm:cxn modelId="{A57C7CB7-708D-4930-BF3C-1D1DAF9D3B12}" type="presParOf" srcId="{BBFF03D1-4B7C-9640-A3D8-9590A299A5F0}" destId="{52D75772-F656-CF43-B450-AE4D93CDA07F}" srcOrd="0" destOrd="0" presId="urn:microsoft.com/office/officeart/2005/8/layout/bProcess4"/>
    <dgm:cxn modelId="{9E2BCC73-1E39-4579-A6A6-30F7821CC155}" type="presParOf" srcId="{BBFF03D1-4B7C-9640-A3D8-9590A299A5F0}" destId="{4D2BBDB5-8965-B743-B50E-1A0D8FAC278D}" srcOrd="1" destOrd="0" presId="urn:microsoft.com/office/officeart/2005/8/layout/bProcess4"/>
    <dgm:cxn modelId="{B2D9D3A2-C825-4000-A0C1-B6F16848B76D}" type="presParOf" srcId="{18454ABF-5B65-4447-9E74-C0D428DDE001}" destId="{9B31B967-99C2-1248-8E3C-8920E1E39A5B}" srcOrd="5" destOrd="0" presId="urn:microsoft.com/office/officeart/2005/8/layout/bProcess4"/>
    <dgm:cxn modelId="{16CCEB1B-77FB-4F47-91CE-094D14E36EB7}" type="presParOf" srcId="{18454ABF-5B65-4447-9E74-C0D428DDE001}" destId="{DCE43EC0-53B9-8C46-8E9F-A7564E6D2F76}" srcOrd="6" destOrd="0" presId="urn:microsoft.com/office/officeart/2005/8/layout/bProcess4"/>
    <dgm:cxn modelId="{1B83BA0F-068A-4FEC-8D6C-6D223DDF0D77}" type="presParOf" srcId="{DCE43EC0-53B9-8C46-8E9F-A7564E6D2F76}" destId="{B981E9F4-19D2-D34A-BDD1-198CB6B2BFF6}" srcOrd="0" destOrd="0" presId="urn:microsoft.com/office/officeart/2005/8/layout/bProcess4"/>
    <dgm:cxn modelId="{EC597071-D6F7-4A42-886F-B0DB377D1976}" type="presParOf" srcId="{DCE43EC0-53B9-8C46-8E9F-A7564E6D2F76}" destId="{9B3923E1-F355-8342-8107-B075F2E3579E}" srcOrd="1" destOrd="0" presId="urn:microsoft.com/office/officeart/2005/8/layout/bProcess4"/>
    <dgm:cxn modelId="{2BBA5329-3EDF-4CBE-BB1F-82C02BE61161}" type="presParOf" srcId="{18454ABF-5B65-4447-9E74-C0D428DDE001}" destId="{904D76D4-5611-894E-B500-6B588371EC3A}" srcOrd="7" destOrd="0" presId="urn:microsoft.com/office/officeart/2005/8/layout/bProcess4"/>
    <dgm:cxn modelId="{B12B8BE2-EF32-4E29-83C2-B74C356E8D7F}" type="presParOf" srcId="{18454ABF-5B65-4447-9E74-C0D428DDE001}" destId="{8ACB56E5-367D-734E-A71B-213E308CC476}" srcOrd="8" destOrd="0" presId="urn:microsoft.com/office/officeart/2005/8/layout/bProcess4"/>
    <dgm:cxn modelId="{FCF0DB81-42C8-4149-9E5C-8AB636113DF8}" type="presParOf" srcId="{8ACB56E5-367D-734E-A71B-213E308CC476}" destId="{D9F3F20E-2D1E-2243-AF78-B8BF051658CD}" srcOrd="0" destOrd="0" presId="urn:microsoft.com/office/officeart/2005/8/layout/bProcess4"/>
    <dgm:cxn modelId="{CFF9A5D7-1AC2-4BC5-9908-765255CA02D4}" type="presParOf" srcId="{8ACB56E5-367D-734E-A71B-213E308CC476}" destId="{EBF54FB5-3E60-2642-961E-59106051664B}" srcOrd="1" destOrd="0" presId="urn:microsoft.com/office/officeart/2005/8/layout/bProcess4"/>
    <dgm:cxn modelId="{8A4BF2D5-BB49-4E18-BE15-83645861926A}" type="presParOf" srcId="{18454ABF-5B65-4447-9E74-C0D428DDE001}" destId="{B7AAD050-B3EE-6A4E-A768-80D9EC499FB6}" srcOrd="9" destOrd="0" presId="urn:microsoft.com/office/officeart/2005/8/layout/bProcess4"/>
    <dgm:cxn modelId="{34C31F0D-B6B8-4139-A177-42C99683C0C2}" type="presParOf" srcId="{18454ABF-5B65-4447-9E74-C0D428DDE001}" destId="{0EAB47C1-9BE1-B244-BC36-808798C797FD}" srcOrd="10" destOrd="0" presId="urn:microsoft.com/office/officeart/2005/8/layout/bProcess4"/>
    <dgm:cxn modelId="{B63339E7-50C3-4697-A765-62CF0837E170}" type="presParOf" srcId="{0EAB47C1-9BE1-B244-BC36-808798C797FD}" destId="{70D35873-7A7C-B140-A37C-BBE863C7C61D}" srcOrd="0" destOrd="0" presId="urn:microsoft.com/office/officeart/2005/8/layout/bProcess4"/>
    <dgm:cxn modelId="{2644C35C-633B-47DC-B353-4194BA1983E4}" type="presParOf" srcId="{0EAB47C1-9BE1-B244-BC36-808798C797FD}" destId="{745DF269-2E3C-5542-B6CB-E96C9B6D249B}" srcOrd="1" destOrd="0" presId="urn:microsoft.com/office/officeart/2005/8/layout/bProcess4"/>
    <dgm:cxn modelId="{73FAB839-A9DC-4D9B-B8D8-6DCD5FC2687B}" type="presParOf" srcId="{18454ABF-5B65-4447-9E74-C0D428DDE001}" destId="{0D8E7CC0-3054-EE4E-B41B-EFA56B588CB8}" srcOrd="11" destOrd="0" presId="urn:microsoft.com/office/officeart/2005/8/layout/bProcess4"/>
    <dgm:cxn modelId="{747AB108-0D20-4EC8-96FD-A6C412675AEC}" type="presParOf" srcId="{18454ABF-5B65-4447-9E74-C0D428DDE001}" destId="{90884934-BC3E-EA42-A66F-67AA05442BA4}" srcOrd="12" destOrd="0" presId="urn:microsoft.com/office/officeart/2005/8/layout/bProcess4"/>
    <dgm:cxn modelId="{68DB35BA-5A66-46C2-B551-576D28306096}" type="presParOf" srcId="{90884934-BC3E-EA42-A66F-67AA05442BA4}" destId="{DAE14F04-0EF7-0A4B-8238-7787B5D268C9}" srcOrd="0" destOrd="0" presId="urn:microsoft.com/office/officeart/2005/8/layout/bProcess4"/>
    <dgm:cxn modelId="{267F40E1-84AF-43BA-B5D9-D1B40131F888}" type="presParOf" srcId="{90884934-BC3E-EA42-A66F-67AA05442BA4}" destId="{5FDC663E-912F-604E-9649-2264C3391FA2}" srcOrd="1" destOrd="0" presId="urn:microsoft.com/office/officeart/2005/8/layout/bProcess4"/>
    <dgm:cxn modelId="{2B932B77-DCF1-40F4-AD70-ADFE842E51FC}" type="presParOf" srcId="{18454ABF-5B65-4447-9E74-C0D428DDE001}" destId="{2CBC1663-CB98-5F4C-957B-4266A19E4761}" srcOrd="13" destOrd="0" presId="urn:microsoft.com/office/officeart/2005/8/layout/bProcess4"/>
    <dgm:cxn modelId="{2B13FDB4-2E70-4322-A77C-7B9F5E70A6BD}" type="presParOf" srcId="{18454ABF-5B65-4447-9E74-C0D428DDE001}" destId="{1A685482-DC7C-344F-B896-0919F6731207}" srcOrd="14" destOrd="0" presId="urn:microsoft.com/office/officeart/2005/8/layout/bProcess4"/>
    <dgm:cxn modelId="{7AD2768F-C0B8-4F4A-9392-1D6A6CAC343F}" type="presParOf" srcId="{1A685482-DC7C-344F-B896-0919F6731207}" destId="{26D26653-D805-F946-B9DA-DA47ECD04741}" srcOrd="0" destOrd="0" presId="urn:microsoft.com/office/officeart/2005/8/layout/bProcess4"/>
    <dgm:cxn modelId="{01B22D51-7F04-44EB-9A55-59B69FFA733B}" type="presParOf" srcId="{1A685482-DC7C-344F-B896-0919F6731207}" destId="{F8B2197A-6BC0-3F42-83BA-77CCE3B3A7C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33C8B4-378B-4C7F-9E48-09BEEB180A48}" type="doc">
      <dgm:prSet loTypeId="urn:microsoft.com/office/officeart/2005/8/layout/venn1" loCatId="relationship" qsTypeId="urn:microsoft.com/office/officeart/2005/8/quickstyle/simple5" qsCatId="simple" csTypeId="urn:microsoft.com/office/officeart/2005/8/colors/colorful1#2" csCatId="colorful" phldr="1"/>
      <dgm:spPr/>
    </dgm:pt>
    <dgm:pt modelId="{DDD22E30-9E34-4BEF-9E19-5E8DA83A2CFF}">
      <dgm:prSet phldrT="[Text]"/>
      <dgm:spPr/>
      <dgm:t>
        <a:bodyPr/>
        <a:lstStyle/>
        <a:p>
          <a:r>
            <a:rPr lang="en-US" dirty="0" smtClean="0"/>
            <a:t>Processes</a:t>
          </a:r>
          <a:endParaRPr lang="en-US" dirty="0"/>
        </a:p>
      </dgm:t>
    </dgm:pt>
    <dgm:pt modelId="{BA8822D5-2484-42F2-A049-942D50575C00}" type="parTrans" cxnId="{BFABFE85-728A-464E-97B0-818B272632D7}">
      <dgm:prSet/>
      <dgm:spPr/>
      <dgm:t>
        <a:bodyPr/>
        <a:lstStyle/>
        <a:p>
          <a:endParaRPr lang="en-US"/>
        </a:p>
      </dgm:t>
    </dgm:pt>
    <dgm:pt modelId="{4501C6EC-3757-4DC9-8BCD-A62C73EEA0A4}" type="sibTrans" cxnId="{BFABFE85-728A-464E-97B0-818B272632D7}">
      <dgm:prSet/>
      <dgm:spPr/>
      <dgm:t>
        <a:bodyPr/>
        <a:lstStyle/>
        <a:p>
          <a:endParaRPr lang="en-US"/>
        </a:p>
      </dgm:t>
    </dgm:pt>
    <dgm:pt modelId="{502FFDE9-4B50-49F0-BF8D-0D8F5DBECFC2}">
      <dgm:prSet/>
      <dgm:spPr/>
      <dgm:t>
        <a:bodyPr/>
        <a:lstStyle/>
        <a:p>
          <a:r>
            <a:rPr lang="id-ID" dirty="0" smtClean="0"/>
            <a:t>Product</a:t>
          </a:r>
          <a:endParaRPr lang="en-US" dirty="0"/>
        </a:p>
      </dgm:t>
    </dgm:pt>
    <dgm:pt modelId="{238CC4FD-47C1-4731-9EFA-F7004FEA1519}" type="parTrans" cxnId="{987A0076-FD88-4612-9481-0EE9EDF39CB6}">
      <dgm:prSet/>
      <dgm:spPr/>
      <dgm:t>
        <a:bodyPr/>
        <a:lstStyle/>
        <a:p>
          <a:endParaRPr lang="en-US"/>
        </a:p>
      </dgm:t>
    </dgm:pt>
    <dgm:pt modelId="{AAEBDE6B-D64C-44F0-89C0-77C6F7049966}" type="sibTrans" cxnId="{987A0076-FD88-4612-9481-0EE9EDF39CB6}">
      <dgm:prSet/>
      <dgm:spPr/>
      <dgm:t>
        <a:bodyPr/>
        <a:lstStyle/>
        <a:p>
          <a:endParaRPr lang="en-US"/>
        </a:p>
      </dgm:t>
    </dgm:pt>
    <dgm:pt modelId="{8A99B47C-0138-4748-A4A1-A727AA8672EA}">
      <dgm:prSet/>
      <dgm:spPr/>
      <dgm:t>
        <a:bodyPr/>
        <a:lstStyle/>
        <a:p>
          <a:r>
            <a:rPr lang="en-US" dirty="0" smtClean="0"/>
            <a:t>Partners</a:t>
          </a:r>
          <a:endParaRPr lang="en-US" dirty="0"/>
        </a:p>
      </dgm:t>
    </dgm:pt>
    <dgm:pt modelId="{557AA34A-17CC-419C-9DAB-C6FBBD5C2F00}" type="parTrans" cxnId="{41ABE8B7-7520-4B77-B46C-F261AD340D44}">
      <dgm:prSet/>
      <dgm:spPr/>
      <dgm:t>
        <a:bodyPr/>
        <a:lstStyle/>
        <a:p>
          <a:endParaRPr lang="en-US"/>
        </a:p>
      </dgm:t>
    </dgm:pt>
    <dgm:pt modelId="{D45A89C7-3B40-4F2B-9E10-223B0670D2A4}" type="sibTrans" cxnId="{41ABE8B7-7520-4B77-B46C-F261AD340D44}">
      <dgm:prSet/>
      <dgm:spPr/>
      <dgm:t>
        <a:bodyPr/>
        <a:lstStyle/>
        <a:p>
          <a:endParaRPr lang="en-US"/>
        </a:p>
      </dgm:t>
    </dgm:pt>
    <dgm:pt modelId="{9B2F20C1-DA2B-477F-B39D-6C4F0935E641}">
      <dgm:prSet/>
      <dgm:spPr/>
      <dgm:t>
        <a:bodyPr/>
        <a:lstStyle/>
        <a:p>
          <a:r>
            <a:rPr lang="en-US" b="1" dirty="0" smtClean="0"/>
            <a:t>People</a:t>
          </a:r>
          <a:endParaRPr lang="en-US" b="1" dirty="0"/>
        </a:p>
      </dgm:t>
    </dgm:pt>
    <dgm:pt modelId="{A48C932D-6EEA-4119-ADAA-A6BF0F1620CA}" type="parTrans" cxnId="{B613A28C-737E-4AE7-832C-AB7474F822B8}">
      <dgm:prSet/>
      <dgm:spPr/>
      <dgm:t>
        <a:bodyPr/>
        <a:lstStyle/>
        <a:p>
          <a:endParaRPr lang="en-US"/>
        </a:p>
      </dgm:t>
    </dgm:pt>
    <dgm:pt modelId="{5A49B722-8671-45DF-BEA5-297ECC8F2E4F}" type="sibTrans" cxnId="{B613A28C-737E-4AE7-832C-AB7474F822B8}">
      <dgm:prSet/>
      <dgm:spPr/>
      <dgm:t>
        <a:bodyPr/>
        <a:lstStyle/>
        <a:p>
          <a:endParaRPr lang="en-US"/>
        </a:p>
      </dgm:t>
    </dgm:pt>
    <dgm:pt modelId="{960DA4AA-2A8D-49EF-9F3F-FB9FB0C034E2}" type="pres">
      <dgm:prSet presAssocID="{CB33C8B4-378B-4C7F-9E48-09BEEB180A48}" presName="compositeShape" presStyleCnt="0">
        <dgm:presLayoutVars>
          <dgm:chMax val="7"/>
          <dgm:dir/>
          <dgm:resizeHandles val="exact"/>
        </dgm:presLayoutVars>
      </dgm:prSet>
      <dgm:spPr/>
    </dgm:pt>
    <dgm:pt modelId="{9D21498D-35D1-415B-8C93-A3763E250D63}" type="pres">
      <dgm:prSet presAssocID="{DDD22E30-9E34-4BEF-9E19-5E8DA83A2CFF}" presName="circ1" presStyleLbl="vennNode1" presStyleIdx="0" presStyleCnt="4"/>
      <dgm:spPr/>
      <dgm:t>
        <a:bodyPr/>
        <a:lstStyle/>
        <a:p>
          <a:endParaRPr lang="en-US"/>
        </a:p>
      </dgm:t>
    </dgm:pt>
    <dgm:pt modelId="{CC50BE2B-3032-4B27-8D2D-E722FA996C72}" type="pres">
      <dgm:prSet presAssocID="{DDD22E30-9E34-4BEF-9E19-5E8DA83A2CFF}" presName="circ1Tx" presStyleLbl="revTx" presStyleIdx="0" presStyleCnt="0">
        <dgm:presLayoutVars>
          <dgm:chMax val="0"/>
          <dgm:chPref val="0"/>
          <dgm:bulletEnabled val="1"/>
        </dgm:presLayoutVars>
      </dgm:prSet>
      <dgm:spPr/>
      <dgm:t>
        <a:bodyPr/>
        <a:lstStyle/>
        <a:p>
          <a:endParaRPr lang="en-US"/>
        </a:p>
      </dgm:t>
    </dgm:pt>
    <dgm:pt modelId="{6968A496-A529-44B7-9B7A-0A0951E57498}" type="pres">
      <dgm:prSet presAssocID="{502FFDE9-4B50-49F0-BF8D-0D8F5DBECFC2}" presName="circ2" presStyleLbl="vennNode1" presStyleIdx="1" presStyleCnt="4" custLinFactNeighborX="327" custLinFactNeighborY="298"/>
      <dgm:spPr/>
      <dgm:t>
        <a:bodyPr/>
        <a:lstStyle/>
        <a:p>
          <a:endParaRPr lang="id-ID"/>
        </a:p>
      </dgm:t>
    </dgm:pt>
    <dgm:pt modelId="{0957C02F-DFD7-4F6E-A953-330BD012735A}" type="pres">
      <dgm:prSet presAssocID="{502FFDE9-4B50-49F0-BF8D-0D8F5DBECFC2}" presName="circ2Tx" presStyleLbl="revTx" presStyleIdx="0" presStyleCnt="0">
        <dgm:presLayoutVars>
          <dgm:chMax val="0"/>
          <dgm:chPref val="0"/>
          <dgm:bulletEnabled val="1"/>
        </dgm:presLayoutVars>
      </dgm:prSet>
      <dgm:spPr/>
      <dgm:t>
        <a:bodyPr/>
        <a:lstStyle/>
        <a:p>
          <a:endParaRPr lang="id-ID"/>
        </a:p>
      </dgm:t>
    </dgm:pt>
    <dgm:pt modelId="{6E2DD7AC-3E48-4D49-9D55-07F13B6E52DF}" type="pres">
      <dgm:prSet presAssocID="{8A99B47C-0138-4748-A4A1-A727AA8672EA}" presName="circ3" presStyleLbl="vennNode1" presStyleIdx="2" presStyleCnt="4"/>
      <dgm:spPr/>
      <dgm:t>
        <a:bodyPr/>
        <a:lstStyle/>
        <a:p>
          <a:endParaRPr lang="id-ID"/>
        </a:p>
      </dgm:t>
    </dgm:pt>
    <dgm:pt modelId="{F97704C3-3985-4071-A109-BF09E08B66A7}" type="pres">
      <dgm:prSet presAssocID="{8A99B47C-0138-4748-A4A1-A727AA8672EA}" presName="circ3Tx" presStyleLbl="revTx" presStyleIdx="0" presStyleCnt="0">
        <dgm:presLayoutVars>
          <dgm:chMax val="0"/>
          <dgm:chPref val="0"/>
          <dgm:bulletEnabled val="1"/>
        </dgm:presLayoutVars>
      </dgm:prSet>
      <dgm:spPr/>
      <dgm:t>
        <a:bodyPr/>
        <a:lstStyle/>
        <a:p>
          <a:endParaRPr lang="id-ID"/>
        </a:p>
      </dgm:t>
    </dgm:pt>
    <dgm:pt modelId="{D1FC5062-2E6A-4EE4-AFC1-33B660FF239A}" type="pres">
      <dgm:prSet presAssocID="{9B2F20C1-DA2B-477F-B39D-6C4F0935E641}" presName="circ4" presStyleLbl="vennNode1" presStyleIdx="3" presStyleCnt="4"/>
      <dgm:spPr/>
      <dgm:t>
        <a:bodyPr/>
        <a:lstStyle/>
        <a:p>
          <a:endParaRPr lang="id-ID"/>
        </a:p>
      </dgm:t>
    </dgm:pt>
    <dgm:pt modelId="{0E7980C8-169A-4679-A38E-977E32523FC8}" type="pres">
      <dgm:prSet presAssocID="{9B2F20C1-DA2B-477F-B39D-6C4F0935E641}" presName="circ4Tx" presStyleLbl="revTx" presStyleIdx="0" presStyleCnt="0">
        <dgm:presLayoutVars>
          <dgm:chMax val="0"/>
          <dgm:chPref val="0"/>
          <dgm:bulletEnabled val="1"/>
        </dgm:presLayoutVars>
      </dgm:prSet>
      <dgm:spPr/>
      <dgm:t>
        <a:bodyPr/>
        <a:lstStyle/>
        <a:p>
          <a:endParaRPr lang="id-ID"/>
        </a:p>
      </dgm:t>
    </dgm:pt>
  </dgm:ptLst>
  <dgm:cxnLst>
    <dgm:cxn modelId="{8CE48059-6093-4125-A064-7FDDDA8B633E}" type="presOf" srcId="{8A99B47C-0138-4748-A4A1-A727AA8672EA}" destId="{F97704C3-3985-4071-A109-BF09E08B66A7}" srcOrd="1" destOrd="0" presId="urn:microsoft.com/office/officeart/2005/8/layout/venn1"/>
    <dgm:cxn modelId="{41ABE8B7-7520-4B77-B46C-F261AD340D44}" srcId="{CB33C8B4-378B-4C7F-9E48-09BEEB180A48}" destId="{8A99B47C-0138-4748-A4A1-A727AA8672EA}" srcOrd="2" destOrd="0" parTransId="{557AA34A-17CC-419C-9DAB-C6FBBD5C2F00}" sibTransId="{D45A89C7-3B40-4F2B-9E10-223B0670D2A4}"/>
    <dgm:cxn modelId="{EA5AE98E-F90D-4E32-8B0D-47EC94D241A2}" type="presOf" srcId="{9B2F20C1-DA2B-477F-B39D-6C4F0935E641}" destId="{D1FC5062-2E6A-4EE4-AFC1-33B660FF239A}" srcOrd="0" destOrd="0" presId="urn:microsoft.com/office/officeart/2005/8/layout/venn1"/>
    <dgm:cxn modelId="{327EF96F-6C60-47C6-962D-FEE8F5F04139}" type="presOf" srcId="{502FFDE9-4B50-49F0-BF8D-0D8F5DBECFC2}" destId="{0957C02F-DFD7-4F6E-A953-330BD012735A}" srcOrd="1" destOrd="0" presId="urn:microsoft.com/office/officeart/2005/8/layout/venn1"/>
    <dgm:cxn modelId="{57C934E7-7B1C-432A-B2D4-2BEC9AC57DED}" type="presOf" srcId="{502FFDE9-4B50-49F0-BF8D-0D8F5DBECFC2}" destId="{6968A496-A529-44B7-9B7A-0A0951E57498}" srcOrd="0" destOrd="0" presId="urn:microsoft.com/office/officeart/2005/8/layout/venn1"/>
    <dgm:cxn modelId="{1E31E995-948F-40CE-90DF-7974A0613FC0}" type="presOf" srcId="{9B2F20C1-DA2B-477F-B39D-6C4F0935E641}" destId="{0E7980C8-169A-4679-A38E-977E32523FC8}" srcOrd="1" destOrd="0" presId="urn:microsoft.com/office/officeart/2005/8/layout/venn1"/>
    <dgm:cxn modelId="{B613A28C-737E-4AE7-832C-AB7474F822B8}" srcId="{CB33C8B4-378B-4C7F-9E48-09BEEB180A48}" destId="{9B2F20C1-DA2B-477F-B39D-6C4F0935E641}" srcOrd="3" destOrd="0" parTransId="{A48C932D-6EEA-4119-ADAA-A6BF0F1620CA}" sibTransId="{5A49B722-8671-45DF-BEA5-297ECC8F2E4F}"/>
    <dgm:cxn modelId="{C96D6112-08C0-4E7F-8C7F-A0CBA9AA4DE7}" type="presOf" srcId="{DDD22E30-9E34-4BEF-9E19-5E8DA83A2CFF}" destId="{9D21498D-35D1-415B-8C93-A3763E250D63}" srcOrd="0" destOrd="0" presId="urn:microsoft.com/office/officeart/2005/8/layout/venn1"/>
    <dgm:cxn modelId="{BFABFE85-728A-464E-97B0-818B272632D7}" srcId="{CB33C8B4-378B-4C7F-9E48-09BEEB180A48}" destId="{DDD22E30-9E34-4BEF-9E19-5E8DA83A2CFF}" srcOrd="0" destOrd="0" parTransId="{BA8822D5-2484-42F2-A049-942D50575C00}" sibTransId="{4501C6EC-3757-4DC9-8BCD-A62C73EEA0A4}"/>
    <dgm:cxn modelId="{987A0076-FD88-4612-9481-0EE9EDF39CB6}" srcId="{CB33C8B4-378B-4C7F-9E48-09BEEB180A48}" destId="{502FFDE9-4B50-49F0-BF8D-0D8F5DBECFC2}" srcOrd="1" destOrd="0" parTransId="{238CC4FD-47C1-4731-9EFA-F7004FEA1519}" sibTransId="{AAEBDE6B-D64C-44F0-89C0-77C6F7049966}"/>
    <dgm:cxn modelId="{206297F4-A863-42F2-B811-DF23E48DC96F}" type="presOf" srcId="{CB33C8B4-378B-4C7F-9E48-09BEEB180A48}" destId="{960DA4AA-2A8D-49EF-9F3F-FB9FB0C034E2}" srcOrd="0" destOrd="0" presId="urn:microsoft.com/office/officeart/2005/8/layout/venn1"/>
    <dgm:cxn modelId="{1EA433F2-C674-448D-949A-FDB1A3F3C2DD}" type="presOf" srcId="{DDD22E30-9E34-4BEF-9E19-5E8DA83A2CFF}" destId="{CC50BE2B-3032-4B27-8D2D-E722FA996C72}" srcOrd="1" destOrd="0" presId="urn:microsoft.com/office/officeart/2005/8/layout/venn1"/>
    <dgm:cxn modelId="{88322942-5673-4C20-B011-D336725E0B7A}" type="presOf" srcId="{8A99B47C-0138-4748-A4A1-A727AA8672EA}" destId="{6E2DD7AC-3E48-4D49-9D55-07F13B6E52DF}" srcOrd="0" destOrd="0" presId="urn:microsoft.com/office/officeart/2005/8/layout/venn1"/>
    <dgm:cxn modelId="{D4C850E2-52F6-4CDC-9F43-D4390343F77C}" type="presParOf" srcId="{960DA4AA-2A8D-49EF-9F3F-FB9FB0C034E2}" destId="{9D21498D-35D1-415B-8C93-A3763E250D63}" srcOrd="0" destOrd="0" presId="urn:microsoft.com/office/officeart/2005/8/layout/venn1"/>
    <dgm:cxn modelId="{5D4E2B92-1532-4489-A645-F7084FEAC8F1}" type="presParOf" srcId="{960DA4AA-2A8D-49EF-9F3F-FB9FB0C034E2}" destId="{CC50BE2B-3032-4B27-8D2D-E722FA996C72}" srcOrd="1" destOrd="0" presId="urn:microsoft.com/office/officeart/2005/8/layout/venn1"/>
    <dgm:cxn modelId="{928CFE01-4970-42BC-8869-3550EE015C29}" type="presParOf" srcId="{960DA4AA-2A8D-49EF-9F3F-FB9FB0C034E2}" destId="{6968A496-A529-44B7-9B7A-0A0951E57498}" srcOrd="2" destOrd="0" presId="urn:microsoft.com/office/officeart/2005/8/layout/venn1"/>
    <dgm:cxn modelId="{92426CB7-98F4-425A-A24E-9E2B6BFD8A73}" type="presParOf" srcId="{960DA4AA-2A8D-49EF-9F3F-FB9FB0C034E2}" destId="{0957C02F-DFD7-4F6E-A953-330BD012735A}" srcOrd="3" destOrd="0" presId="urn:microsoft.com/office/officeart/2005/8/layout/venn1"/>
    <dgm:cxn modelId="{1DC3615A-7D0C-4EBF-9B1A-C91337E757CA}" type="presParOf" srcId="{960DA4AA-2A8D-49EF-9F3F-FB9FB0C034E2}" destId="{6E2DD7AC-3E48-4D49-9D55-07F13B6E52DF}" srcOrd="4" destOrd="0" presId="urn:microsoft.com/office/officeart/2005/8/layout/venn1"/>
    <dgm:cxn modelId="{5C120023-4585-46CA-8FD5-17977FD020C4}" type="presParOf" srcId="{960DA4AA-2A8D-49EF-9F3F-FB9FB0C034E2}" destId="{F97704C3-3985-4071-A109-BF09E08B66A7}" srcOrd="5" destOrd="0" presId="urn:microsoft.com/office/officeart/2005/8/layout/venn1"/>
    <dgm:cxn modelId="{B1CC6A05-9247-4472-929E-86980CB1388A}" type="presParOf" srcId="{960DA4AA-2A8D-49EF-9F3F-FB9FB0C034E2}" destId="{D1FC5062-2E6A-4EE4-AFC1-33B660FF239A}" srcOrd="6" destOrd="0" presId="urn:microsoft.com/office/officeart/2005/8/layout/venn1"/>
    <dgm:cxn modelId="{A15E9423-383A-4970-B0A6-5DC3277AA7EB}" type="presParOf" srcId="{960DA4AA-2A8D-49EF-9F3F-FB9FB0C034E2}" destId="{0E7980C8-169A-4679-A38E-977E32523FC8}"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6BF9AA-B994-4A20-A5A1-31CDB733FE6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d-ID"/>
        </a:p>
      </dgm:t>
    </dgm:pt>
    <dgm:pt modelId="{3F2B01F5-7ED1-47FC-91EB-BBF19421C682}">
      <dgm:prSet phldrT="[Text]"/>
      <dgm:spPr/>
      <dgm:t>
        <a:bodyPr/>
        <a:lstStyle/>
        <a:p>
          <a:r>
            <a:rPr lang="en-GB" dirty="0" smtClean="0"/>
            <a:t>In-sourcing</a:t>
          </a:r>
          <a:endParaRPr lang="id-ID" dirty="0"/>
        </a:p>
      </dgm:t>
    </dgm:pt>
    <dgm:pt modelId="{94AF7B96-8C89-44E3-A0C1-970794B24D75}" type="parTrans" cxnId="{05D76F58-125C-44EA-874C-0CC7E985DFDB}">
      <dgm:prSet/>
      <dgm:spPr/>
      <dgm:t>
        <a:bodyPr/>
        <a:lstStyle/>
        <a:p>
          <a:endParaRPr lang="id-ID"/>
        </a:p>
      </dgm:t>
    </dgm:pt>
    <dgm:pt modelId="{0CE5A712-C585-48F3-A011-8C254AA87E0C}" type="sibTrans" cxnId="{05D76F58-125C-44EA-874C-0CC7E985DFDB}">
      <dgm:prSet/>
      <dgm:spPr/>
      <dgm:t>
        <a:bodyPr/>
        <a:lstStyle/>
        <a:p>
          <a:endParaRPr lang="id-ID"/>
        </a:p>
      </dgm:t>
    </dgm:pt>
    <dgm:pt modelId="{43CE7E67-D9C5-42D8-84A0-4C5A77270BB9}">
      <dgm:prSet phldrT="[Text]"/>
      <dgm:spPr/>
      <dgm:t>
        <a:bodyPr/>
        <a:lstStyle/>
        <a:p>
          <a:r>
            <a:rPr lang="en-GB" dirty="0" smtClean="0"/>
            <a:t>Utilize internal organisational resources in the design, development, transition, </a:t>
          </a:r>
          <a:r>
            <a:rPr lang="en-GB" dirty="0" err="1" smtClean="0"/>
            <a:t>maint</a:t>
          </a:r>
          <a:r>
            <a:rPr lang="id-ID" dirty="0" smtClean="0"/>
            <a:t>e</a:t>
          </a:r>
          <a:r>
            <a:rPr lang="en-GB" dirty="0" err="1" smtClean="0"/>
            <a:t>nance</a:t>
          </a:r>
          <a:r>
            <a:rPr lang="en-GB" dirty="0" smtClean="0"/>
            <a:t>, operation, and/or support of a new, changed or re</a:t>
          </a:r>
          <a:r>
            <a:rPr lang="id-ID" dirty="0" smtClean="0"/>
            <a:t>v</a:t>
          </a:r>
          <a:r>
            <a:rPr lang="en-GB" dirty="0" err="1" smtClean="0"/>
            <a:t>i</a:t>
          </a:r>
          <a:r>
            <a:rPr lang="id-ID" dirty="0" smtClean="0"/>
            <a:t>s</a:t>
          </a:r>
          <a:r>
            <a:rPr lang="en-GB" dirty="0" err="1" smtClean="0"/>
            <a:t>ed</a:t>
          </a:r>
          <a:r>
            <a:rPr lang="en-GB" dirty="0" smtClean="0"/>
            <a:t> service</a:t>
          </a:r>
          <a:endParaRPr lang="id-ID" dirty="0"/>
        </a:p>
      </dgm:t>
    </dgm:pt>
    <dgm:pt modelId="{C7D7AC1F-588C-47CE-AAD3-FFB92CF91497}" type="parTrans" cxnId="{EC4DB85E-6EF3-4A14-8D42-F4343919F8DD}">
      <dgm:prSet/>
      <dgm:spPr/>
      <dgm:t>
        <a:bodyPr/>
        <a:lstStyle/>
        <a:p>
          <a:endParaRPr lang="id-ID"/>
        </a:p>
      </dgm:t>
    </dgm:pt>
    <dgm:pt modelId="{3F71A472-73FF-49FF-BB58-F4C670E7C03D}" type="sibTrans" cxnId="{EC4DB85E-6EF3-4A14-8D42-F4343919F8DD}">
      <dgm:prSet/>
      <dgm:spPr/>
      <dgm:t>
        <a:bodyPr/>
        <a:lstStyle/>
        <a:p>
          <a:endParaRPr lang="id-ID"/>
        </a:p>
      </dgm:t>
    </dgm:pt>
    <dgm:pt modelId="{2EC74F2C-FD0A-45F5-A8F0-7C6764535C57}">
      <dgm:prSet phldrT="[Text]"/>
      <dgm:spPr/>
      <dgm:t>
        <a:bodyPr/>
        <a:lstStyle/>
        <a:p>
          <a:r>
            <a:rPr lang="en-GB" dirty="0" smtClean="0"/>
            <a:t>Outsourcing</a:t>
          </a:r>
          <a:endParaRPr lang="id-ID" dirty="0"/>
        </a:p>
      </dgm:t>
    </dgm:pt>
    <dgm:pt modelId="{FE62F49F-598A-4757-A8A0-BCFCEEE2103D}" type="parTrans" cxnId="{87D1075E-D7A8-4FAE-A97B-BA2892111555}">
      <dgm:prSet/>
      <dgm:spPr/>
      <dgm:t>
        <a:bodyPr/>
        <a:lstStyle/>
        <a:p>
          <a:endParaRPr lang="id-ID"/>
        </a:p>
      </dgm:t>
    </dgm:pt>
    <dgm:pt modelId="{9A4F326F-D336-4E48-8133-814545B74F10}" type="sibTrans" cxnId="{87D1075E-D7A8-4FAE-A97B-BA2892111555}">
      <dgm:prSet/>
      <dgm:spPr/>
      <dgm:t>
        <a:bodyPr/>
        <a:lstStyle/>
        <a:p>
          <a:endParaRPr lang="id-ID"/>
        </a:p>
      </dgm:t>
    </dgm:pt>
    <dgm:pt modelId="{AA34AB1F-653B-4DAF-8A07-CE867B2AEFFB}">
      <dgm:prSet phldrT="[Text]"/>
      <dgm:spPr/>
      <dgm:t>
        <a:bodyPr/>
        <a:lstStyle/>
        <a:p>
          <a:r>
            <a:rPr lang="en-GB" dirty="0" smtClean="0"/>
            <a:t>Utilises the resources of an external organisation (or organisations) in a formal arrangement to provide a well-defined portion of a service’s design, development, maintenance, operations, and/or support</a:t>
          </a:r>
          <a:endParaRPr lang="id-ID" dirty="0"/>
        </a:p>
      </dgm:t>
    </dgm:pt>
    <dgm:pt modelId="{F916FBF5-BDC1-4898-838A-D49A6B64ACAF}" type="parTrans" cxnId="{E715E22E-1E56-4C73-AC7F-0EB5C2D3ACB7}">
      <dgm:prSet/>
      <dgm:spPr/>
      <dgm:t>
        <a:bodyPr/>
        <a:lstStyle/>
        <a:p>
          <a:endParaRPr lang="id-ID"/>
        </a:p>
      </dgm:t>
    </dgm:pt>
    <dgm:pt modelId="{7A07BF9F-370D-45A6-971F-2B2E36BAE3BF}" type="sibTrans" cxnId="{E715E22E-1E56-4C73-AC7F-0EB5C2D3ACB7}">
      <dgm:prSet/>
      <dgm:spPr/>
      <dgm:t>
        <a:bodyPr/>
        <a:lstStyle/>
        <a:p>
          <a:endParaRPr lang="id-ID"/>
        </a:p>
      </dgm:t>
    </dgm:pt>
    <dgm:pt modelId="{12D57227-EA41-4879-8642-F36E46956EC5}">
      <dgm:prSet phldrT="[Text]"/>
      <dgm:spPr/>
      <dgm:t>
        <a:bodyPr/>
        <a:lstStyle/>
        <a:p>
          <a:r>
            <a:rPr lang="en-GB" dirty="0" smtClean="0"/>
            <a:t>Co-sourcing</a:t>
          </a:r>
          <a:endParaRPr lang="id-ID" dirty="0"/>
        </a:p>
      </dgm:t>
    </dgm:pt>
    <dgm:pt modelId="{E405040C-435F-4D6A-A0A4-AFAE7155B47A}" type="parTrans" cxnId="{AACA9688-53CC-46C1-8DDC-C3C79687EB82}">
      <dgm:prSet/>
      <dgm:spPr/>
      <dgm:t>
        <a:bodyPr/>
        <a:lstStyle/>
        <a:p>
          <a:endParaRPr lang="id-ID"/>
        </a:p>
      </dgm:t>
    </dgm:pt>
    <dgm:pt modelId="{53F75BD6-3A50-4DD0-BD3E-1A9EFD7654F5}" type="sibTrans" cxnId="{AACA9688-53CC-46C1-8DDC-C3C79687EB82}">
      <dgm:prSet/>
      <dgm:spPr/>
      <dgm:t>
        <a:bodyPr/>
        <a:lstStyle/>
        <a:p>
          <a:endParaRPr lang="id-ID"/>
        </a:p>
      </dgm:t>
    </dgm:pt>
    <dgm:pt modelId="{E6BFCAB4-8965-4942-A09C-A4099A4B2758}">
      <dgm:prSet phldrT="[Text]"/>
      <dgm:spPr/>
      <dgm:t>
        <a:bodyPr/>
        <a:lstStyle/>
        <a:p>
          <a:r>
            <a:rPr lang="en-GB" dirty="0" smtClean="0"/>
            <a:t>Often a combination of in-sourcing and outsourcing, using a number of outsourcing organisations working together to design, develop,</a:t>
          </a:r>
          <a:r>
            <a:rPr lang="id-ID" dirty="0" smtClean="0"/>
            <a:t> </a:t>
          </a:r>
          <a:r>
            <a:rPr lang="en-GB" dirty="0" smtClean="0"/>
            <a:t>transition, maintain, operate, </a:t>
          </a:r>
          <a:r>
            <a:rPr lang="id-ID" dirty="0" smtClean="0"/>
            <a:t>a</a:t>
          </a:r>
          <a:r>
            <a:rPr lang="en-GB" dirty="0" err="1" smtClean="0"/>
            <a:t>nd</a:t>
          </a:r>
          <a:r>
            <a:rPr lang="en-GB" dirty="0" smtClean="0"/>
            <a:t>/or support a portion of a service</a:t>
          </a:r>
          <a:endParaRPr lang="id-ID" dirty="0"/>
        </a:p>
      </dgm:t>
    </dgm:pt>
    <dgm:pt modelId="{F645825C-D49C-4CBD-83EA-90CD854CFC63}" type="parTrans" cxnId="{35AA9684-CA7E-48D9-B6F6-8E1A48C1DCC6}">
      <dgm:prSet/>
      <dgm:spPr/>
      <dgm:t>
        <a:bodyPr/>
        <a:lstStyle/>
        <a:p>
          <a:endParaRPr lang="id-ID"/>
        </a:p>
      </dgm:t>
    </dgm:pt>
    <dgm:pt modelId="{D759550C-A781-45D8-B0A5-225E7CD213A1}" type="sibTrans" cxnId="{35AA9684-CA7E-48D9-B6F6-8E1A48C1DCC6}">
      <dgm:prSet/>
      <dgm:spPr/>
      <dgm:t>
        <a:bodyPr/>
        <a:lstStyle/>
        <a:p>
          <a:endParaRPr lang="id-ID"/>
        </a:p>
      </dgm:t>
    </dgm:pt>
    <dgm:pt modelId="{14A699DF-BE72-4A00-99FF-165B9EBB608C}" type="pres">
      <dgm:prSet presAssocID="{D66BF9AA-B994-4A20-A5A1-31CDB733FE6C}" presName="Name0" presStyleCnt="0">
        <dgm:presLayoutVars>
          <dgm:dir/>
          <dgm:animLvl val="lvl"/>
          <dgm:resizeHandles val="exact"/>
        </dgm:presLayoutVars>
      </dgm:prSet>
      <dgm:spPr/>
      <dgm:t>
        <a:bodyPr/>
        <a:lstStyle/>
        <a:p>
          <a:endParaRPr lang="id-ID"/>
        </a:p>
      </dgm:t>
    </dgm:pt>
    <dgm:pt modelId="{EA78CB94-029E-4680-A04C-A7ADD7639315}" type="pres">
      <dgm:prSet presAssocID="{3F2B01F5-7ED1-47FC-91EB-BBF19421C682}" presName="linNode" presStyleCnt="0"/>
      <dgm:spPr/>
    </dgm:pt>
    <dgm:pt modelId="{1391DAC7-A50D-4844-A5B6-96BA0915A0A3}" type="pres">
      <dgm:prSet presAssocID="{3F2B01F5-7ED1-47FC-91EB-BBF19421C682}" presName="parentText" presStyleLbl="node1" presStyleIdx="0" presStyleCnt="3">
        <dgm:presLayoutVars>
          <dgm:chMax val="1"/>
          <dgm:bulletEnabled val="1"/>
        </dgm:presLayoutVars>
      </dgm:prSet>
      <dgm:spPr/>
      <dgm:t>
        <a:bodyPr/>
        <a:lstStyle/>
        <a:p>
          <a:endParaRPr lang="id-ID"/>
        </a:p>
      </dgm:t>
    </dgm:pt>
    <dgm:pt modelId="{568B528F-83E9-439F-BA8D-B42CD59DCFB9}" type="pres">
      <dgm:prSet presAssocID="{3F2B01F5-7ED1-47FC-91EB-BBF19421C682}" presName="descendantText" presStyleLbl="alignAccFollowNode1" presStyleIdx="0" presStyleCnt="3">
        <dgm:presLayoutVars>
          <dgm:bulletEnabled val="1"/>
        </dgm:presLayoutVars>
      </dgm:prSet>
      <dgm:spPr/>
      <dgm:t>
        <a:bodyPr/>
        <a:lstStyle/>
        <a:p>
          <a:endParaRPr lang="id-ID"/>
        </a:p>
      </dgm:t>
    </dgm:pt>
    <dgm:pt modelId="{F3443CCC-8E5C-4576-834D-B32749661A8B}" type="pres">
      <dgm:prSet presAssocID="{0CE5A712-C585-48F3-A011-8C254AA87E0C}" presName="sp" presStyleCnt="0"/>
      <dgm:spPr/>
    </dgm:pt>
    <dgm:pt modelId="{8D9CBA59-78F2-4A2C-8F8D-5F4A38180D92}" type="pres">
      <dgm:prSet presAssocID="{2EC74F2C-FD0A-45F5-A8F0-7C6764535C57}" presName="linNode" presStyleCnt="0"/>
      <dgm:spPr/>
    </dgm:pt>
    <dgm:pt modelId="{9C31C6FB-45D8-43FC-9FB6-FF55A669B01E}" type="pres">
      <dgm:prSet presAssocID="{2EC74F2C-FD0A-45F5-A8F0-7C6764535C57}" presName="parentText" presStyleLbl="node1" presStyleIdx="1" presStyleCnt="3">
        <dgm:presLayoutVars>
          <dgm:chMax val="1"/>
          <dgm:bulletEnabled val="1"/>
        </dgm:presLayoutVars>
      </dgm:prSet>
      <dgm:spPr/>
      <dgm:t>
        <a:bodyPr/>
        <a:lstStyle/>
        <a:p>
          <a:endParaRPr lang="id-ID"/>
        </a:p>
      </dgm:t>
    </dgm:pt>
    <dgm:pt modelId="{3EDC4348-9C86-4D8F-A392-9AD5C4827722}" type="pres">
      <dgm:prSet presAssocID="{2EC74F2C-FD0A-45F5-A8F0-7C6764535C57}" presName="descendantText" presStyleLbl="alignAccFollowNode1" presStyleIdx="1" presStyleCnt="3">
        <dgm:presLayoutVars>
          <dgm:bulletEnabled val="1"/>
        </dgm:presLayoutVars>
      </dgm:prSet>
      <dgm:spPr/>
      <dgm:t>
        <a:bodyPr/>
        <a:lstStyle/>
        <a:p>
          <a:endParaRPr lang="id-ID"/>
        </a:p>
      </dgm:t>
    </dgm:pt>
    <dgm:pt modelId="{88CEB208-08AB-4A6F-92EF-5B801C52E057}" type="pres">
      <dgm:prSet presAssocID="{9A4F326F-D336-4E48-8133-814545B74F10}" presName="sp" presStyleCnt="0"/>
      <dgm:spPr/>
    </dgm:pt>
    <dgm:pt modelId="{363F4340-B477-45C9-B1FF-12BB7ECEC4CC}" type="pres">
      <dgm:prSet presAssocID="{12D57227-EA41-4879-8642-F36E46956EC5}" presName="linNode" presStyleCnt="0"/>
      <dgm:spPr/>
    </dgm:pt>
    <dgm:pt modelId="{7D50334A-722C-4CA0-96EE-7A15149A7595}" type="pres">
      <dgm:prSet presAssocID="{12D57227-EA41-4879-8642-F36E46956EC5}" presName="parentText" presStyleLbl="node1" presStyleIdx="2" presStyleCnt="3">
        <dgm:presLayoutVars>
          <dgm:chMax val="1"/>
          <dgm:bulletEnabled val="1"/>
        </dgm:presLayoutVars>
      </dgm:prSet>
      <dgm:spPr/>
      <dgm:t>
        <a:bodyPr/>
        <a:lstStyle/>
        <a:p>
          <a:endParaRPr lang="id-ID"/>
        </a:p>
      </dgm:t>
    </dgm:pt>
    <dgm:pt modelId="{1B443ED4-EADC-483F-A9C2-DAB2ACAF8B22}" type="pres">
      <dgm:prSet presAssocID="{12D57227-EA41-4879-8642-F36E46956EC5}" presName="descendantText" presStyleLbl="alignAccFollowNode1" presStyleIdx="2" presStyleCnt="3">
        <dgm:presLayoutVars>
          <dgm:bulletEnabled val="1"/>
        </dgm:presLayoutVars>
      </dgm:prSet>
      <dgm:spPr/>
      <dgm:t>
        <a:bodyPr/>
        <a:lstStyle/>
        <a:p>
          <a:endParaRPr lang="id-ID"/>
        </a:p>
      </dgm:t>
    </dgm:pt>
  </dgm:ptLst>
  <dgm:cxnLst>
    <dgm:cxn modelId="{35AA9684-CA7E-48D9-B6F6-8E1A48C1DCC6}" srcId="{12D57227-EA41-4879-8642-F36E46956EC5}" destId="{E6BFCAB4-8965-4942-A09C-A4099A4B2758}" srcOrd="0" destOrd="0" parTransId="{F645825C-D49C-4CBD-83EA-90CD854CFC63}" sibTransId="{D759550C-A781-45D8-B0A5-225E7CD213A1}"/>
    <dgm:cxn modelId="{C24DB66E-522A-4082-8420-18E61F9A2600}" type="presOf" srcId="{AA34AB1F-653B-4DAF-8A07-CE867B2AEFFB}" destId="{3EDC4348-9C86-4D8F-A392-9AD5C4827722}" srcOrd="0" destOrd="0" presId="urn:microsoft.com/office/officeart/2005/8/layout/vList5"/>
    <dgm:cxn modelId="{87D1075E-D7A8-4FAE-A97B-BA2892111555}" srcId="{D66BF9AA-B994-4A20-A5A1-31CDB733FE6C}" destId="{2EC74F2C-FD0A-45F5-A8F0-7C6764535C57}" srcOrd="1" destOrd="0" parTransId="{FE62F49F-598A-4757-A8A0-BCFCEEE2103D}" sibTransId="{9A4F326F-D336-4E48-8133-814545B74F10}"/>
    <dgm:cxn modelId="{AACA9688-53CC-46C1-8DDC-C3C79687EB82}" srcId="{D66BF9AA-B994-4A20-A5A1-31CDB733FE6C}" destId="{12D57227-EA41-4879-8642-F36E46956EC5}" srcOrd="2" destOrd="0" parTransId="{E405040C-435F-4D6A-A0A4-AFAE7155B47A}" sibTransId="{53F75BD6-3A50-4DD0-BD3E-1A9EFD7654F5}"/>
    <dgm:cxn modelId="{EB290770-0330-49B1-AB82-FE6AB32B48DB}" type="presOf" srcId="{D66BF9AA-B994-4A20-A5A1-31CDB733FE6C}" destId="{14A699DF-BE72-4A00-99FF-165B9EBB608C}" srcOrd="0" destOrd="0" presId="urn:microsoft.com/office/officeart/2005/8/layout/vList5"/>
    <dgm:cxn modelId="{E93286BF-E888-49B8-AF4F-4A77D650366F}" type="presOf" srcId="{2EC74F2C-FD0A-45F5-A8F0-7C6764535C57}" destId="{9C31C6FB-45D8-43FC-9FB6-FF55A669B01E}" srcOrd="0" destOrd="0" presId="urn:microsoft.com/office/officeart/2005/8/layout/vList5"/>
    <dgm:cxn modelId="{E715E22E-1E56-4C73-AC7F-0EB5C2D3ACB7}" srcId="{2EC74F2C-FD0A-45F5-A8F0-7C6764535C57}" destId="{AA34AB1F-653B-4DAF-8A07-CE867B2AEFFB}" srcOrd="0" destOrd="0" parTransId="{F916FBF5-BDC1-4898-838A-D49A6B64ACAF}" sibTransId="{7A07BF9F-370D-45A6-971F-2B2E36BAE3BF}"/>
    <dgm:cxn modelId="{08DEB1F7-CD0A-4359-BC30-E4E7724752A6}" type="presOf" srcId="{43CE7E67-D9C5-42D8-84A0-4C5A77270BB9}" destId="{568B528F-83E9-439F-BA8D-B42CD59DCFB9}" srcOrd="0" destOrd="0" presId="urn:microsoft.com/office/officeart/2005/8/layout/vList5"/>
    <dgm:cxn modelId="{D41BBC12-2E6E-4043-9B2C-CFD9DB4E4EED}" type="presOf" srcId="{E6BFCAB4-8965-4942-A09C-A4099A4B2758}" destId="{1B443ED4-EADC-483F-A9C2-DAB2ACAF8B22}" srcOrd="0" destOrd="0" presId="urn:microsoft.com/office/officeart/2005/8/layout/vList5"/>
    <dgm:cxn modelId="{36E88AF6-AB79-4A5A-A2BA-66C37852D25A}" type="presOf" srcId="{12D57227-EA41-4879-8642-F36E46956EC5}" destId="{7D50334A-722C-4CA0-96EE-7A15149A7595}" srcOrd="0" destOrd="0" presId="urn:microsoft.com/office/officeart/2005/8/layout/vList5"/>
    <dgm:cxn modelId="{EC4DB85E-6EF3-4A14-8D42-F4343919F8DD}" srcId="{3F2B01F5-7ED1-47FC-91EB-BBF19421C682}" destId="{43CE7E67-D9C5-42D8-84A0-4C5A77270BB9}" srcOrd="0" destOrd="0" parTransId="{C7D7AC1F-588C-47CE-AAD3-FFB92CF91497}" sibTransId="{3F71A472-73FF-49FF-BB58-F4C670E7C03D}"/>
    <dgm:cxn modelId="{CE34F4CD-E12E-40D9-8EEC-6E8432564C4D}" type="presOf" srcId="{3F2B01F5-7ED1-47FC-91EB-BBF19421C682}" destId="{1391DAC7-A50D-4844-A5B6-96BA0915A0A3}" srcOrd="0" destOrd="0" presId="urn:microsoft.com/office/officeart/2005/8/layout/vList5"/>
    <dgm:cxn modelId="{05D76F58-125C-44EA-874C-0CC7E985DFDB}" srcId="{D66BF9AA-B994-4A20-A5A1-31CDB733FE6C}" destId="{3F2B01F5-7ED1-47FC-91EB-BBF19421C682}" srcOrd="0" destOrd="0" parTransId="{94AF7B96-8C89-44E3-A0C1-970794B24D75}" sibTransId="{0CE5A712-C585-48F3-A011-8C254AA87E0C}"/>
    <dgm:cxn modelId="{3276D127-E1C6-4FFA-B789-A3918280FF09}" type="presParOf" srcId="{14A699DF-BE72-4A00-99FF-165B9EBB608C}" destId="{EA78CB94-029E-4680-A04C-A7ADD7639315}" srcOrd="0" destOrd="0" presId="urn:microsoft.com/office/officeart/2005/8/layout/vList5"/>
    <dgm:cxn modelId="{5E4ED1F2-5E08-4F2C-A4E0-D08587D44508}" type="presParOf" srcId="{EA78CB94-029E-4680-A04C-A7ADD7639315}" destId="{1391DAC7-A50D-4844-A5B6-96BA0915A0A3}" srcOrd="0" destOrd="0" presId="urn:microsoft.com/office/officeart/2005/8/layout/vList5"/>
    <dgm:cxn modelId="{9E8C08FF-E060-4E36-83B1-BEF1EEA1C773}" type="presParOf" srcId="{EA78CB94-029E-4680-A04C-A7ADD7639315}" destId="{568B528F-83E9-439F-BA8D-B42CD59DCFB9}" srcOrd="1" destOrd="0" presId="urn:microsoft.com/office/officeart/2005/8/layout/vList5"/>
    <dgm:cxn modelId="{CA4FAFBB-1C71-4686-BE75-60DA4CDD8269}" type="presParOf" srcId="{14A699DF-BE72-4A00-99FF-165B9EBB608C}" destId="{F3443CCC-8E5C-4576-834D-B32749661A8B}" srcOrd="1" destOrd="0" presId="urn:microsoft.com/office/officeart/2005/8/layout/vList5"/>
    <dgm:cxn modelId="{2D6E1925-7787-45A3-9870-9CDE340797B4}" type="presParOf" srcId="{14A699DF-BE72-4A00-99FF-165B9EBB608C}" destId="{8D9CBA59-78F2-4A2C-8F8D-5F4A38180D92}" srcOrd="2" destOrd="0" presId="urn:microsoft.com/office/officeart/2005/8/layout/vList5"/>
    <dgm:cxn modelId="{5633BC47-4C3D-4117-A23E-90388EC0E31A}" type="presParOf" srcId="{8D9CBA59-78F2-4A2C-8F8D-5F4A38180D92}" destId="{9C31C6FB-45D8-43FC-9FB6-FF55A669B01E}" srcOrd="0" destOrd="0" presId="urn:microsoft.com/office/officeart/2005/8/layout/vList5"/>
    <dgm:cxn modelId="{F16B3CF3-A40F-45D7-9647-121BCB2F54D0}" type="presParOf" srcId="{8D9CBA59-78F2-4A2C-8F8D-5F4A38180D92}" destId="{3EDC4348-9C86-4D8F-A392-9AD5C4827722}" srcOrd="1" destOrd="0" presId="urn:microsoft.com/office/officeart/2005/8/layout/vList5"/>
    <dgm:cxn modelId="{3F7FBA73-80A7-4AA8-A03F-3776DBF7876E}" type="presParOf" srcId="{14A699DF-BE72-4A00-99FF-165B9EBB608C}" destId="{88CEB208-08AB-4A6F-92EF-5B801C52E057}" srcOrd="3" destOrd="0" presId="urn:microsoft.com/office/officeart/2005/8/layout/vList5"/>
    <dgm:cxn modelId="{A096EA74-99E5-420A-A7C8-799E7AB7048B}" type="presParOf" srcId="{14A699DF-BE72-4A00-99FF-165B9EBB608C}" destId="{363F4340-B477-45C9-B1FF-12BB7ECEC4CC}" srcOrd="4" destOrd="0" presId="urn:microsoft.com/office/officeart/2005/8/layout/vList5"/>
    <dgm:cxn modelId="{5A9BF523-3E9F-4035-AFBC-AB7598B4D8F4}" type="presParOf" srcId="{363F4340-B477-45C9-B1FF-12BB7ECEC4CC}" destId="{7D50334A-722C-4CA0-96EE-7A15149A7595}" srcOrd="0" destOrd="0" presId="urn:microsoft.com/office/officeart/2005/8/layout/vList5"/>
    <dgm:cxn modelId="{4678143D-2C0E-47C9-864E-A61706697AC4}" type="presParOf" srcId="{363F4340-B477-45C9-B1FF-12BB7ECEC4CC}" destId="{1B443ED4-EADC-483F-A9C2-DAB2ACAF8B2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6BF9AA-B994-4A20-A5A1-31CDB733FE6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d-ID"/>
        </a:p>
      </dgm:t>
    </dgm:pt>
    <dgm:pt modelId="{3F2B01F5-7ED1-47FC-91EB-BBF19421C682}">
      <dgm:prSet phldrT="[Text]"/>
      <dgm:spPr/>
      <dgm:t>
        <a:bodyPr/>
        <a:lstStyle/>
        <a:p>
          <a:r>
            <a:rPr lang="en-GB" dirty="0" smtClean="0"/>
            <a:t>Partnership or multi-sourcing</a:t>
          </a:r>
          <a:endParaRPr lang="id-ID" dirty="0"/>
        </a:p>
      </dgm:t>
    </dgm:pt>
    <dgm:pt modelId="{94AF7B96-8C89-44E3-A0C1-970794B24D75}" type="parTrans" cxnId="{05D76F58-125C-44EA-874C-0CC7E985DFDB}">
      <dgm:prSet/>
      <dgm:spPr/>
      <dgm:t>
        <a:bodyPr/>
        <a:lstStyle/>
        <a:p>
          <a:endParaRPr lang="id-ID"/>
        </a:p>
      </dgm:t>
    </dgm:pt>
    <dgm:pt modelId="{0CE5A712-C585-48F3-A011-8C254AA87E0C}" type="sibTrans" cxnId="{05D76F58-125C-44EA-874C-0CC7E985DFDB}">
      <dgm:prSet/>
      <dgm:spPr/>
      <dgm:t>
        <a:bodyPr/>
        <a:lstStyle/>
        <a:p>
          <a:endParaRPr lang="id-ID"/>
        </a:p>
      </dgm:t>
    </dgm:pt>
    <dgm:pt modelId="{43CE7E67-D9C5-42D8-84A0-4C5A77270BB9}">
      <dgm:prSet phldrT="[Text]"/>
      <dgm:spPr/>
      <dgm:t>
        <a:bodyPr/>
        <a:lstStyle/>
        <a:p>
          <a:r>
            <a:rPr lang="en-GB" dirty="0" smtClean="0"/>
            <a:t>Formal arrangements between two or more organisations to work together to design, develop, transition, maintain,</a:t>
          </a:r>
          <a:r>
            <a:rPr lang="id-ID" dirty="0" smtClean="0"/>
            <a:t> </a:t>
          </a:r>
          <a:r>
            <a:rPr lang="en-GB" dirty="0" smtClean="0"/>
            <a:t>operate, and/or support IT service(s)</a:t>
          </a:r>
          <a:r>
            <a:rPr lang="x-none" dirty="0" smtClean="0">
              <a:cs typeface="Arial" charset="0"/>
            </a:rPr>
            <a:t>‏</a:t>
          </a:r>
          <a:endParaRPr lang="id-ID" dirty="0"/>
        </a:p>
      </dgm:t>
    </dgm:pt>
    <dgm:pt modelId="{C7D7AC1F-588C-47CE-AAD3-FFB92CF91497}" type="parTrans" cxnId="{EC4DB85E-6EF3-4A14-8D42-F4343919F8DD}">
      <dgm:prSet/>
      <dgm:spPr/>
      <dgm:t>
        <a:bodyPr/>
        <a:lstStyle/>
        <a:p>
          <a:endParaRPr lang="id-ID"/>
        </a:p>
      </dgm:t>
    </dgm:pt>
    <dgm:pt modelId="{3F71A472-73FF-49FF-BB58-F4C670E7C03D}" type="sibTrans" cxnId="{EC4DB85E-6EF3-4A14-8D42-F4343919F8DD}">
      <dgm:prSet/>
      <dgm:spPr/>
      <dgm:t>
        <a:bodyPr/>
        <a:lstStyle/>
        <a:p>
          <a:endParaRPr lang="id-ID"/>
        </a:p>
      </dgm:t>
    </dgm:pt>
    <dgm:pt modelId="{2EC74F2C-FD0A-45F5-A8F0-7C6764535C57}">
      <dgm:prSet phldrT="[Text]"/>
      <dgm:spPr/>
      <dgm:t>
        <a:bodyPr/>
        <a:lstStyle/>
        <a:p>
          <a:r>
            <a:rPr lang="en-GB" dirty="0" smtClean="0"/>
            <a:t>Business process outsourcing</a:t>
          </a:r>
          <a:endParaRPr lang="id-ID" dirty="0"/>
        </a:p>
      </dgm:t>
    </dgm:pt>
    <dgm:pt modelId="{FE62F49F-598A-4757-A8A0-BCFCEEE2103D}" type="parTrans" cxnId="{87D1075E-D7A8-4FAE-A97B-BA2892111555}">
      <dgm:prSet/>
      <dgm:spPr/>
      <dgm:t>
        <a:bodyPr/>
        <a:lstStyle/>
        <a:p>
          <a:endParaRPr lang="id-ID"/>
        </a:p>
      </dgm:t>
    </dgm:pt>
    <dgm:pt modelId="{9A4F326F-D336-4E48-8133-814545B74F10}" type="sibTrans" cxnId="{87D1075E-D7A8-4FAE-A97B-BA2892111555}">
      <dgm:prSet/>
      <dgm:spPr/>
      <dgm:t>
        <a:bodyPr/>
        <a:lstStyle/>
        <a:p>
          <a:endParaRPr lang="id-ID"/>
        </a:p>
      </dgm:t>
    </dgm:pt>
    <dgm:pt modelId="{AA34AB1F-653B-4DAF-8A07-CE867B2AEFFB}">
      <dgm:prSet phldrT="[Text]"/>
      <dgm:spPr/>
      <dgm:t>
        <a:bodyPr/>
        <a:lstStyle/>
        <a:p>
          <a:r>
            <a:rPr lang="en-GB" dirty="0" smtClean="0"/>
            <a:t>Relocation of entire business functions using formal arrangement between organizations where one organisation provides and manages the other organisation’s entire business process(</a:t>
          </a:r>
          <a:r>
            <a:rPr lang="id-ID" dirty="0" smtClean="0"/>
            <a:t>e</a:t>
          </a:r>
          <a:r>
            <a:rPr lang="en-GB" dirty="0" smtClean="0"/>
            <a:t>s) or function(s) in a low cost location </a:t>
          </a:r>
          <a:endParaRPr lang="id-ID" dirty="0"/>
        </a:p>
      </dgm:t>
    </dgm:pt>
    <dgm:pt modelId="{F916FBF5-BDC1-4898-838A-D49A6B64ACAF}" type="parTrans" cxnId="{E715E22E-1E56-4C73-AC7F-0EB5C2D3ACB7}">
      <dgm:prSet/>
      <dgm:spPr/>
      <dgm:t>
        <a:bodyPr/>
        <a:lstStyle/>
        <a:p>
          <a:endParaRPr lang="id-ID"/>
        </a:p>
      </dgm:t>
    </dgm:pt>
    <dgm:pt modelId="{7A07BF9F-370D-45A6-971F-2B2E36BAE3BF}" type="sibTrans" cxnId="{E715E22E-1E56-4C73-AC7F-0EB5C2D3ACB7}">
      <dgm:prSet/>
      <dgm:spPr/>
      <dgm:t>
        <a:bodyPr/>
        <a:lstStyle/>
        <a:p>
          <a:endParaRPr lang="id-ID"/>
        </a:p>
      </dgm:t>
    </dgm:pt>
    <dgm:pt modelId="{3F1E297E-D661-475F-A34C-E46A2A000C4C}">
      <dgm:prSet/>
      <dgm:spPr/>
      <dgm:t>
        <a:bodyPr/>
        <a:lstStyle/>
        <a:p>
          <a:r>
            <a:rPr lang="en-GB" dirty="0" smtClean="0"/>
            <a:t>The focus</a:t>
          </a:r>
          <a:r>
            <a:rPr lang="id-ID" dirty="0" smtClean="0"/>
            <a:t> </a:t>
          </a:r>
          <a:r>
            <a:rPr lang="en-GB" dirty="0" smtClean="0"/>
            <a:t>here tends to be on strategic partnership that leverage critical expertise or market opportunities</a:t>
          </a:r>
          <a:endParaRPr lang="en-GB" dirty="0"/>
        </a:p>
      </dgm:t>
    </dgm:pt>
    <dgm:pt modelId="{A0A61946-4CB1-46D0-87D6-004B576EC2DE}" type="parTrans" cxnId="{667CF850-5C20-4FAF-85E6-A7AFB7D029FA}">
      <dgm:prSet/>
      <dgm:spPr/>
      <dgm:t>
        <a:bodyPr/>
        <a:lstStyle/>
        <a:p>
          <a:endParaRPr lang="id-ID"/>
        </a:p>
      </dgm:t>
    </dgm:pt>
    <dgm:pt modelId="{A8CCAB39-E99E-4C83-9D5F-A3964F8BBAC9}" type="sibTrans" cxnId="{667CF850-5C20-4FAF-85E6-A7AFB7D029FA}">
      <dgm:prSet/>
      <dgm:spPr/>
      <dgm:t>
        <a:bodyPr/>
        <a:lstStyle/>
        <a:p>
          <a:endParaRPr lang="id-ID"/>
        </a:p>
      </dgm:t>
    </dgm:pt>
    <dgm:pt modelId="{A28F84FC-4F8B-4ECC-B380-B40F965FC0F8}">
      <dgm:prSet/>
      <dgm:spPr/>
      <dgm:t>
        <a:bodyPr/>
        <a:lstStyle/>
        <a:p>
          <a:r>
            <a:rPr lang="en-GB" dirty="0" smtClean="0"/>
            <a:t>Common examples are data centre and</a:t>
          </a:r>
          <a:r>
            <a:rPr lang="id-ID" dirty="0" smtClean="0"/>
            <a:t> </a:t>
          </a:r>
          <a:r>
            <a:rPr lang="en-GB" dirty="0" smtClean="0"/>
            <a:t>payroll operations</a:t>
          </a:r>
          <a:endParaRPr lang="en-GB" dirty="0"/>
        </a:p>
      </dgm:t>
    </dgm:pt>
    <dgm:pt modelId="{407607DE-3888-42BF-BED4-23D8834E430B}" type="parTrans" cxnId="{821A6DFC-5F6F-40F4-8AB9-CA7E711CD58A}">
      <dgm:prSet/>
      <dgm:spPr/>
      <dgm:t>
        <a:bodyPr/>
        <a:lstStyle/>
        <a:p>
          <a:endParaRPr lang="id-ID"/>
        </a:p>
      </dgm:t>
    </dgm:pt>
    <dgm:pt modelId="{BB8ECA1F-3E79-43BC-A2D7-EA683938103D}" type="sibTrans" cxnId="{821A6DFC-5F6F-40F4-8AB9-CA7E711CD58A}">
      <dgm:prSet/>
      <dgm:spPr/>
      <dgm:t>
        <a:bodyPr/>
        <a:lstStyle/>
        <a:p>
          <a:endParaRPr lang="id-ID"/>
        </a:p>
      </dgm:t>
    </dgm:pt>
    <dgm:pt modelId="{14A699DF-BE72-4A00-99FF-165B9EBB608C}" type="pres">
      <dgm:prSet presAssocID="{D66BF9AA-B994-4A20-A5A1-31CDB733FE6C}" presName="Name0" presStyleCnt="0">
        <dgm:presLayoutVars>
          <dgm:dir/>
          <dgm:animLvl val="lvl"/>
          <dgm:resizeHandles val="exact"/>
        </dgm:presLayoutVars>
      </dgm:prSet>
      <dgm:spPr/>
      <dgm:t>
        <a:bodyPr/>
        <a:lstStyle/>
        <a:p>
          <a:endParaRPr lang="id-ID"/>
        </a:p>
      </dgm:t>
    </dgm:pt>
    <dgm:pt modelId="{EA78CB94-029E-4680-A04C-A7ADD7639315}" type="pres">
      <dgm:prSet presAssocID="{3F2B01F5-7ED1-47FC-91EB-BBF19421C682}" presName="linNode" presStyleCnt="0"/>
      <dgm:spPr/>
    </dgm:pt>
    <dgm:pt modelId="{1391DAC7-A50D-4844-A5B6-96BA0915A0A3}" type="pres">
      <dgm:prSet presAssocID="{3F2B01F5-7ED1-47FC-91EB-BBF19421C682}" presName="parentText" presStyleLbl="node1" presStyleIdx="0" presStyleCnt="2">
        <dgm:presLayoutVars>
          <dgm:chMax val="1"/>
          <dgm:bulletEnabled val="1"/>
        </dgm:presLayoutVars>
      </dgm:prSet>
      <dgm:spPr/>
      <dgm:t>
        <a:bodyPr/>
        <a:lstStyle/>
        <a:p>
          <a:endParaRPr lang="id-ID"/>
        </a:p>
      </dgm:t>
    </dgm:pt>
    <dgm:pt modelId="{568B528F-83E9-439F-BA8D-B42CD59DCFB9}" type="pres">
      <dgm:prSet presAssocID="{3F2B01F5-7ED1-47FC-91EB-BBF19421C682}" presName="descendantText" presStyleLbl="alignAccFollowNode1" presStyleIdx="0" presStyleCnt="2">
        <dgm:presLayoutVars>
          <dgm:bulletEnabled val="1"/>
        </dgm:presLayoutVars>
      </dgm:prSet>
      <dgm:spPr/>
      <dgm:t>
        <a:bodyPr/>
        <a:lstStyle/>
        <a:p>
          <a:endParaRPr lang="id-ID"/>
        </a:p>
      </dgm:t>
    </dgm:pt>
    <dgm:pt modelId="{F3443CCC-8E5C-4576-834D-B32749661A8B}" type="pres">
      <dgm:prSet presAssocID="{0CE5A712-C585-48F3-A011-8C254AA87E0C}" presName="sp" presStyleCnt="0"/>
      <dgm:spPr/>
    </dgm:pt>
    <dgm:pt modelId="{8D9CBA59-78F2-4A2C-8F8D-5F4A38180D92}" type="pres">
      <dgm:prSet presAssocID="{2EC74F2C-FD0A-45F5-A8F0-7C6764535C57}" presName="linNode" presStyleCnt="0"/>
      <dgm:spPr/>
    </dgm:pt>
    <dgm:pt modelId="{9C31C6FB-45D8-43FC-9FB6-FF55A669B01E}" type="pres">
      <dgm:prSet presAssocID="{2EC74F2C-FD0A-45F5-A8F0-7C6764535C57}" presName="parentText" presStyleLbl="node1" presStyleIdx="1" presStyleCnt="2">
        <dgm:presLayoutVars>
          <dgm:chMax val="1"/>
          <dgm:bulletEnabled val="1"/>
        </dgm:presLayoutVars>
      </dgm:prSet>
      <dgm:spPr/>
      <dgm:t>
        <a:bodyPr/>
        <a:lstStyle/>
        <a:p>
          <a:endParaRPr lang="id-ID"/>
        </a:p>
      </dgm:t>
    </dgm:pt>
    <dgm:pt modelId="{3EDC4348-9C86-4D8F-A392-9AD5C4827722}" type="pres">
      <dgm:prSet presAssocID="{2EC74F2C-FD0A-45F5-A8F0-7C6764535C57}" presName="descendantText" presStyleLbl="alignAccFollowNode1" presStyleIdx="1" presStyleCnt="2">
        <dgm:presLayoutVars>
          <dgm:bulletEnabled val="1"/>
        </dgm:presLayoutVars>
      </dgm:prSet>
      <dgm:spPr/>
      <dgm:t>
        <a:bodyPr/>
        <a:lstStyle/>
        <a:p>
          <a:endParaRPr lang="id-ID"/>
        </a:p>
      </dgm:t>
    </dgm:pt>
  </dgm:ptLst>
  <dgm:cxnLst>
    <dgm:cxn modelId="{23231184-B95C-4578-8797-6154F9E0DE04}" type="presOf" srcId="{3F2B01F5-7ED1-47FC-91EB-BBF19421C682}" destId="{1391DAC7-A50D-4844-A5B6-96BA0915A0A3}" srcOrd="0" destOrd="0" presId="urn:microsoft.com/office/officeart/2005/8/layout/vList5"/>
    <dgm:cxn modelId="{821A6DFC-5F6F-40F4-8AB9-CA7E711CD58A}" srcId="{2EC74F2C-FD0A-45F5-A8F0-7C6764535C57}" destId="{A28F84FC-4F8B-4ECC-B380-B40F965FC0F8}" srcOrd="1" destOrd="0" parTransId="{407607DE-3888-42BF-BED4-23D8834E430B}" sibTransId="{BB8ECA1F-3E79-43BC-A2D7-EA683938103D}"/>
    <dgm:cxn modelId="{8FB6B408-98A4-4FD3-8B8B-EDA8CCC6A520}" type="presOf" srcId="{A28F84FC-4F8B-4ECC-B380-B40F965FC0F8}" destId="{3EDC4348-9C86-4D8F-A392-9AD5C4827722}" srcOrd="0" destOrd="1" presId="urn:microsoft.com/office/officeart/2005/8/layout/vList5"/>
    <dgm:cxn modelId="{87D1075E-D7A8-4FAE-A97B-BA2892111555}" srcId="{D66BF9AA-B994-4A20-A5A1-31CDB733FE6C}" destId="{2EC74F2C-FD0A-45F5-A8F0-7C6764535C57}" srcOrd="1" destOrd="0" parTransId="{FE62F49F-598A-4757-A8A0-BCFCEEE2103D}" sibTransId="{9A4F326F-D336-4E48-8133-814545B74F10}"/>
    <dgm:cxn modelId="{D6C96E43-2665-4F5C-8BA0-4AB86FB7A3A3}" type="presOf" srcId="{2EC74F2C-FD0A-45F5-A8F0-7C6764535C57}" destId="{9C31C6FB-45D8-43FC-9FB6-FF55A669B01E}" srcOrd="0" destOrd="0" presId="urn:microsoft.com/office/officeart/2005/8/layout/vList5"/>
    <dgm:cxn modelId="{5678066A-34AF-458D-A2B6-B5354AF4C111}" type="presOf" srcId="{43CE7E67-D9C5-42D8-84A0-4C5A77270BB9}" destId="{568B528F-83E9-439F-BA8D-B42CD59DCFB9}" srcOrd="0" destOrd="0" presId="urn:microsoft.com/office/officeart/2005/8/layout/vList5"/>
    <dgm:cxn modelId="{B23E5DB2-B826-43E7-8DCA-73F673E82783}" type="presOf" srcId="{3F1E297E-D661-475F-A34C-E46A2A000C4C}" destId="{568B528F-83E9-439F-BA8D-B42CD59DCFB9}" srcOrd="0" destOrd="1" presId="urn:microsoft.com/office/officeart/2005/8/layout/vList5"/>
    <dgm:cxn modelId="{E715E22E-1E56-4C73-AC7F-0EB5C2D3ACB7}" srcId="{2EC74F2C-FD0A-45F5-A8F0-7C6764535C57}" destId="{AA34AB1F-653B-4DAF-8A07-CE867B2AEFFB}" srcOrd="0" destOrd="0" parTransId="{F916FBF5-BDC1-4898-838A-D49A6B64ACAF}" sibTransId="{7A07BF9F-370D-45A6-971F-2B2E36BAE3BF}"/>
    <dgm:cxn modelId="{E383AFF6-2F99-403B-A597-B3D6474A1C0C}" type="presOf" srcId="{AA34AB1F-653B-4DAF-8A07-CE867B2AEFFB}" destId="{3EDC4348-9C86-4D8F-A392-9AD5C4827722}" srcOrd="0" destOrd="0" presId="urn:microsoft.com/office/officeart/2005/8/layout/vList5"/>
    <dgm:cxn modelId="{C51F71CE-73DC-44D0-88B0-A836E2E44A38}" type="presOf" srcId="{D66BF9AA-B994-4A20-A5A1-31CDB733FE6C}" destId="{14A699DF-BE72-4A00-99FF-165B9EBB608C}" srcOrd="0" destOrd="0" presId="urn:microsoft.com/office/officeart/2005/8/layout/vList5"/>
    <dgm:cxn modelId="{667CF850-5C20-4FAF-85E6-A7AFB7D029FA}" srcId="{3F2B01F5-7ED1-47FC-91EB-BBF19421C682}" destId="{3F1E297E-D661-475F-A34C-E46A2A000C4C}" srcOrd="1" destOrd="0" parTransId="{A0A61946-4CB1-46D0-87D6-004B576EC2DE}" sibTransId="{A8CCAB39-E99E-4C83-9D5F-A3964F8BBAC9}"/>
    <dgm:cxn modelId="{EC4DB85E-6EF3-4A14-8D42-F4343919F8DD}" srcId="{3F2B01F5-7ED1-47FC-91EB-BBF19421C682}" destId="{43CE7E67-D9C5-42D8-84A0-4C5A77270BB9}" srcOrd="0" destOrd="0" parTransId="{C7D7AC1F-588C-47CE-AAD3-FFB92CF91497}" sibTransId="{3F71A472-73FF-49FF-BB58-F4C670E7C03D}"/>
    <dgm:cxn modelId="{05D76F58-125C-44EA-874C-0CC7E985DFDB}" srcId="{D66BF9AA-B994-4A20-A5A1-31CDB733FE6C}" destId="{3F2B01F5-7ED1-47FC-91EB-BBF19421C682}" srcOrd="0" destOrd="0" parTransId="{94AF7B96-8C89-44E3-A0C1-970794B24D75}" sibTransId="{0CE5A712-C585-48F3-A011-8C254AA87E0C}"/>
    <dgm:cxn modelId="{A8847C96-D36D-4A0A-AF2F-BCEC237FD7A7}" type="presParOf" srcId="{14A699DF-BE72-4A00-99FF-165B9EBB608C}" destId="{EA78CB94-029E-4680-A04C-A7ADD7639315}" srcOrd="0" destOrd="0" presId="urn:microsoft.com/office/officeart/2005/8/layout/vList5"/>
    <dgm:cxn modelId="{28BAC286-FADB-4822-B7A0-3A5E7E2EFEA9}" type="presParOf" srcId="{EA78CB94-029E-4680-A04C-A7ADD7639315}" destId="{1391DAC7-A50D-4844-A5B6-96BA0915A0A3}" srcOrd="0" destOrd="0" presId="urn:microsoft.com/office/officeart/2005/8/layout/vList5"/>
    <dgm:cxn modelId="{10420AE3-3F58-49CD-8F03-138794A39D7A}" type="presParOf" srcId="{EA78CB94-029E-4680-A04C-A7ADD7639315}" destId="{568B528F-83E9-439F-BA8D-B42CD59DCFB9}" srcOrd="1" destOrd="0" presId="urn:microsoft.com/office/officeart/2005/8/layout/vList5"/>
    <dgm:cxn modelId="{8C84895D-9303-4F8C-8E5A-CAC03CA02BC4}" type="presParOf" srcId="{14A699DF-BE72-4A00-99FF-165B9EBB608C}" destId="{F3443CCC-8E5C-4576-834D-B32749661A8B}" srcOrd="1" destOrd="0" presId="urn:microsoft.com/office/officeart/2005/8/layout/vList5"/>
    <dgm:cxn modelId="{6E2818A3-1872-4C9A-92F5-A3BC67D1D9B7}" type="presParOf" srcId="{14A699DF-BE72-4A00-99FF-165B9EBB608C}" destId="{8D9CBA59-78F2-4A2C-8F8D-5F4A38180D92}" srcOrd="2" destOrd="0" presId="urn:microsoft.com/office/officeart/2005/8/layout/vList5"/>
    <dgm:cxn modelId="{D8D64A6D-F84B-48B5-A32A-F5DC5A6EFF63}" type="presParOf" srcId="{8D9CBA59-78F2-4A2C-8F8D-5F4A38180D92}" destId="{9C31C6FB-45D8-43FC-9FB6-FF55A669B01E}" srcOrd="0" destOrd="0" presId="urn:microsoft.com/office/officeart/2005/8/layout/vList5"/>
    <dgm:cxn modelId="{D1061B0A-4DFA-4E4A-AB2F-7CE1F20FE896}" type="presParOf" srcId="{8D9CBA59-78F2-4A2C-8F8D-5F4A38180D92}" destId="{3EDC4348-9C86-4D8F-A392-9AD5C482772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66BF9AA-B994-4A20-A5A1-31CDB733FE6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d-ID"/>
        </a:p>
      </dgm:t>
    </dgm:pt>
    <dgm:pt modelId="{3F2B01F5-7ED1-47FC-91EB-BBF19421C682}">
      <dgm:prSet phldrT="[Text]"/>
      <dgm:spPr/>
      <dgm:t>
        <a:bodyPr/>
        <a:lstStyle/>
        <a:p>
          <a:r>
            <a:rPr lang="en-GB" dirty="0" smtClean="0"/>
            <a:t>Application Service Provision</a:t>
          </a:r>
          <a:endParaRPr lang="id-ID" dirty="0"/>
        </a:p>
      </dgm:t>
    </dgm:pt>
    <dgm:pt modelId="{94AF7B96-8C89-44E3-A0C1-970794B24D75}" type="parTrans" cxnId="{05D76F58-125C-44EA-874C-0CC7E985DFDB}">
      <dgm:prSet/>
      <dgm:spPr/>
      <dgm:t>
        <a:bodyPr/>
        <a:lstStyle/>
        <a:p>
          <a:endParaRPr lang="id-ID"/>
        </a:p>
      </dgm:t>
    </dgm:pt>
    <dgm:pt modelId="{0CE5A712-C585-48F3-A011-8C254AA87E0C}" type="sibTrans" cxnId="{05D76F58-125C-44EA-874C-0CC7E985DFDB}">
      <dgm:prSet/>
      <dgm:spPr/>
      <dgm:t>
        <a:bodyPr/>
        <a:lstStyle/>
        <a:p>
          <a:endParaRPr lang="id-ID"/>
        </a:p>
      </dgm:t>
    </dgm:pt>
    <dgm:pt modelId="{43CE7E67-D9C5-42D8-84A0-4C5A77270BB9}">
      <dgm:prSet phldrT="[Text]"/>
      <dgm:spPr/>
      <dgm:t>
        <a:bodyPr/>
        <a:lstStyle/>
        <a:p>
          <a:r>
            <a:rPr lang="en-GB" dirty="0" smtClean="0"/>
            <a:t>Involves formal arrangements with an Application Service Provider (ASP) organisation that will provide shared computer based services to </a:t>
          </a:r>
          <a:r>
            <a:rPr lang="en-GB" dirty="0" err="1" smtClean="0"/>
            <a:t>custome</a:t>
          </a:r>
          <a:r>
            <a:rPr lang="id-ID" dirty="0" smtClean="0"/>
            <a:t>r</a:t>
          </a:r>
          <a:r>
            <a:rPr lang="en-GB" dirty="0" smtClean="0"/>
            <a:t> organisations over a network</a:t>
          </a:r>
          <a:endParaRPr lang="id-ID" dirty="0"/>
        </a:p>
      </dgm:t>
    </dgm:pt>
    <dgm:pt modelId="{C7D7AC1F-588C-47CE-AAD3-FFB92CF91497}" type="parTrans" cxnId="{EC4DB85E-6EF3-4A14-8D42-F4343919F8DD}">
      <dgm:prSet/>
      <dgm:spPr/>
      <dgm:t>
        <a:bodyPr/>
        <a:lstStyle/>
        <a:p>
          <a:endParaRPr lang="id-ID"/>
        </a:p>
      </dgm:t>
    </dgm:pt>
    <dgm:pt modelId="{3F71A472-73FF-49FF-BB58-F4C670E7C03D}" type="sibTrans" cxnId="{EC4DB85E-6EF3-4A14-8D42-F4343919F8DD}">
      <dgm:prSet/>
      <dgm:spPr/>
      <dgm:t>
        <a:bodyPr/>
        <a:lstStyle/>
        <a:p>
          <a:endParaRPr lang="id-ID"/>
        </a:p>
      </dgm:t>
    </dgm:pt>
    <dgm:pt modelId="{2EC74F2C-FD0A-45F5-A8F0-7C6764535C57}">
      <dgm:prSet phldrT="[Text]"/>
      <dgm:spPr/>
      <dgm:t>
        <a:bodyPr/>
        <a:lstStyle/>
        <a:p>
          <a:r>
            <a:rPr lang="en-GB" b="1" dirty="0" smtClean="0"/>
            <a:t>Knowledge process </a:t>
          </a:r>
          <a:r>
            <a:rPr lang="en-GB" b="1" dirty="0" err="1" smtClean="0"/>
            <a:t>outsour</a:t>
          </a:r>
          <a:r>
            <a:rPr lang="id-ID" b="1" dirty="0" smtClean="0"/>
            <a:t>c</a:t>
          </a:r>
          <a:r>
            <a:rPr lang="en-GB" b="1" dirty="0" err="1" smtClean="0"/>
            <a:t>ing</a:t>
          </a:r>
          <a:endParaRPr lang="id-ID" dirty="0"/>
        </a:p>
      </dgm:t>
    </dgm:pt>
    <dgm:pt modelId="{FE62F49F-598A-4757-A8A0-BCFCEEE2103D}" type="parTrans" cxnId="{87D1075E-D7A8-4FAE-A97B-BA2892111555}">
      <dgm:prSet/>
      <dgm:spPr/>
      <dgm:t>
        <a:bodyPr/>
        <a:lstStyle/>
        <a:p>
          <a:endParaRPr lang="id-ID"/>
        </a:p>
      </dgm:t>
    </dgm:pt>
    <dgm:pt modelId="{9A4F326F-D336-4E48-8133-814545B74F10}" type="sibTrans" cxnId="{87D1075E-D7A8-4FAE-A97B-BA2892111555}">
      <dgm:prSet/>
      <dgm:spPr/>
      <dgm:t>
        <a:bodyPr/>
        <a:lstStyle/>
        <a:p>
          <a:endParaRPr lang="id-ID"/>
        </a:p>
      </dgm:t>
    </dgm:pt>
    <dgm:pt modelId="{AA34AB1F-653B-4DAF-8A07-CE867B2AEFFB}">
      <dgm:prSet phldrT="[Text]"/>
      <dgm:spPr/>
      <dgm:t>
        <a:bodyPr/>
        <a:lstStyle/>
        <a:p>
          <a:r>
            <a:rPr lang="en-GB" smtClean="0"/>
            <a:t>The newest form of sourcing</a:t>
          </a:r>
          <a:endParaRPr lang="id-ID" dirty="0"/>
        </a:p>
      </dgm:t>
    </dgm:pt>
    <dgm:pt modelId="{F916FBF5-BDC1-4898-838A-D49A6B64ACAF}" type="parTrans" cxnId="{E715E22E-1E56-4C73-AC7F-0EB5C2D3ACB7}">
      <dgm:prSet/>
      <dgm:spPr/>
      <dgm:t>
        <a:bodyPr/>
        <a:lstStyle/>
        <a:p>
          <a:endParaRPr lang="id-ID"/>
        </a:p>
      </dgm:t>
    </dgm:pt>
    <dgm:pt modelId="{7A07BF9F-370D-45A6-971F-2B2E36BAE3BF}" type="sibTrans" cxnId="{E715E22E-1E56-4C73-AC7F-0EB5C2D3ACB7}">
      <dgm:prSet/>
      <dgm:spPr/>
      <dgm:t>
        <a:bodyPr/>
        <a:lstStyle/>
        <a:p>
          <a:endParaRPr lang="id-ID"/>
        </a:p>
      </dgm:t>
    </dgm:pt>
    <dgm:pt modelId="{A38CCD45-450B-47C9-9CC2-6F640B719033}">
      <dgm:prSet/>
      <dgm:spPr/>
      <dgm:t>
        <a:bodyPr/>
        <a:lstStyle/>
        <a:p>
          <a:r>
            <a:rPr lang="en-GB" dirty="0" smtClean="0"/>
            <a:t>Application offered in this way often termed ‘on-demand’</a:t>
          </a:r>
          <a:endParaRPr lang="en-GB" dirty="0"/>
        </a:p>
      </dgm:t>
    </dgm:pt>
    <dgm:pt modelId="{51598169-23D8-48E7-8B78-FF2C52855B6D}" type="parTrans" cxnId="{70A7C19C-9A46-4E04-A495-5CE0034D8F41}">
      <dgm:prSet/>
      <dgm:spPr/>
      <dgm:t>
        <a:bodyPr/>
        <a:lstStyle/>
        <a:p>
          <a:endParaRPr lang="id-ID"/>
        </a:p>
      </dgm:t>
    </dgm:pt>
    <dgm:pt modelId="{7D908A42-54EB-4994-BC37-8EFA1DB8D12E}" type="sibTrans" cxnId="{70A7C19C-9A46-4E04-A495-5CE0034D8F41}">
      <dgm:prSet/>
      <dgm:spPr/>
      <dgm:t>
        <a:bodyPr/>
        <a:lstStyle/>
        <a:p>
          <a:endParaRPr lang="id-ID"/>
        </a:p>
      </dgm:t>
    </dgm:pt>
    <dgm:pt modelId="{47C81E58-090A-454C-B394-A0A4C5EEF33A}">
      <dgm:prSet/>
      <dgm:spPr/>
      <dgm:t>
        <a:bodyPr/>
        <a:lstStyle/>
        <a:p>
          <a:r>
            <a:rPr lang="en-GB" dirty="0" smtClean="0"/>
            <a:t>Through ASPs the complexities and costs of shared s/w can be reduced (and provide to organisations that may not otherwise be able to justify investment</a:t>
          </a:r>
          <a:endParaRPr lang="en-GB" dirty="0"/>
        </a:p>
      </dgm:t>
    </dgm:pt>
    <dgm:pt modelId="{1E5EF193-2656-41D4-90D3-5564583B56C8}" type="parTrans" cxnId="{91B69F5F-43F8-477B-B146-C38EC0D2D5C9}">
      <dgm:prSet/>
      <dgm:spPr/>
      <dgm:t>
        <a:bodyPr/>
        <a:lstStyle/>
        <a:p>
          <a:endParaRPr lang="id-ID"/>
        </a:p>
      </dgm:t>
    </dgm:pt>
    <dgm:pt modelId="{2F911886-1373-4BE4-AF4D-9C0B18D3C250}" type="sibTrans" cxnId="{91B69F5F-43F8-477B-B146-C38EC0D2D5C9}">
      <dgm:prSet/>
      <dgm:spPr/>
      <dgm:t>
        <a:bodyPr/>
        <a:lstStyle/>
        <a:p>
          <a:endParaRPr lang="id-ID"/>
        </a:p>
      </dgm:t>
    </dgm:pt>
    <dgm:pt modelId="{1FB33D67-752E-454E-B6A2-78FC9056E284}">
      <dgm:prSet/>
      <dgm:spPr/>
      <dgm:t>
        <a:bodyPr/>
        <a:lstStyle/>
        <a:p>
          <a:r>
            <a:rPr lang="en-GB" dirty="0" smtClean="0"/>
            <a:t>KPO is a</a:t>
          </a:r>
          <a:r>
            <a:rPr lang="id-ID" dirty="0" smtClean="0"/>
            <a:t> </a:t>
          </a:r>
          <a:r>
            <a:rPr lang="en-GB" dirty="0" smtClean="0"/>
            <a:t>step ahead of BPO in one respect</a:t>
          </a:r>
          <a:endParaRPr lang="en-GB" dirty="0"/>
        </a:p>
      </dgm:t>
    </dgm:pt>
    <dgm:pt modelId="{90A6E0DB-2AFE-4326-95A6-D1AB3FF26637}" type="parTrans" cxnId="{83466F63-3615-45C8-8305-59866B92C959}">
      <dgm:prSet/>
      <dgm:spPr/>
      <dgm:t>
        <a:bodyPr/>
        <a:lstStyle/>
        <a:p>
          <a:endParaRPr lang="id-ID"/>
        </a:p>
      </dgm:t>
    </dgm:pt>
    <dgm:pt modelId="{43DF56A7-2899-4F2D-A2D9-B7D23CA8CCD4}" type="sibTrans" cxnId="{83466F63-3615-45C8-8305-59866B92C959}">
      <dgm:prSet/>
      <dgm:spPr/>
      <dgm:t>
        <a:bodyPr/>
        <a:lstStyle/>
        <a:p>
          <a:endParaRPr lang="id-ID"/>
        </a:p>
      </dgm:t>
    </dgm:pt>
    <dgm:pt modelId="{BC7A4503-2723-4A88-AED0-48AD20CDD1A9}">
      <dgm:prSet/>
      <dgm:spPr/>
      <dgm:t>
        <a:bodyPr/>
        <a:lstStyle/>
        <a:p>
          <a:r>
            <a:rPr lang="en-GB" dirty="0" smtClean="0"/>
            <a:t>KPO organisations provide domain based processes business expertise rather than just process expertise and requires advanced </a:t>
          </a:r>
          <a:r>
            <a:rPr lang="en-GB" dirty="0" err="1" smtClean="0"/>
            <a:t>anay</a:t>
          </a:r>
          <a:r>
            <a:rPr lang="id-ID" dirty="0" smtClean="0"/>
            <a:t>t</a:t>
          </a:r>
          <a:r>
            <a:rPr lang="en-GB" dirty="0" err="1" smtClean="0"/>
            <a:t>ical</a:t>
          </a:r>
          <a:r>
            <a:rPr lang="en-GB" dirty="0" smtClean="0"/>
            <a:t> and specialized skills from the</a:t>
          </a:r>
          <a:r>
            <a:rPr lang="id-ID" dirty="0" smtClean="0"/>
            <a:t> </a:t>
          </a:r>
          <a:r>
            <a:rPr lang="en-GB" dirty="0" smtClean="0"/>
            <a:t>outsourcing organization</a:t>
          </a:r>
          <a:endParaRPr lang="en-GB" dirty="0"/>
        </a:p>
      </dgm:t>
    </dgm:pt>
    <dgm:pt modelId="{41F03325-A067-4007-A839-EF964FA0EB40}" type="parTrans" cxnId="{A8928D0E-F62E-47D2-ABF1-381D04748AA5}">
      <dgm:prSet/>
      <dgm:spPr/>
      <dgm:t>
        <a:bodyPr/>
        <a:lstStyle/>
        <a:p>
          <a:endParaRPr lang="id-ID"/>
        </a:p>
      </dgm:t>
    </dgm:pt>
    <dgm:pt modelId="{486A4047-23B6-4750-8D40-B40CA8AC467E}" type="sibTrans" cxnId="{A8928D0E-F62E-47D2-ABF1-381D04748AA5}">
      <dgm:prSet/>
      <dgm:spPr/>
      <dgm:t>
        <a:bodyPr/>
        <a:lstStyle/>
        <a:p>
          <a:endParaRPr lang="id-ID"/>
        </a:p>
      </dgm:t>
    </dgm:pt>
    <dgm:pt modelId="{14A699DF-BE72-4A00-99FF-165B9EBB608C}" type="pres">
      <dgm:prSet presAssocID="{D66BF9AA-B994-4A20-A5A1-31CDB733FE6C}" presName="Name0" presStyleCnt="0">
        <dgm:presLayoutVars>
          <dgm:dir/>
          <dgm:animLvl val="lvl"/>
          <dgm:resizeHandles val="exact"/>
        </dgm:presLayoutVars>
      </dgm:prSet>
      <dgm:spPr/>
      <dgm:t>
        <a:bodyPr/>
        <a:lstStyle/>
        <a:p>
          <a:endParaRPr lang="id-ID"/>
        </a:p>
      </dgm:t>
    </dgm:pt>
    <dgm:pt modelId="{EA78CB94-029E-4680-A04C-A7ADD7639315}" type="pres">
      <dgm:prSet presAssocID="{3F2B01F5-7ED1-47FC-91EB-BBF19421C682}" presName="linNode" presStyleCnt="0"/>
      <dgm:spPr/>
    </dgm:pt>
    <dgm:pt modelId="{1391DAC7-A50D-4844-A5B6-96BA0915A0A3}" type="pres">
      <dgm:prSet presAssocID="{3F2B01F5-7ED1-47FC-91EB-BBF19421C682}" presName="parentText" presStyleLbl="node1" presStyleIdx="0" presStyleCnt="2">
        <dgm:presLayoutVars>
          <dgm:chMax val="1"/>
          <dgm:bulletEnabled val="1"/>
        </dgm:presLayoutVars>
      </dgm:prSet>
      <dgm:spPr/>
      <dgm:t>
        <a:bodyPr/>
        <a:lstStyle/>
        <a:p>
          <a:endParaRPr lang="id-ID"/>
        </a:p>
      </dgm:t>
    </dgm:pt>
    <dgm:pt modelId="{568B528F-83E9-439F-BA8D-B42CD59DCFB9}" type="pres">
      <dgm:prSet presAssocID="{3F2B01F5-7ED1-47FC-91EB-BBF19421C682}" presName="descendantText" presStyleLbl="alignAccFollowNode1" presStyleIdx="0" presStyleCnt="2">
        <dgm:presLayoutVars>
          <dgm:bulletEnabled val="1"/>
        </dgm:presLayoutVars>
      </dgm:prSet>
      <dgm:spPr/>
      <dgm:t>
        <a:bodyPr/>
        <a:lstStyle/>
        <a:p>
          <a:endParaRPr lang="id-ID"/>
        </a:p>
      </dgm:t>
    </dgm:pt>
    <dgm:pt modelId="{F3443CCC-8E5C-4576-834D-B32749661A8B}" type="pres">
      <dgm:prSet presAssocID="{0CE5A712-C585-48F3-A011-8C254AA87E0C}" presName="sp" presStyleCnt="0"/>
      <dgm:spPr/>
    </dgm:pt>
    <dgm:pt modelId="{8D9CBA59-78F2-4A2C-8F8D-5F4A38180D92}" type="pres">
      <dgm:prSet presAssocID="{2EC74F2C-FD0A-45F5-A8F0-7C6764535C57}" presName="linNode" presStyleCnt="0"/>
      <dgm:spPr/>
    </dgm:pt>
    <dgm:pt modelId="{9C31C6FB-45D8-43FC-9FB6-FF55A669B01E}" type="pres">
      <dgm:prSet presAssocID="{2EC74F2C-FD0A-45F5-A8F0-7C6764535C57}" presName="parentText" presStyleLbl="node1" presStyleIdx="1" presStyleCnt="2">
        <dgm:presLayoutVars>
          <dgm:chMax val="1"/>
          <dgm:bulletEnabled val="1"/>
        </dgm:presLayoutVars>
      </dgm:prSet>
      <dgm:spPr/>
      <dgm:t>
        <a:bodyPr/>
        <a:lstStyle/>
        <a:p>
          <a:endParaRPr lang="id-ID"/>
        </a:p>
      </dgm:t>
    </dgm:pt>
    <dgm:pt modelId="{3EDC4348-9C86-4D8F-A392-9AD5C4827722}" type="pres">
      <dgm:prSet presAssocID="{2EC74F2C-FD0A-45F5-A8F0-7C6764535C57}" presName="descendantText" presStyleLbl="alignAccFollowNode1" presStyleIdx="1" presStyleCnt="2">
        <dgm:presLayoutVars>
          <dgm:bulletEnabled val="1"/>
        </dgm:presLayoutVars>
      </dgm:prSet>
      <dgm:spPr/>
      <dgm:t>
        <a:bodyPr/>
        <a:lstStyle/>
        <a:p>
          <a:endParaRPr lang="id-ID"/>
        </a:p>
      </dgm:t>
    </dgm:pt>
  </dgm:ptLst>
  <dgm:cxnLst>
    <dgm:cxn modelId="{E715E22E-1E56-4C73-AC7F-0EB5C2D3ACB7}" srcId="{2EC74F2C-FD0A-45F5-A8F0-7C6764535C57}" destId="{AA34AB1F-653B-4DAF-8A07-CE867B2AEFFB}" srcOrd="0" destOrd="0" parTransId="{F916FBF5-BDC1-4898-838A-D49A6B64ACAF}" sibTransId="{7A07BF9F-370D-45A6-971F-2B2E36BAE3BF}"/>
    <dgm:cxn modelId="{14E1C60E-CD20-4A81-9452-16B742E99CB6}" type="presOf" srcId="{2EC74F2C-FD0A-45F5-A8F0-7C6764535C57}" destId="{9C31C6FB-45D8-43FC-9FB6-FF55A669B01E}" srcOrd="0" destOrd="0" presId="urn:microsoft.com/office/officeart/2005/8/layout/vList5"/>
    <dgm:cxn modelId="{6D7590C9-3789-4766-9CB5-268FC014FFA6}" type="presOf" srcId="{3F2B01F5-7ED1-47FC-91EB-BBF19421C682}" destId="{1391DAC7-A50D-4844-A5B6-96BA0915A0A3}" srcOrd="0" destOrd="0" presId="urn:microsoft.com/office/officeart/2005/8/layout/vList5"/>
    <dgm:cxn modelId="{EB03D048-6EF9-4BD9-9988-0FE25B9E7817}" type="presOf" srcId="{47C81E58-090A-454C-B394-A0A4C5EEF33A}" destId="{568B528F-83E9-439F-BA8D-B42CD59DCFB9}" srcOrd="0" destOrd="2" presId="urn:microsoft.com/office/officeart/2005/8/layout/vList5"/>
    <dgm:cxn modelId="{70A7C19C-9A46-4E04-A495-5CE0034D8F41}" srcId="{3F2B01F5-7ED1-47FC-91EB-BBF19421C682}" destId="{A38CCD45-450B-47C9-9CC2-6F640B719033}" srcOrd="1" destOrd="0" parTransId="{51598169-23D8-48E7-8B78-FF2C52855B6D}" sibTransId="{7D908A42-54EB-4994-BC37-8EFA1DB8D12E}"/>
    <dgm:cxn modelId="{853BFB57-4E41-4F82-AC91-7307B2D59EC7}" type="presOf" srcId="{BC7A4503-2723-4A88-AED0-48AD20CDD1A9}" destId="{3EDC4348-9C86-4D8F-A392-9AD5C4827722}" srcOrd="0" destOrd="2" presId="urn:microsoft.com/office/officeart/2005/8/layout/vList5"/>
    <dgm:cxn modelId="{A66A0AED-EF80-452B-BA33-6E940C376382}" type="presOf" srcId="{1FB33D67-752E-454E-B6A2-78FC9056E284}" destId="{3EDC4348-9C86-4D8F-A392-9AD5C4827722}" srcOrd="0" destOrd="1" presId="urn:microsoft.com/office/officeart/2005/8/layout/vList5"/>
    <dgm:cxn modelId="{87D1075E-D7A8-4FAE-A97B-BA2892111555}" srcId="{D66BF9AA-B994-4A20-A5A1-31CDB733FE6C}" destId="{2EC74F2C-FD0A-45F5-A8F0-7C6764535C57}" srcOrd="1" destOrd="0" parTransId="{FE62F49F-598A-4757-A8A0-BCFCEEE2103D}" sibTransId="{9A4F326F-D336-4E48-8133-814545B74F10}"/>
    <dgm:cxn modelId="{0D62F890-269A-4496-BC82-7A2B875AC84D}" type="presOf" srcId="{D66BF9AA-B994-4A20-A5A1-31CDB733FE6C}" destId="{14A699DF-BE72-4A00-99FF-165B9EBB608C}" srcOrd="0" destOrd="0" presId="urn:microsoft.com/office/officeart/2005/8/layout/vList5"/>
    <dgm:cxn modelId="{EC4DB85E-6EF3-4A14-8D42-F4343919F8DD}" srcId="{3F2B01F5-7ED1-47FC-91EB-BBF19421C682}" destId="{43CE7E67-D9C5-42D8-84A0-4C5A77270BB9}" srcOrd="0" destOrd="0" parTransId="{C7D7AC1F-588C-47CE-AAD3-FFB92CF91497}" sibTransId="{3F71A472-73FF-49FF-BB58-F4C670E7C03D}"/>
    <dgm:cxn modelId="{05D76F58-125C-44EA-874C-0CC7E985DFDB}" srcId="{D66BF9AA-B994-4A20-A5A1-31CDB733FE6C}" destId="{3F2B01F5-7ED1-47FC-91EB-BBF19421C682}" srcOrd="0" destOrd="0" parTransId="{94AF7B96-8C89-44E3-A0C1-970794B24D75}" sibTransId="{0CE5A712-C585-48F3-A011-8C254AA87E0C}"/>
    <dgm:cxn modelId="{2062B5D7-2BA3-4946-B19C-CDB4BF8FFE62}" type="presOf" srcId="{A38CCD45-450B-47C9-9CC2-6F640B719033}" destId="{568B528F-83E9-439F-BA8D-B42CD59DCFB9}" srcOrd="0" destOrd="1" presId="urn:microsoft.com/office/officeart/2005/8/layout/vList5"/>
    <dgm:cxn modelId="{91B69F5F-43F8-477B-B146-C38EC0D2D5C9}" srcId="{3F2B01F5-7ED1-47FC-91EB-BBF19421C682}" destId="{47C81E58-090A-454C-B394-A0A4C5EEF33A}" srcOrd="2" destOrd="0" parTransId="{1E5EF193-2656-41D4-90D3-5564583B56C8}" sibTransId="{2F911886-1373-4BE4-AF4D-9C0B18D3C250}"/>
    <dgm:cxn modelId="{E28FBE81-2DAD-40EA-8C49-545801D482C5}" type="presOf" srcId="{43CE7E67-D9C5-42D8-84A0-4C5A77270BB9}" destId="{568B528F-83E9-439F-BA8D-B42CD59DCFB9}" srcOrd="0" destOrd="0" presId="urn:microsoft.com/office/officeart/2005/8/layout/vList5"/>
    <dgm:cxn modelId="{B217A7CD-9F3C-4718-B12D-71A3FDA4B4A7}" type="presOf" srcId="{AA34AB1F-653B-4DAF-8A07-CE867B2AEFFB}" destId="{3EDC4348-9C86-4D8F-A392-9AD5C4827722}" srcOrd="0" destOrd="0" presId="urn:microsoft.com/office/officeart/2005/8/layout/vList5"/>
    <dgm:cxn modelId="{A8928D0E-F62E-47D2-ABF1-381D04748AA5}" srcId="{2EC74F2C-FD0A-45F5-A8F0-7C6764535C57}" destId="{BC7A4503-2723-4A88-AED0-48AD20CDD1A9}" srcOrd="2" destOrd="0" parTransId="{41F03325-A067-4007-A839-EF964FA0EB40}" sibTransId="{486A4047-23B6-4750-8D40-B40CA8AC467E}"/>
    <dgm:cxn modelId="{83466F63-3615-45C8-8305-59866B92C959}" srcId="{2EC74F2C-FD0A-45F5-A8F0-7C6764535C57}" destId="{1FB33D67-752E-454E-B6A2-78FC9056E284}" srcOrd="1" destOrd="0" parTransId="{90A6E0DB-2AFE-4326-95A6-D1AB3FF26637}" sibTransId="{43DF56A7-2899-4F2D-A2D9-B7D23CA8CCD4}"/>
    <dgm:cxn modelId="{1B7003D5-D757-4BEA-935C-E30E0C447EB3}" type="presParOf" srcId="{14A699DF-BE72-4A00-99FF-165B9EBB608C}" destId="{EA78CB94-029E-4680-A04C-A7ADD7639315}" srcOrd="0" destOrd="0" presId="urn:microsoft.com/office/officeart/2005/8/layout/vList5"/>
    <dgm:cxn modelId="{06DAA000-9946-43EB-A58C-5CEFAA6D8650}" type="presParOf" srcId="{EA78CB94-029E-4680-A04C-A7ADD7639315}" destId="{1391DAC7-A50D-4844-A5B6-96BA0915A0A3}" srcOrd="0" destOrd="0" presId="urn:microsoft.com/office/officeart/2005/8/layout/vList5"/>
    <dgm:cxn modelId="{F8366321-5B4D-43E3-959E-AB2EE701FECE}" type="presParOf" srcId="{EA78CB94-029E-4680-A04C-A7ADD7639315}" destId="{568B528F-83E9-439F-BA8D-B42CD59DCFB9}" srcOrd="1" destOrd="0" presId="urn:microsoft.com/office/officeart/2005/8/layout/vList5"/>
    <dgm:cxn modelId="{FE947679-1A65-4E0B-963C-3502AFA04632}" type="presParOf" srcId="{14A699DF-BE72-4A00-99FF-165B9EBB608C}" destId="{F3443CCC-8E5C-4576-834D-B32749661A8B}" srcOrd="1" destOrd="0" presId="urn:microsoft.com/office/officeart/2005/8/layout/vList5"/>
    <dgm:cxn modelId="{8A556AB8-E473-4BF5-AC45-233013448054}" type="presParOf" srcId="{14A699DF-BE72-4A00-99FF-165B9EBB608C}" destId="{8D9CBA59-78F2-4A2C-8F8D-5F4A38180D92}" srcOrd="2" destOrd="0" presId="urn:microsoft.com/office/officeart/2005/8/layout/vList5"/>
    <dgm:cxn modelId="{DE78F9ED-FDC6-4548-ADD7-1914FC3CF337}" type="presParOf" srcId="{8D9CBA59-78F2-4A2C-8F8D-5F4A38180D92}" destId="{9C31C6FB-45D8-43FC-9FB6-FF55A669B01E}" srcOrd="0" destOrd="0" presId="urn:microsoft.com/office/officeart/2005/8/layout/vList5"/>
    <dgm:cxn modelId="{3DE6B8CF-AB1B-448F-A8CD-8AE51957B465}" type="presParOf" srcId="{8D9CBA59-78F2-4A2C-8F8D-5F4A38180D92}" destId="{3EDC4348-9C86-4D8F-A392-9AD5C482772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E962A1-5CFD-4903-B71E-B8F070A96D7F}" type="doc">
      <dgm:prSet loTypeId="urn:microsoft.com/office/officeart/2005/8/layout/vList5" loCatId="list" qsTypeId="urn:microsoft.com/office/officeart/2005/8/quickstyle/simple1" qsCatId="simple" csTypeId="urn:microsoft.com/office/officeart/2005/8/colors/colorful1#3" csCatId="colorful" phldr="1"/>
      <dgm:spPr/>
      <dgm:t>
        <a:bodyPr/>
        <a:lstStyle/>
        <a:p>
          <a:endParaRPr lang="id-ID"/>
        </a:p>
      </dgm:t>
    </dgm:pt>
    <dgm:pt modelId="{2BF75EF3-3172-48CD-9285-F9E6E7D1E83C}">
      <dgm:prSet phldrT="[Text]"/>
      <dgm:spPr/>
      <dgm:t>
        <a:bodyPr/>
        <a:lstStyle/>
        <a:p>
          <a:r>
            <a:rPr lang="en-GB" b="1" dirty="0" smtClean="0"/>
            <a:t>Service Level Agreement ( SLA)</a:t>
          </a:r>
          <a:r>
            <a:rPr lang="x-none" b="1" dirty="0" smtClean="0">
              <a:cs typeface="Arial" charset="0"/>
            </a:rPr>
            <a:t>‏</a:t>
          </a:r>
          <a:endParaRPr lang="id-ID" dirty="0"/>
        </a:p>
      </dgm:t>
    </dgm:pt>
    <dgm:pt modelId="{8DABCE0F-2B35-47AD-9BCA-2A5851F17014}" type="parTrans" cxnId="{A9B1A5B9-6409-4A57-8A5F-13337B34E250}">
      <dgm:prSet/>
      <dgm:spPr/>
      <dgm:t>
        <a:bodyPr/>
        <a:lstStyle/>
        <a:p>
          <a:endParaRPr lang="id-ID"/>
        </a:p>
      </dgm:t>
    </dgm:pt>
    <dgm:pt modelId="{41ACC0CC-0FAF-41AA-B47A-E68E3C9929E0}" type="sibTrans" cxnId="{A9B1A5B9-6409-4A57-8A5F-13337B34E250}">
      <dgm:prSet/>
      <dgm:spPr/>
      <dgm:t>
        <a:bodyPr/>
        <a:lstStyle/>
        <a:p>
          <a:endParaRPr lang="id-ID"/>
        </a:p>
      </dgm:t>
    </dgm:pt>
    <dgm:pt modelId="{B93C4712-C41B-40A4-A2F0-2C17630D5BAD}">
      <dgm:prSet/>
      <dgm:spPr/>
      <dgm:t>
        <a:bodyPr/>
        <a:lstStyle/>
        <a:p>
          <a:r>
            <a:rPr lang="en-GB" dirty="0" smtClean="0"/>
            <a:t>Written agreement between an </a:t>
          </a:r>
          <a:r>
            <a:rPr lang="id-ID" dirty="0" smtClean="0"/>
            <a:t> </a:t>
          </a:r>
          <a:r>
            <a:rPr lang="id-ID" i="0" dirty="0" smtClean="0"/>
            <a:t>IT </a:t>
          </a:r>
          <a:r>
            <a:rPr lang="en-GB" dirty="0" smtClean="0"/>
            <a:t>service provider &amp; the IT customer(s), defining quantitatively and qualitatively the service being offered to a customer, the key service targets and responsibilities of both parties</a:t>
          </a:r>
          <a:endParaRPr lang="en-GB" dirty="0"/>
        </a:p>
      </dgm:t>
    </dgm:pt>
    <dgm:pt modelId="{76ADD4E3-09DA-4D43-94AB-E099406DD183}" type="parTrans" cxnId="{C43F6D26-A67C-4D0C-B7B4-0B5815A0B17C}">
      <dgm:prSet/>
      <dgm:spPr/>
      <dgm:t>
        <a:bodyPr/>
        <a:lstStyle/>
        <a:p>
          <a:endParaRPr lang="id-ID"/>
        </a:p>
      </dgm:t>
    </dgm:pt>
    <dgm:pt modelId="{539A7DB2-DA62-4030-AC1C-1EC19E3D9B65}" type="sibTrans" cxnId="{C43F6D26-A67C-4D0C-B7B4-0B5815A0B17C}">
      <dgm:prSet/>
      <dgm:spPr/>
      <dgm:t>
        <a:bodyPr/>
        <a:lstStyle/>
        <a:p>
          <a:endParaRPr lang="id-ID"/>
        </a:p>
      </dgm:t>
    </dgm:pt>
    <dgm:pt modelId="{2D29AC84-052D-488F-B878-F6B36CDA2581}">
      <dgm:prSet/>
      <dgm:spPr/>
      <dgm:t>
        <a:bodyPr/>
        <a:lstStyle/>
        <a:p>
          <a:r>
            <a:rPr lang="en-GB" b="1" dirty="0" smtClean="0"/>
            <a:t>Operational Level Agreement (OLA</a:t>
          </a:r>
          <a:r>
            <a:rPr lang="id-ID" b="1" dirty="0" smtClean="0"/>
            <a:t>)</a:t>
          </a:r>
          <a:r>
            <a:rPr lang="en-GB" b="1" dirty="0" smtClean="0"/>
            <a:t> </a:t>
          </a:r>
          <a:r>
            <a:rPr lang="x-none" b="1" dirty="0" smtClean="0">
              <a:cs typeface="Arial" charset="0"/>
            </a:rPr>
            <a:t>‏</a:t>
          </a:r>
          <a:endParaRPr lang="en-GB" b="1" dirty="0"/>
        </a:p>
      </dgm:t>
    </dgm:pt>
    <dgm:pt modelId="{68C2A79B-5B5F-4029-8D20-54DE13C12289}" type="parTrans" cxnId="{1A881646-D8E5-4C88-82D1-7DB65A6B2323}">
      <dgm:prSet/>
      <dgm:spPr/>
      <dgm:t>
        <a:bodyPr/>
        <a:lstStyle/>
        <a:p>
          <a:endParaRPr lang="id-ID"/>
        </a:p>
      </dgm:t>
    </dgm:pt>
    <dgm:pt modelId="{B9F45E3C-7052-482F-AED9-EF09EB38910D}" type="sibTrans" cxnId="{1A881646-D8E5-4C88-82D1-7DB65A6B2323}">
      <dgm:prSet/>
      <dgm:spPr/>
      <dgm:t>
        <a:bodyPr/>
        <a:lstStyle/>
        <a:p>
          <a:endParaRPr lang="id-ID"/>
        </a:p>
      </dgm:t>
    </dgm:pt>
    <dgm:pt modelId="{83E59895-F289-42FC-A6DB-C21CE9E29A67}">
      <dgm:prSet/>
      <dgm:spPr/>
      <dgm:t>
        <a:bodyPr/>
        <a:lstStyle/>
        <a:p>
          <a:r>
            <a:rPr lang="en-GB" smtClean="0"/>
            <a:t>Agreement between an IT service provider &amp; another part of the same organization that assists with the provision of services</a:t>
          </a:r>
          <a:endParaRPr lang="en-GB" dirty="0"/>
        </a:p>
      </dgm:t>
    </dgm:pt>
    <dgm:pt modelId="{5BD0061D-62D2-4CA8-B24F-8AECEC876065}" type="parTrans" cxnId="{8B726DD9-1847-455A-AB82-4B26A4DEF0C8}">
      <dgm:prSet/>
      <dgm:spPr/>
      <dgm:t>
        <a:bodyPr/>
        <a:lstStyle/>
        <a:p>
          <a:endParaRPr lang="id-ID"/>
        </a:p>
      </dgm:t>
    </dgm:pt>
    <dgm:pt modelId="{D24AE3DA-64FC-4AA5-8920-43C1DEF3B6A6}" type="sibTrans" cxnId="{8B726DD9-1847-455A-AB82-4B26A4DEF0C8}">
      <dgm:prSet/>
      <dgm:spPr/>
      <dgm:t>
        <a:bodyPr/>
        <a:lstStyle/>
        <a:p>
          <a:endParaRPr lang="id-ID"/>
        </a:p>
      </dgm:t>
    </dgm:pt>
    <dgm:pt modelId="{3DB9FAEA-E404-4CD1-A8BC-01457D67CAF0}">
      <dgm:prSet/>
      <dgm:spPr/>
      <dgm:t>
        <a:bodyPr/>
        <a:lstStyle/>
        <a:p>
          <a:r>
            <a:rPr lang="en-GB" b="1" smtClean="0"/>
            <a:t>Contract </a:t>
          </a:r>
          <a:r>
            <a:rPr lang="en-GB" smtClean="0"/>
            <a:t>(formerly know as Underpinning Contract – U/C)</a:t>
          </a:r>
          <a:r>
            <a:rPr lang="x-none" smtClean="0">
              <a:cs typeface="Arial" charset="0"/>
            </a:rPr>
            <a:t>‏</a:t>
          </a:r>
          <a:endParaRPr lang="en-GB" dirty="0"/>
        </a:p>
      </dgm:t>
    </dgm:pt>
    <dgm:pt modelId="{3E4C086C-D967-4C93-9C33-FE8CA00CBEE6}" type="parTrans" cxnId="{1F87D6A9-369A-4916-B755-7F6E67E37F17}">
      <dgm:prSet/>
      <dgm:spPr/>
      <dgm:t>
        <a:bodyPr/>
        <a:lstStyle/>
        <a:p>
          <a:endParaRPr lang="id-ID"/>
        </a:p>
      </dgm:t>
    </dgm:pt>
    <dgm:pt modelId="{4096CC6B-5ADB-48E8-A39D-4E8968C97E37}" type="sibTrans" cxnId="{1F87D6A9-369A-4916-B755-7F6E67E37F17}">
      <dgm:prSet/>
      <dgm:spPr/>
      <dgm:t>
        <a:bodyPr/>
        <a:lstStyle/>
        <a:p>
          <a:endParaRPr lang="id-ID"/>
        </a:p>
      </dgm:t>
    </dgm:pt>
    <dgm:pt modelId="{2AA51D66-961E-439C-870B-2F17DD924B51}">
      <dgm:prSet/>
      <dgm:spPr/>
      <dgm:t>
        <a:bodyPr/>
        <a:lstStyle/>
        <a:p>
          <a:r>
            <a:rPr lang="en-GB" smtClean="0"/>
            <a:t>Formal contract between an IT Service Provider &amp; a Third Party covering delivery of services that support the IT organisation in their delivery of services.</a:t>
          </a:r>
          <a:endParaRPr lang="en-GB" dirty="0"/>
        </a:p>
      </dgm:t>
    </dgm:pt>
    <dgm:pt modelId="{2039726A-361D-4979-AFC2-4688F2911857}" type="parTrans" cxnId="{2518A890-5766-4F24-ACF3-C634EA2F3676}">
      <dgm:prSet/>
      <dgm:spPr/>
      <dgm:t>
        <a:bodyPr/>
        <a:lstStyle/>
        <a:p>
          <a:endParaRPr lang="id-ID"/>
        </a:p>
      </dgm:t>
    </dgm:pt>
    <dgm:pt modelId="{A4002C0C-76D9-46D9-80E9-383319E36AA4}" type="sibTrans" cxnId="{2518A890-5766-4F24-ACF3-C634EA2F3676}">
      <dgm:prSet/>
      <dgm:spPr/>
      <dgm:t>
        <a:bodyPr/>
        <a:lstStyle/>
        <a:p>
          <a:endParaRPr lang="id-ID"/>
        </a:p>
      </dgm:t>
    </dgm:pt>
    <dgm:pt modelId="{CC48E124-DB28-4FBF-A9B9-8A77266E704D}" type="pres">
      <dgm:prSet presAssocID="{56E962A1-5CFD-4903-B71E-B8F070A96D7F}" presName="Name0" presStyleCnt="0">
        <dgm:presLayoutVars>
          <dgm:dir/>
          <dgm:animLvl val="lvl"/>
          <dgm:resizeHandles val="exact"/>
        </dgm:presLayoutVars>
      </dgm:prSet>
      <dgm:spPr/>
      <dgm:t>
        <a:bodyPr/>
        <a:lstStyle/>
        <a:p>
          <a:endParaRPr lang="id-ID"/>
        </a:p>
      </dgm:t>
    </dgm:pt>
    <dgm:pt modelId="{CD09C2EB-16AC-4540-8305-37E0F15A9641}" type="pres">
      <dgm:prSet presAssocID="{2BF75EF3-3172-48CD-9285-F9E6E7D1E83C}" presName="linNode" presStyleCnt="0"/>
      <dgm:spPr/>
    </dgm:pt>
    <dgm:pt modelId="{61E08814-39BA-42E6-AFF8-FD4CF4755CBF}" type="pres">
      <dgm:prSet presAssocID="{2BF75EF3-3172-48CD-9285-F9E6E7D1E83C}" presName="parentText" presStyleLbl="node1" presStyleIdx="0" presStyleCnt="3">
        <dgm:presLayoutVars>
          <dgm:chMax val="1"/>
          <dgm:bulletEnabled val="1"/>
        </dgm:presLayoutVars>
      </dgm:prSet>
      <dgm:spPr/>
      <dgm:t>
        <a:bodyPr/>
        <a:lstStyle/>
        <a:p>
          <a:endParaRPr lang="id-ID"/>
        </a:p>
      </dgm:t>
    </dgm:pt>
    <dgm:pt modelId="{A84E0255-4A29-4066-9592-94CAF677F8AB}" type="pres">
      <dgm:prSet presAssocID="{2BF75EF3-3172-48CD-9285-F9E6E7D1E83C}" presName="descendantText" presStyleLbl="alignAccFollowNode1" presStyleIdx="0" presStyleCnt="3">
        <dgm:presLayoutVars>
          <dgm:bulletEnabled val="1"/>
        </dgm:presLayoutVars>
      </dgm:prSet>
      <dgm:spPr/>
      <dgm:t>
        <a:bodyPr/>
        <a:lstStyle/>
        <a:p>
          <a:endParaRPr lang="id-ID"/>
        </a:p>
      </dgm:t>
    </dgm:pt>
    <dgm:pt modelId="{32312ED2-1179-4505-838E-78FDB528671E}" type="pres">
      <dgm:prSet presAssocID="{41ACC0CC-0FAF-41AA-B47A-E68E3C9929E0}" presName="sp" presStyleCnt="0"/>
      <dgm:spPr/>
    </dgm:pt>
    <dgm:pt modelId="{785DFB85-E7D3-406B-9886-F564FE478376}" type="pres">
      <dgm:prSet presAssocID="{2D29AC84-052D-488F-B878-F6B36CDA2581}" presName="linNode" presStyleCnt="0"/>
      <dgm:spPr/>
    </dgm:pt>
    <dgm:pt modelId="{5471E55F-27DA-4CB6-8973-423F315B187B}" type="pres">
      <dgm:prSet presAssocID="{2D29AC84-052D-488F-B878-F6B36CDA2581}" presName="parentText" presStyleLbl="node1" presStyleIdx="1" presStyleCnt="3">
        <dgm:presLayoutVars>
          <dgm:chMax val="1"/>
          <dgm:bulletEnabled val="1"/>
        </dgm:presLayoutVars>
      </dgm:prSet>
      <dgm:spPr/>
      <dgm:t>
        <a:bodyPr/>
        <a:lstStyle/>
        <a:p>
          <a:endParaRPr lang="id-ID"/>
        </a:p>
      </dgm:t>
    </dgm:pt>
    <dgm:pt modelId="{DA007D46-CD7D-4A05-B51B-A243EE7C7411}" type="pres">
      <dgm:prSet presAssocID="{2D29AC84-052D-488F-B878-F6B36CDA2581}" presName="descendantText" presStyleLbl="alignAccFollowNode1" presStyleIdx="1" presStyleCnt="3">
        <dgm:presLayoutVars>
          <dgm:bulletEnabled val="1"/>
        </dgm:presLayoutVars>
      </dgm:prSet>
      <dgm:spPr/>
      <dgm:t>
        <a:bodyPr/>
        <a:lstStyle/>
        <a:p>
          <a:endParaRPr lang="id-ID"/>
        </a:p>
      </dgm:t>
    </dgm:pt>
    <dgm:pt modelId="{D0AC8C2C-3702-4AFD-958D-8DDDDB59B433}" type="pres">
      <dgm:prSet presAssocID="{B9F45E3C-7052-482F-AED9-EF09EB38910D}" presName="sp" presStyleCnt="0"/>
      <dgm:spPr/>
    </dgm:pt>
    <dgm:pt modelId="{1946DB49-1389-4EE1-9545-A044EEDB86B3}" type="pres">
      <dgm:prSet presAssocID="{3DB9FAEA-E404-4CD1-A8BC-01457D67CAF0}" presName="linNode" presStyleCnt="0"/>
      <dgm:spPr/>
    </dgm:pt>
    <dgm:pt modelId="{98506D30-88E2-4531-A2B1-F632F9EE822E}" type="pres">
      <dgm:prSet presAssocID="{3DB9FAEA-E404-4CD1-A8BC-01457D67CAF0}" presName="parentText" presStyleLbl="node1" presStyleIdx="2" presStyleCnt="3">
        <dgm:presLayoutVars>
          <dgm:chMax val="1"/>
          <dgm:bulletEnabled val="1"/>
        </dgm:presLayoutVars>
      </dgm:prSet>
      <dgm:spPr/>
      <dgm:t>
        <a:bodyPr/>
        <a:lstStyle/>
        <a:p>
          <a:endParaRPr lang="id-ID"/>
        </a:p>
      </dgm:t>
    </dgm:pt>
    <dgm:pt modelId="{601DC195-5AFC-4F26-BBA2-38A87FDEB213}" type="pres">
      <dgm:prSet presAssocID="{3DB9FAEA-E404-4CD1-A8BC-01457D67CAF0}" presName="descendantText" presStyleLbl="alignAccFollowNode1" presStyleIdx="2" presStyleCnt="3">
        <dgm:presLayoutVars>
          <dgm:bulletEnabled val="1"/>
        </dgm:presLayoutVars>
      </dgm:prSet>
      <dgm:spPr/>
      <dgm:t>
        <a:bodyPr/>
        <a:lstStyle/>
        <a:p>
          <a:endParaRPr lang="id-ID"/>
        </a:p>
      </dgm:t>
    </dgm:pt>
  </dgm:ptLst>
  <dgm:cxnLst>
    <dgm:cxn modelId="{1EC2BCBA-9680-4F1F-8E4F-EE02875C2542}" type="presOf" srcId="{2BF75EF3-3172-48CD-9285-F9E6E7D1E83C}" destId="{61E08814-39BA-42E6-AFF8-FD4CF4755CBF}" srcOrd="0" destOrd="0" presId="urn:microsoft.com/office/officeart/2005/8/layout/vList5"/>
    <dgm:cxn modelId="{C43F6D26-A67C-4D0C-B7B4-0B5815A0B17C}" srcId="{2BF75EF3-3172-48CD-9285-F9E6E7D1E83C}" destId="{B93C4712-C41B-40A4-A2F0-2C17630D5BAD}" srcOrd="0" destOrd="0" parTransId="{76ADD4E3-09DA-4D43-94AB-E099406DD183}" sibTransId="{539A7DB2-DA62-4030-AC1C-1EC19E3D9B65}"/>
    <dgm:cxn modelId="{1A881646-D8E5-4C88-82D1-7DB65A6B2323}" srcId="{56E962A1-5CFD-4903-B71E-B8F070A96D7F}" destId="{2D29AC84-052D-488F-B878-F6B36CDA2581}" srcOrd="1" destOrd="0" parTransId="{68C2A79B-5B5F-4029-8D20-54DE13C12289}" sibTransId="{B9F45E3C-7052-482F-AED9-EF09EB38910D}"/>
    <dgm:cxn modelId="{7FE8D33C-C139-4397-9654-B7852BD50A51}" type="presOf" srcId="{56E962A1-5CFD-4903-B71E-B8F070A96D7F}" destId="{CC48E124-DB28-4FBF-A9B9-8A77266E704D}" srcOrd="0" destOrd="0" presId="urn:microsoft.com/office/officeart/2005/8/layout/vList5"/>
    <dgm:cxn modelId="{65729AFE-1BD6-49CE-8DAD-2461B6370418}" type="presOf" srcId="{83E59895-F289-42FC-A6DB-C21CE9E29A67}" destId="{DA007D46-CD7D-4A05-B51B-A243EE7C7411}" srcOrd="0" destOrd="0" presId="urn:microsoft.com/office/officeart/2005/8/layout/vList5"/>
    <dgm:cxn modelId="{7350464C-0050-4598-A53F-908DBA36F0CE}" type="presOf" srcId="{2AA51D66-961E-439C-870B-2F17DD924B51}" destId="{601DC195-5AFC-4F26-BBA2-38A87FDEB213}" srcOrd="0" destOrd="0" presId="urn:microsoft.com/office/officeart/2005/8/layout/vList5"/>
    <dgm:cxn modelId="{808E3DAE-939F-4B72-B339-D5EC32B24DA9}" type="presOf" srcId="{B93C4712-C41B-40A4-A2F0-2C17630D5BAD}" destId="{A84E0255-4A29-4066-9592-94CAF677F8AB}" srcOrd="0" destOrd="0" presId="urn:microsoft.com/office/officeart/2005/8/layout/vList5"/>
    <dgm:cxn modelId="{A9B1A5B9-6409-4A57-8A5F-13337B34E250}" srcId="{56E962A1-5CFD-4903-B71E-B8F070A96D7F}" destId="{2BF75EF3-3172-48CD-9285-F9E6E7D1E83C}" srcOrd="0" destOrd="0" parTransId="{8DABCE0F-2B35-47AD-9BCA-2A5851F17014}" sibTransId="{41ACC0CC-0FAF-41AA-B47A-E68E3C9929E0}"/>
    <dgm:cxn modelId="{8B726DD9-1847-455A-AB82-4B26A4DEF0C8}" srcId="{2D29AC84-052D-488F-B878-F6B36CDA2581}" destId="{83E59895-F289-42FC-A6DB-C21CE9E29A67}" srcOrd="0" destOrd="0" parTransId="{5BD0061D-62D2-4CA8-B24F-8AECEC876065}" sibTransId="{D24AE3DA-64FC-4AA5-8920-43C1DEF3B6A6}"/>
    <dgm:cxn modelId="{1F87D6A9-369A-4916-B755-7F6E67E37F17}" srcId="{56E962A1-5CFD-4903-B71E-B8F070A96D7F}" destId="{3DB9FAEA-E404-4CD1-A8BC-01457D67CAF0}" srcOrd="2" destOrd="0" parTransId="{3E4C086C-D967-4C93-9C33-FE8CA00CBEE6}" sibTransId="{4096CC6B-5ADB-48E8-A39D-4E8968C97E37}"/>
    <dgm:cxn modelId="{DC51018C-9729-4676-9CF0-EECF294CE6A0}" type="presOf" srcId="{2D29AC84-052D-488F-B878-F6B36CDA2581}" destId="{5471E55F-27DA-4CB6-8973-423F315B187B}" srcOrd="0" destOrd="0" presId="urn:microsoft.com/office/officeart/2005/8/layout/vList5"/>
    <dgm:cxn modelId="{2518A890-5766-4F24-ACF3-C634EA2F3676}" srcId="{3DB9FAEA-E404-4CD1-A8BC-01457D67CAF0}" destId="{2AA51D66-961E-439C-870B-2F17DD924B51}" srcOrd="0" destOrd="0" parTransId="{2039726A-361D-4979-AFC2-4688F2911857}" sibTransId="{A4002C0C-76D9-46D9-80E9-383319E36AA4}"/>
    <dgm:cxn modelId="{B82E8585-EC5A-4106-B9CA-7F8290103B91}" type="presOf" srcId="{3DB9FAEA-E404-4CD1-A8BC-01457D67CAF0}" destId="{98506D30-88E2-4531-A2B1-F632F9EE822E}" srcOrd="0" destOrd="0" presId="urn:microsoft.com/office/officeart/2005/8/layout/vList5"/>
    <dgm:cxn modelId="{2AF06105-2766-4CF5-9569-FE362B982770}" type="presParOf" srcId="{CC48E124-DB28-4FBF-A9B9-8A77266E704D}" destId="{CD09C2EB-16AC-4540-8305-37E0F15A9641}" srcOrd="0" destOrd="0" presId="urn:microsoft.com/office/officeart/2005/8/layout/vList5"/>
    <dgm:cxn modelId="{5A146A81-6E01-438B-9681-198B30A4BF29}" type="presParOf" srcId="{CD09C2EB-16AC-4540-8305-37E0F15A9641}" destId="{61E08814-39BA-42E6-AFF8-FD4CF4755CBF}" srcOrd="0" destOrd="0" presId="urn:microsoft.com/office/officeart/2005/8/layout/vList5"/>
    <dgm:cxn modelId="{C2381687-73C3-45E2-B55F-8F488C4C43C4}" type="presParOf" srcId="{CD09C2EB-16AC-4540-8305-37E0F15A9641}" destId="{A84E0255-4A29-4066-9592-94CAF677F8AB}" srcOrd="1" destOrd="0" presId="urn:microsoft.com/office/officeart/2005/8/layout/vList5"/>
    <dgm:cxn modelId="{125D3705-5C09-41F7-81A8-0BF5856EB370}" type="presParOf" srcId="{CC48E124-DB28-4FBF-A9B9-8A77266E704D}" destId="{32312ED2-1179-4505-838E-78FDB528671E}" srcOrd="1" destOrd="0" presId="urn:microsoft.com/office/officeart/2005/8/layout/vList5"/>
    <dgm:cxn modelId="{9AF78ABE-51EC-4DAA-806E-C97FE8CE3D48}" type="presParOf" srcId="{CC48E124-DB28-4FBF-A9B9-8A77266E704D}" destId="{785DFB85-E7D3-406B-9886-F564FE478376}" srcOrd="2" destOrd="0" presId="urn:microsoft.com/office/officeart/2005/8/layout/vList5"/>
    <dgm:cxn modelId="{F3F17190-2C23-4533-B7D8-907C5D4DAFD4}" type="presParOf" srcId="{785DFB85-E7D3-406B-9886-F564FE478376}" destId="{5471E55F-27DA-4CB6-8973-423F315B187B}" srcOrd="0" destOrd="0" presId="urn:microsoft.com/office/officeart/2005/8/layout/vList5"/>
    <dgm:cxn modelId="{4A37204E-55F3-4DD2-90A7-9E1209520E23}" type="presParOf" srcId="{785DFB85-E7D3-406B-9886-F564FE478376}" destId="{DA007D46-CD7D-4A05-B51B-A243EE7C7411}" srcOrd="1" destOrd="0" presId="urn:microsoft.com/office/officeart/2005/8/layout/vList5"/>
    <dgm:cxn modelId="{961D30F0-3623-4081-AB3F-02137481B06D}" type="presParOf" srcId="{CC48E124-DB28-4FBF-A9B9-8A77266E704D}" destId="{D0AC8C2C-3702-4AFD-958D-8DDDDB59B433}" srcOrd="3" destOrd="0" presId="urn:microsoft.com/office/officeart/2005/8/layout/vList5"/>
    <dgm:cxn modelId="{BABD1935-4C7C-41C6-99DA-59EA922BBD66}" type="presParOf" srcId="{CC48E124-DB28-4FBF-A9B9-8A77266E704D}" destId="{1946DB49-1389-4EE1-9545-A044EEDB86B3}" srcOrd="4" destOrd="0" presId="urn:microsoft.com/office/officeart/2005/8/layout/vList5"/>
    <dgm:cxn modelId="{721A3A1B-FAB2-48F3-9214-DB3DF2991011}" type="presParOf" srcId="{1946DB49-1389-4EE1-9545-A044EEDB86B3}" destId="{98506D30-88E2-4531-A2B1-F632F9EE822E}" srcOrd="0" destOrd="0" presId="urn:microsoft.com/office/officeart/2005/8/layout/vList5"/>
    <dgm:cxn modelId="{53749624-F929-430F-8489-058104E255EF}" type="presParOf" srcId="{1946DB49-1389-4EE1-9545-A044EEDB86B3}" destId="{601DC195-5AFC-4F26-BBA2-38A87FDEB21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3C2B3-E3F1-4749-88D2-82B475AA9A87}">
      <dsp:nvSpPr>
        <dsp:cNvPr id="0" name=""/>
        <dsp:cNvSpPr/>
      </dsp:nvSpPr>
      <dsp:spPr>
        <a:xfrm>
          <a:off x="25441" y="101955"/>
          <a:ext cx="1761987" cy="207292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CFA37C0-6645-0942-9F4E-AEE86F0D4752}">
      <dsp:nvSpPr>
        <dsp:cNvPr id="0" name=""/>
        <dsp:cNvSpPr/>
      </dsp:nvSpPr>
      <dsp:spPr>
        <a:xfrm>
          <a:off x="113541" y="184872"/>
          <a:ext cx="1585788" cy="134740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CB309805-F724-174B-9E95-C589A16BCB1F}">
      <dsp:nvSpPr>
        <dsp:cNvPr id="0" name=""/>
        <dsp:cNvSpPr/>
      </dsp:nvSpPr>
      <dsp:spPr>
        <a:xfrm>
          <a:off x="113541" y="1532274"/>
          <a:ext cx="1585788" cy="55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id-ID" sz="1000" kern="1200" dirty="0" smtClean="0"/>
            <a:t>Service that meet </a:t>
          </a:r>
          <a:r>
            <a:rPr lang="en-US" sz="1000" kern="1200" dirty="0" smtClean="0"/>
            <a:t>business requirements</a:t>
          </a:r>
          <a:r>
            <a:rPr lang="id-ID" sz="1000" kern="1200" dirty="0" smtClean="0"/>
            <a:t> </a:t>
          </a:r>
          <a:endParaRPr lang="en-US" sz="1000" kern="1200" dirty="0"/>
        </a:p>
      </dsp:txBody>
      <dsp:txXfrm>
        <a:off x="113541" y="1532274"/>
        <a:ext cx="1585788" cy="559690"/>
      </dsp:txXfrm>
    </dsp:sp>
    <dsp:sp modelId="{CA0F719B-BCA7-0045-A28A-C1C1A7C77222}">
      <dsp:nvSpPr>
        <dsp:cNvPr id="0" name=""/>
        <dsp:cNvSpPr/>
      </dsp:nvSpPr>
      <dsp:spPr>
        <a:xfrm>
          <a:off x="2164351" y="101955"/>
          <a:ext cx="1761987" cy="207292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91DAEBD-4A00-B44F-A633-68D4F5E48D3C}">
      <dsp:nvSpPr>
        <dsp:cNvPr id="0" name=""/>
        <dsp:cNvSpPr/>
      </dsp:nvSpPr>
      <dsp:spPr>
        <a:xfrm>
          <a:off x="2252450" y="184872"/>
          <a:ext cx="1585788" cy="1347402"/>
        </a:xfrm>
        <a:prstGeom prst="rect">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35F77E7-C088-4E44-A9EB-839E127800A8}">
      <dsp:nvSpPr>
        <dsp:cNvPr id="0" name=""/>
        <dsp:cNvSpPr/>
      </dsp:nvSpPr>
      <dsp:spPr>
        <a:xfrm>
          <a:off x="2252450" y="1532274"/>
          <a:ext cx="1585788" cy="55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id-ID" sz="1000" kern="1200" dirty="0" smtClean="0"/>
            <a:t>Service that minimiz</a:t>
          </a:r>
          <a:r>
            <a:rPr lang="en-US" sz="1000" kern="1200" dirty="0" smtClean="0"/>
            <a:t>e</a:t>
          </a:r>
          <a:r>
            <a:rPr lang="id-ID" sz="1000" kern="1200" dirty="0" smtClean="0"/>
            <a:t>/</a:t>
          </a:r>
          <a:r>
            <a:rPr lang="en-US" sz="1000" kern="1200" dirty="0" smtClean="0"/>
            <a:t>constrain</a:t>
          </a:r>
          <a:r>
            <a:rPr lang="id-ID" sz="1000" kern="1200" dirty="0" smtClean="0"/>
            <a:t>t</a:t>
          </a:r>
          <a:r>
            <a:rPr lang="en-US" sz="1000" kern="1200" dirty="0" smtClean="0"/>
            <a:t> costs o</a:t>
          </a:r>
          <a:r>
            <a:rPr lang="id-ID" sz="1000" kern="1200" dirty="0" smtClean="0"/>
            <a:t>f </a:t>
          </a:r>
          <a:r>
            <a:rPr lang="en-US" sz="1000" kern="1200" dirty="0" smtClean="0"/>
            <a:t>service provision</a:t>
          </a:r>
          <a:endParaRPr lang="id-ID" sz="1000" kern="1200" dirty="0"/>
        </a:p>
      </dsp:txBody>
      <dsp:txXfrm>
        <a:off x="2252450" y="1532274"/>
        <a:ext cx="1585788" cy="559690"/>
      </dsp:txXfrm>
    </dsp:sp>
    <dsp:sp modelId="{A2E22180-8073-9045-AEE3-61AEA6A75DBE}">
      <dsp:nvSpPr>
        <dsp:cNvPr id="0" name=""/>
        <dsp:cNvSpPr/>
      </dsp:nvSpPr>
      <dsp:spPr>
        <a:xfrm>
          <a:off x="4303261" y="101955"/>
          <a:ext cx="1761987" cy="207292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1D8EBD1-92ED-9749-8254-6B310576FA80}">
      <dsp:nvSpPr>
        <dsp:cNvPr id="0" name=""/>
        <dsp:cNvSpPr/>
      </dsp:nvSpPr>
      <dsp:spPr>
        <a:xfrm>
          <a:off x="4391360" y="184872"/>
          <a:ext cx="1585788" cy="1347402"/>
        </a:xfrm>
        <a:prstGeom prst="rect">
          <a:avLst/>
        </a:prstGeom>
        <a:blipFill rotWithShape="1">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C472EA0-8920-EE42-8B6B-483F11F9E969}">
      <dsp:nvSpPr>
        <dsp:cNvPr id="0" name=""/>
        <dsp:cNvSpPr/>
      </dsp:nvSpPr>
      <dsp:spPr>
        <a:xfrm>
          <a:off x="4391360" y="1532274"/>
          <a:ext cx="1585788" cy="55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id-ID" sz="1000" kern="1200" dirty="0" smtClean="0"/>
            <a:t>Service that adhere </a:t>
          </a:r>
          <a:r>
            <a:rPr lang="en-US" sz="1000" kern="1200" dirty="0" smtClean="0"/>
            <a:t>to the policies and</a:t>
          </a:r>
          <a:r>
            <a:rPr lang="id-ID" sz="1000" kern="1200" dirty="0" smtClean="0"/>
            <a:t> </a:t>
          </a:r>
          <a:r>
            <a:rPr lang="en-US" sz="1000" kern="1200" dirty="0" smtClean="0"/>
            <a:t>principles of Service Strategy</a:t>
          </a:r>
          <a:endParaRPr lang="id-ID" sz="1000" kern="1200" dirty="0"/>
        </a:p>
      </dsp:txBody>
      <dsp:txXfrm>
        <a:off x="4391360" y="1532274"/>
        <a:ext cx="1585788" cy="559690"/>
      </dsp:txXfrm>
    </dsp:sp>
    <dsp:sp modelId="{DCC7A66D-88AE-F14B-A6AF-A1A05FCD42B6}">
      <dsp:nvSpPr>
        <dsp:cNvPr id="0" name=""/>
        <dsp:cNvSpPr/>
      </dsp:nvSpPr>
      <dsp:spPr>
        <a:xfrm>
          <a:off x="6442170" y="101177"/>
          <a:ext cx="1761987" cy="207292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C6236A2-8841-B54A-9E33-8A5AFB1D2532}">
      <dsp:nvSpPr>
        <dsp:cNvPr id="0" name=""/>
        <dsp:cNvSpPr/>
      </dsp:nvSpPr>
      <dsp:spPr>
        <a:xfrm>
          <a:off x="6721524" y="344765"/>
          <a:ext cx="1203280" cy="1026060"/>
        </a:xfrm>
        <a:prstGeom prst="rect">
          <a:avLst/>
        </a:prstGeom>
        <a:blipFill rotWithShape="0">
          <a:blip xmlns:r="http://schemas.openxmlformats.org/officeDocument/2006/relationships" r:embed="rId4"/>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5964E30-4A3A-9C4A-8FFA-6D97BFEC6C8B}">
      <dsp:nvSpPr>
        <dsp:cNvPr id="0" name=""/>
        <dsp:cNvSpPr/>
      </dsp:nvSpPr>
      <dsp:spPr>
        <a:xfrm>
          <a:off x="6530269" y="1447022"/>
          <a:ext cx="1585788" cy="728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Design efficient and effective processes for the design, transitions, operation and improvement of high quality IT  services</a:t>
          </a:r>
          <a:endParaRPr lang="id-ID" sz="1000" kern="1200" dirty="0"/>
        </a:p>
      </dsp:txBody>
      <dsp:txXfrm>
        <a:off x="6530269" y="1447022"/>
        <a:ext cx="1585788" cy="728638"/>
      </dsp:txXfrm>
    </dsp:sp>
    <dsp:sp modelId="{60E18BB6-C457-AF42-AD30-0DAE5BC37F77}">
      <dsp:nvSpPr>
        <dsp:cNvPr id="0" name=""/>
        <dsp:cNvSpPr/>
      </dsp:nvSpPr>
      <dsp:spPr>
        <a:xfrm>
          <a:off x="1094896" y="2351859"/>
          <a:ext cx="1761987" cy="207292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E210EEE-AB7E-9A48-8A72-B01C9618B17C}">
      <dsp:nvSpPr>
        <dsp:cNvPr id="0" name=""/>
        <dsp:cNvSpPr/>
      </dsp:nvSpPr>
      <dsp:spPr>
        <a:xfrm>
          <a:off x="1182996" y="2434776"/>
          <a:ext cx="1585788" cy="1347402"/>
        </a:xfrm>
        <a:prstGeom prst="rect">
          <a:avLst/>
        </a:prstGeom>
        <a:blipFill rotWithShape="1">
          <a:blip xmlns:r="http://schemas.openxmlformats.org/officeDocument/2006/relationships" r:embed="rId5"/>
          <a:stretch>
            <a:fillRect/>
          </a:stretch>
        </a:blipFill>
        <a:ln>
          <a:noFill/>
        </a:ln>
        <a:effectLst/>
      </dsp:spPr>
      <dsp:style>
        <a:lnRef idx="0">
          <a:scrgbClr r="0" g="0" b="0"/>
        </a:lnRef>
        <a:fillRef idx="1">
          <a:scrgbClr r="0" g="0" b="0"/>
        </a:fillRef>
        <a:effectRef idx="2">
          <a:scrgbClr r="0" g="0" b="0"/>
        </a:effectRef>
        <a:fontRef idx="minor"/>
      </dsp:style>
    </dsp:sp>
    <dsp:sp modelId="{81545BD0-195F-9447-B262-A29A1FB68084}">
      <dsp:nvSpPr>
        <dsp:cNvPr id="0" name=""/>
        <dsp:cNvSpPr/>
      </dsp:nvSpPr>
      <dsp:spPr>
        <a:xfrm>
          <a:off x="1182996" y="3782178"/>
          <a:ext cx="1585788" cy="55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id-ID" sz="1000" kern="1200" dirty="0" smtClean="0"/>
            <a:t>Design </a:t>
          </a:r>
          <a:r>
            <a:rPr lang="en-US" sz="1000" kern="1200" dirty="0" smtClean="0"/>
            <a:t>secure and resilient IT infrastructure </a:t>
          </a:r>
          <a:endParaRPr lang="id-ID" sz="1000" kern="1200" dirty="0"/>
        </a:p>
      </dsp:txBody>
      <dsp:txXfrm>
        <a:off x="1182996" y="3782178"/>
        <a:ext cx="1585788" cy="559690"/>
      </dsp:txXfrm>
    </dsp:sp>
    <dsp:sp modelId="{5067C1BB-EB61-CE4B-A3B6-645D7446E048}">
      <dsp:nvSpPr>
        <dsp:cNvPr id="0" name=""/>
        <dsp:cNvSpPr/>
      </dsp:nvSpPr>
      <dsp:spPr>
        <a:xfrm>
          <a:off x="3233806" y="2351859"/>
          <a:ext cx="1761987" cy="207292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59761EF-F21C-8244-9DBA-9A5B511CDC9B}">
      <dsp:nvSpPr>
        <dsp:cNvPr id="0" name=""/>
        <dsp:cNvSpPr/>
      </dsp:nvSpPr>
      <dsp:spPr>
        <a:xfrm>
          <a:off x="3321905" y="2434776"/>
          <a:ext cx="1585788" cy="1347402"/>
        </a:xfrm>
        <a:prstGeom prst="rect">
          <a:avLst/>
        </a:prstGeom>
        <a:blipFill rotWithShape="0">
          <a:blip xmlns:r="http://schemas.openxmlformats.org/officeDocument/2006/relationships" r:embed="rId6"/>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7779975-6926-4D4A-8769-995D0FC90CF5}">
      <dsp:nvSpPr>
        <dsp:cNvPr id="0" name=""/>
        <dsp:cNvSpPr/>
      </dsp:nvSpPr>
      <dsp:spPr>
        <a:xfrm>
          <a:off x="3321905" y="3782178"/>
          <a:ext cx="1585788" cy="55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Design measurement methods and metrics </a:t>
          </a:r>
          <a:endParaRPr lang="id-ID" sz="1000" kern="1200" dirty="0"/>
        </a:p>
      </dsp:txBody>
      <dsp:txXfrm>
        <a:off x="3321905" y="3782178"/>
        <a:ext cx="1585788" cy="559690"/>
      </dsp:txXfrm>
    </dsp:sp>
    <dsp:sp modelId="{A4A4C4BF-F014-EF4D-8D68-CC144FA49334}">
      <dsp:nvSpPr>
        <dsp:cNvPr id="0" name=""/>
        <dsp:cNvSpPr/>
      </dsp:nvSpPr>
      <dsp:spPr>
        <a:xfrm>
          <a:off x="5372715" y="2351859"/>
          <a:ext cx="1761987" cy="207292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C9FE31F-8F1C-1249-9F8A-83DA365BA224}">
      <dsp:nvSpPr>
        <dsp:cNvPr id="0" name=""/>
        <dsp:cNvSpPr/>
      </dsp:nvSpPr>
      <dsp:spPr>
        <a:xfrm>
          <a:off x="5460815" y="2434776"/>
          <a:ext cx="1585788" cy="1347402"/>
        </a:xfrm>
        <a:prstGeom prst="rect">
          <a:avLst/>
        </a:prstGeom>
        <a:blipFill rotWithShape="1">
          <a:blip xmlns:r="http://schemas.openxmlformats.org/officeDocument/2006/relationships" r:embed="rId7"/>
          <a:stretch>
            <a:fillRect/>
          </a:stretch>
        </a:blipFill>
        <a:ln>
          <a:noFill/>
        </a:ln>
        <a:effectLst/>
      </dsp:spPr>
      <dsp:style>
        <a:lnRef idx="0">
          <a:scrgbClr r="0" g="0" b="0"/>
        </a:lnRef>
        <a:fillRef idx="1">
          <a:scrgbClr r="0" g="0" b="0"/>
        </a:fillRef>
        <a:effectRef idx="2">
          <a:scrgbClr r="0" g="0" b="0"/>
        </a:effectRef>
        <a:fontRef idx="minor"/>
      </dsp:style>
    </dsp:sp>
    <dsp:sp modelId="{6F021FB0-DC3F-814E-A117-3D95189E6A7A}">
      <dsp:nvSpPr>
        <dsp:cNvPr id="0" name=""/>
        <dsp:cNvSpPr/>
      </dsp:nvSpPr>
      <dsp:spPr>
        <a:xfrm>
          <a:off x="5460815" y="3782178"/>
          <a:ext cx="1585788" cy="559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id-ID" sz="1000" kern="1200" dirty="0" smtClean="0"/>
            <a:t>R</a:t>
          </a:r>
          <a:r>
            <a:rPr lang="en-US" sz="1000" kern="1200" dirty="0" smtClean="0"/>
            <a:t>educing the need for reworking and enhancing services </a:t>
          </a:r>
          <a:endParaRPr lang="id-ID" sz="1000" kern="1200" dirty="0"/>
        </a:p>
      </dsp:txBody>
      <dsp:txXfrm>
        <a:off x="5460815" y="3782178"/>
        <a:ext cx="1585788" cy="5596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39F36-0379-4377-B556-EEB320901081}">
      <dsp:nvSpPr>
        <dsp:cNvPr id="0" name=""/>
        <dsp:cNvSpPr/>
      </dsp:nvSpPr>
      <dsp:spPr>
        <a:xfrm rot="5400000">
          <a:off x="4713034" y="-1529550"/>
          <a:ext cx="1766186" cy="526694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smtClean="0"/>
            <a:t>A document owned by the Business owner of the Service</a:t>
          </a:r>
          <a:endParaRPr lang="en-GB" sz="1800" kern="1200" dirty="0"/>
        </a:p>
        <a:p>
          <a:pPr marL="171450" lvl="1" indent="-171450" algn="l" defTabSz="800100">
            <a:lnSpc>
              <a:spcPct val="90000"/>
            </a:lnSpc>
            <a:spcBef>
              <a:spcPct val="0"/>
            </a:spcBef>
            <a:spcAft>
              <a:spcPct val="15000"/>
            </a:spcAft>
            <a:buChar char="••"/>
          </a:pPr>
          <a:r>
            <a:rPr lang="en-GB" sz="1800" kern="1200" smtClean="0"/>
            <a:t>Details the desired level of service</a:t>
          </a:r>
          <a:endParaRPr lang="en-GB" sz="1800" kern="1200" dirty="0"/>
        </a:p>
        <a:p>
          <a:pPr marL="171450" lvl="1" indent="-171450" algn="l" defTabSz="800100">
            <a:lnSpc>
              <a:spcPct val="90000"/>
            </a:lnSpc>
            <a:spcBef>
              <a:spcPct val="0"/>
            </a:spcBef>
            <a:spcAft>
              <a:spcPct val="15000"/>
            </a:spcAft>
            <a:buChar char="••"/>
          </a:pPr>
          <a:r>
            <a:rPr lang="en-GB" sz="1800" kern="1200" dirty="0" smtClean="0"/>
            <a:t>Generally used as a starting point for the </a:t>
          </a:r>
          <a:r>
            <a:rPr lang="en-GB" sz="1800" kern="1200" dirty="0" err="1" smtClean="0"/>
            <a:t>developm</a:t>
          </a:r>
          <a:r>
            <a:rPr lang="id-ID" sz="1800" kern="1200" dirty="0" smtClean="0"/>
            <a:t>e</a:t>
          </a:r>
          <a:r>
            <a:rPr lang="en-GB" sz="1800" kern="1200" dirty="0" err="1" smtClean="0"/>
            <a:t>nt</a:t>
          </a:r>
          <a:r>
            <a:rPr lang="en-GB" sz="1800" kern="1200" dirty="0" smtClean="0"/>
            <a:t> of the SLA, but does not become a part of the SLA</a:t>
          </a:r>
          <a:endParaRPr lang="en-GB" sz="1800" kern="1200" dirty="0"/>
        </a:p>
      </dsp:txBody>
      <dsp:txXfrm rot="-5400000">
        <a:off x="2962655" y="307047"/>
        <a:ext cx="5180726" cy="1593750"/>
      </dsp:txXfrm>
    </dsp:sp>
    <dsp:sp modelId="{31690E4C-DF64-4403-A97D-294E37A47764}">
      <dsp:nvSpPr>
        <dsp:cNvPr id="0" name=""/>
        <dsp:cNvSpPr/>
      </dsp:nvSpPr>
      <dsp:spPr>
        <a:xfrm>
          <a:off x="0" y="55"/>
          <a:ext cx="2962656" cy="220773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b="1" kern="1200" dirty="0" smtClean="0"/>
            <a:t>Service Level Requirements (SLRs)	</a:t>
          </a:r>
          <a:endParaRPr lang="id-ID" sz="2800" kern="1200" dirty="0"/>
        </a:p>
      </dsp:txBody>
      <dsp:txXfrm>
        <a:off x="107773" y="107828"/>
        <a:ext cx="2747110" cy="1992186"/>
      </dsp:txXfrm>
    </dsp:sp>
    <dsp:sp modelId="{6D0732BF-DE6B-4CB2-AB07-9F70F1026CAE}">
      <dsp:nvSpPr>
        <dsp:cNvPr id="0" name=""/>
        <dsp:cNvSpPr/>
      </dsp:nvSpPr>
      <dsp:spPr>
        <a:xfrm rot="5400000">
          <a:off x="4713034" y="788569"/>
          <a:ext cx="1766186" cy="5266944"/>
        </a:xfrm>
        <a:prstGeom prst="round2Same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smtClean="0"/>
            <a:t>A plan or programmed established to improve an aspects of the IT service</a:t>
          </a:r>
          <a:endParaRPr lang="en-GB" sz="1800" kern="1200" dirty="0"/>
        </a:p>
        <a:p>
          <a:pPr marL="171450" lvl="1" indent="-171450" algn="l" defTabSz="800100">
            <a:lnSpc>
              <a:spcPct val="90000"/>
            </a:lnSpc>
            <a:spcBef>
              <a:spcPct val="0"/>
            </a:spcBef>
            <a:spcAft>
              <a:spcPct val="15000"/>
            </a:spcAft>
            <a:buChar char="••"/>
          </a:pPr>
          <a:r>
            <a:rPr lang="en-GB" sz="1800" kern="1200" smtClean="0"/>
            <a:t>Often developed in conjuction with Availability and Capacity Management </a:t>
          </a:r>
          <a:endParaRPr lang="en-GB" sz="1800" kern="1200" dirty="0"/>
        </a:p>
        <a:p>
          <a:pPr marL="171450" lvl="1" indent="-171450" algn="l" defTabSz="800100">
            <a:lnSpc>
              <a:spcPct val="90000"/>
            </a:lnSpc>
            <a:spcBef>
              <a:spcPct val="0"/>
            </a:spcBef>
            <a:spcAft>
              <a:spcPct val="15000"/>
            </a:spcAft>
            <a:buChar char="••"/>
          </a:pPr>
          <a:r>
            <a:rPr lang="en-GB" sz="1800" kern="1200" smtClean="0"/>
            <a:t>Generally owned by Service Level Management </a:t>
          </a:r>
          <a:endParaRPr lang="en-GB" sz="1800" kern="1200" dirty="0"/>
        </a:p>
      </dsp:txBody>
      <dsp:txXfrm rot="-5400000">
        <a:off x="2962655" y="2625166"/>
        <a:ext cx="5180726" cy="1593750"/>
      </dsp:txXfrm>
    </dsp:sp>
    <dsp:sp modelId="{D2957A8D-657F-4B38-A882-208481E41769}">
      <dsp:nvSpPr>
        <dsp:cNvPr id="0" name=""/>
        <dsp:cNvSpPr/>
      </dsp:nvSpPr>
      <dsp:spPr>
        <a:xfrm>
          <a:off x="0" y="2318174"/>
          <a:ext cx="2962656" cy="2207732"/>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b="1" kern="1200" dirty="0" smtClean="0"/>
            <a:t>Service Improvement Programmed (SIP)</a:t>
          </a:r>
          <a:r>
            <a:rPr lang="x-none" sz="2800" b="1" kern="1200" dirty="0" smtClean="0">
              <a:cs typeface="Arial" charset="0"/>
            </a:rPr>
            <a:t>‏</a:t>
          </a:r>
          <a:endParaRPr lang="en-GB" sz="2800" b="1" kern="1200" dirty="0"/>
        </a:p>
      </dsp:txBody>
      <dsp:txXfrm>
        <a:off x="107773" y="2425947"/>
        <a:ext cx="2747110" cy="19921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93C42-B624-4755-8261-94B0AC7ABEFE}">
      <dsp:nvSpPr>
        <dsp:cNvPr id="0" name=""/>
        <dsp:cNvSpPr/>
      </dsp:nvSpPr>
      <dsp:spPr>
        <a:xfrm rot="21300000">
          <a:off x="25254" y="1794666"/>
          <a:ext cx="8179091" cy="936629"/>
        </a:xfrm>
        <a:prstGeom prst="mathMinus">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ABBF1787-2356-4BAF-AA78-C2B24B57019A}">
      <dsp:nvSpPr>
        <dsp:cNvPr id="0" name=""/>
        <dsp:cNvSpPr/>
      </dsp:nvSpPr>
      <dsp:spPr>
        <a:xfrm>
          <a:off x="987552" y="226298"/>
          <a:ext cx="2468880" cy="1810385"/>
        </a:xfrm>
        <a:prstGeom prst="downArrow">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0E7BE9D-CAC7-4439-8BCA-374E9920EB3C}">
      <dsp:nvSpPr>
        <dsp:cNvPr id="0" name=""/>
        <dsp:cNvSpPr/>
      </dsp:nvSpPr>
      <dsp:spPr>
        <a:xfrm>
          <a:off x="4361687" y="0"/>
          <a:ext cx="2633472" cy="190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GB" sz="2900" b="1" kern="1200" dirty="0" smtClean="0"/>
            <a:t>Cost against Resources needed</a:t>
          </a:r>
          <a:endParaRPr lang="en-US" sz="2900" kern="1200" dirty="0"/>
        </a:p>
      </dsp:txBody>
      <dsp:txXfrm>
        <a:off x="4361687" y="0"/>
        <a:ext cx="2633472" cy="1900904"/>
      </dsp:txXfrm>
    </dsp:sp>
    <dsp:sp modelId="{29866E25-EA2A-4FF7-A327-537D52463734}">
      <dsp:nvSpPr>
        <dsp:cNvPr id="0" name=""/>
        <dsp:cNvSpPr/>
      </dsp:nvSpPr>
      <dsp:spPr>
        <a:xfrm>
          <a:off x="4773168" y="2489279"/>
          <a:ext cx="2468880" cy="1810385"/>
        </a:xfrm>
        <a:prstGeom prst="upArrow">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179468D-577F-4787-96DF-E9FB785EF9EE}">
      <dsp:nvSpPr>
        <dsp:cNvPr id="0" name=""/>
        <dsp:cNvSpPr/>
      </dsp:nvSpPr>
      <dsp:spPr>
        <a:xfrm>
          <a:off x="1234440" y="2625058"/>
          <a:ext cx="2633472" cy="190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GB" sz="2900" b="1" kern="1200" dirty="0" smtClean="0"/>
            <a:t>Supply against Demand</a:t>
          </a:r>
          <a:endParaRPr lang="en-US" sz="2900" kern="1200" dirty="0"/>
        </a:p>
      </dsp:txBody>
      <dsp:txXfrm>
        <a:off x="1234440" y="2625058"/>
        <a:ext cx="2633472" cy="19009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1238A-1DC6-4D45-BDE2-F4B8319D36FA}">
      <dsp:nvSpPr>
        <dsp:cNvPr id="0" name=""/>
        <dsp:cNvSpPr/>
      </dsp:nvSpPr>
      <dsp:spPr>
        <a:xfrm rot="5400000">
          <a:off x="5012703" y="-1901980"/>
          <a:ext cx="1166849" cy="526694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smtClean="0"/>
            <a:t>Is focused on the current and future business  requirements</a:t>
          </a:r>
          <a:endParaRPr lang="en-GB" sz="2000" kern="1200" dirty="0"/>
        </a:p>
      </dsp:txBody>
      <dsp:txXfrm rot="-5400000">
        <a:off x="2962656" y="205028"/>
        <a:ext cx="5209983" cy="1052927"/>
      </dsp:txXfrm>
    </dsp:sp>
    <dsp:sp modelId="{AA946102-CD45-4775-B7E7-83EC7514F6C7}">
      <dsp:nvSpPr>
        <dsp:cNvPr id="0" name=""/>
        <dsp:cNvSpPr/>
      </dsp:nvSpPr>
      <dsp:spPr>
        <a:xfrm>
          <a:off x="0" y="2209"/>
          <a:ext cx="2962656" cy="145856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GB" sz="3000" b="1" kern="1200" dirty="0" smtClean="0"/>
            <a:t>Business Capacity Management</a:t>
          </a:r>
          <a:endParaRPr lang="en-US" sz="3000" kern="1200" dirty="0"/>
        </a:p>
      </dsp:txBody>
      <dsp:txXfrm>
        <a:off x="71201" y="73410"/>
        <a:ext cx="2820254" cy="1316160"/>
      </dsp:txXfrm>
    </dsp:sp>
    <dsp:sp modelId="{D8E423F8-C579-409D-BB67-4300320D3E42}">
      <dsp:nvSpPr>
        <dsp:cNvPr id="0" name=""/>
        <dsp:cNvSpPr/>
      </dsp:nvSpPr>
      <dsp:spPr>
        <a:xfrm rot="5400000">
          <a:off x="5012703" y="-370490"/>
          <a:ext cx="1166849" cy="5266944"/>
        </a:xfrm>
        <a:prstGeom prst="round2Same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smtClean="0"/>
            <a:t>Is focused on the delivery of the existing services that support the business</a:t>
          </a:r>
          <a:endParaRPr lang="en-GB" sz="2000" kern="1200" dirty="0"/>
        </a:p>
      </dsp:txBody>
      <dsp:txXfrm rot="-5400000">
        <a:off x="2962656" y="1736518"/>
        <a:ext cx="5209983" cy="1052927"/>
      </dsp:txXfrm>
    </dsp:sp>
    <dsp:sp modelId="{6E1E72A8-5AAA-486D-B046-4F3753D800BF}">
      <dsp:nvSpPr>
        <dsp:cNvPr id="0" name=""/>
        <dsp:cNvSpPr/>
      </dsp:nvSpPr>
      <dsp:spPr>
        <a:xfrm>
          <a:off x="0" y="1533700"/>
          <a:ext cx="2962656" cy="1458562"/>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GB" sz="3000" b="1" kern="1200" smtClean="0"/>
            <a:t>Service Capacity Management</a:t>
          </a:r>
          <a:endParaRPr lang="en-GB" sz="3000" b="1" kern="1200" dirty="0"/>
        </a:p>
      </dsp:txBody>
      <dsp:txXfrm>
        <a:off x="71201" y="1604901"/>
        <a:ext cx="2820254" cy="1316160"/>
      </dsp:txXfrm>
    </dsp:sp>
    <dsp:sp modelId="{5C304590-9F40-4004-A098-63DB9E48FEF4}">
      <dsp:nvSpPr>
        <dsp:cNvPr id="0" name=""/>
        <dsp:cNvSpPr/>
      </dsp:nvSpPr>
      <dsp:spPr>
        <a:xfrm rot="5400000">
          <a:off x="5012703" y="1160999"/>
          <a:ext cx="1166849" cy="5266944"/>
        </a:xfrm>
        <a:prstGeom prst="round2Same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smtClean="0"/>
            <a:t>Is focused on the IT infrastructure that underpins service provision</a:t>
          </a:r>
          <a:endParaRPr lang="en-GB" sz="2000" kern="1200" dirty="0"/>
        </a:p>
        <a:p>
          <a:pPr marL="457200" lvl="2" indent="-228600" algn="l" defTabSz="889000">
            <a:lnSpc>
              <a:spcPct val="90000"/>
            </a:lnSpc>
            <a:spcBef>
              <a:spcPct val="0"/>
            </a:spcBef>
            <a:spcAft>
              <a:spcPct val="15000"/>
            </a:spcAft>
            <a:buChar char="••"/>
          </a:pPr>
          <a:r>
            <a:rPr lang="en-GB" sz="2000" kern="1200" smtClean="0"/>
            <a:t>Looks at new and emergent technology </a:t>
          </a:r>
          <a:endParaRPr lang="en-GB" sz="2000" kern="1200" dirty="0"/>
        </a:p>
      </dsp:txBody>
      <dsp:txXfrm rot="-5400000">
        <a:off x="2962656" y="3268008"/>
        <a:ext cx="5209983" cy="1052927"/>
      </dsp:txXfrm>
    </dsp:sp>
    <dsp:sp modelId="{24796EAE-1C8A-4368-86B3-0C193B2407D9}">
      <dsp:nvSpPr>
        <dsp:cNvPr id="0" name=""/>
        <dsp:cNvSpPr/>
      </dsp:nvSpPr>
      <dsp:spPr>
        <a:xfrm>
          <a:off x="0" y="3065190"/>
          <a:ext cx="2962656" cy="1458562"/>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GB" sz="3000" b="1" kern="1200" smtClean="0"/>
            <a:t>Component Capacity Management</a:t>
          </a:r>
          <a:endParaRPr lang="en-GB" sz="3000" b="1" kern="1200" dirty="0"/>
        </a:p>
      </dsp:txBody>
      <dsp:txXfrm>
        <a:off x="71201" y="3136391"/>
        <a:ext cx="2820254" cy="13161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56267-738B-490C-BE35-AB3F4299C7E0}">
      <dsp:nvSpPr>
        <dsp:cNvPr id="0" name=""/>
        <dsp:cNvSpPr/>
      </dsp:nvSpPr>
      <dsp:spPr>
        <a:xfrm rot="5400000">
          <a:off x="-194228" y="1029234"/>
          <a:ext cx="1605958" cy="193845"/>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6DD1DACE-1E35-45C7-99E2-2C5DF8E88387}">
      <dsp:nvSpPr>
        <dsp:cNvPr id="0" name=""/>
        <dsp:cNvSpPr/>
      </dsp:nvSpPr>
      <dsp:spPr>
        <a:xfrm>
          <a:off x="173271" y="1448"/>
          <a:ext cx="2153840" cy="129230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t>Monitoring</a:t>
          </a:r>
          <a:endParaRPr lang="en-US" sz="2000" kern="1200" dirty="0"/>
        </a:p>
      </dsp:txBody>
      <dsp:txXfrm>
        <a:off x="211121" y="39298"/>
        <a:ext cx="2078140" cy="1216604"/>
      </dsp:txXfrm>
    </dsp:sp>
    <dsp:sp modelId="{59D5FEE5-57EA-4A8F-ABCA-8705B3DB1DBF}">
      <dsp:nvSpPr>
        <dsp:cNvPr id="0" name=""/>
        <dsp:cNvSpPr/>
      </dsp:nvSpPr>
      <dsp:spPr>
        <a:xfrm rot="5400000">
          <a:off x="-194228" y="2644614"/>
          <a:ext cx="1605958" cy="193845"/>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0FD1BBBF-FC3C-4B22-AFEF-3EDDDF724C91}">
      <dsp:nvSpPr>
        <dsp:cNvPr id="0" name=""/>
        <dsp:cNvSpPr/>
      </dsp:nvSpPr>
      <dsp:spPr>
        <a:xfrm>
          <a:off x="173271" y="1616829"/>
          <a:ext cx="2153840" cy="1292304"/>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t>Analysis</a:t>
          </a:r>
          <a:endParaRPr lang="en-GB" sz="2000" kern="1200" dirty="0" smtClean="0"/>
        </a:p>
      </dsp:txBody>
      <dsp:txXfrm>
        <a:off x="211121" y="1654679"/>
        <a:ext cx="2078140" cy="1216604"/>
      </dsp:txXfrm>
    </dsp:sp>
    <dsp:sp modelId="{73C5C14A-B54B-46AD-B174-84ED97F36527}">
      <dsp:nvSpPr>
        <dsp:cNvPr id="0" name=""/>
        <dsp:cNvSpPr/>
      </dsp:nvSpPr>
      <dsp:spPr>
        <a:xfrm>
          <a:off x="613461" y="3452304"/>
          <a:ext cx="2855186" cy="19384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F28B7603-A252-4ADB-A717-CF07608E7D76}">
      <dsp:nvSpPr>
        <dsp:cNvPr id="0" name=""/>
        <dsp:cNvSpPr/>
      </dsp:nvSpPr>
      <dsp:spPr>
        <a:xfrm>
          <a:off x="173271" y="3232209"/>
          <a:ext cx="2153840" cy="1292304"/>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t>Tuning</a:t>
          </a:r>
          <a:endParaRPr lang="en-GB" sz="2000" kern="1200" dirty="0" smtClean="0"/>
        </a:p>
      </dsp:txBody>
      <dsp:txXfrm>
        <a:off x="211121" y="3270059"/>
        <a:ext cx="2078140" cy="1216604"/>
      </dsp:txXfrm>
    </dsp:sp>
    <dsp:sp modelId="{CC260B91-2518-4F45-9E79-5D181A0C6CB8}">
      <dsp:nvSpPr>
        <dsp:cNvPr id="0" name=""/>
        <dsp:cNvSpPr/>
      </dsp:nvSpPr>
      <dsp:spPr>
        <a:xfrm rot="16200000">
          <a:off x="2670379" y="2644614"/>
          <a:ext cx="1605958" cy="19384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86076A5-6AB3-44D4-860C-74C34790AF42}">
      <dsp:nvSpPr>
        <dsp:cNvPr id="0" name=""/>
        <dsp:cNvSpPr/>
      </dsp:nvSpPr>
      <dsp:spPr>
        <a:xfrm>
          <a:off x="3037879" y="3232209"/>
          <a:ext cx="2153840" cy="1292304"/>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t>Implementation</a:t>
          </a:r>
          <a:endParaRPr lang="en-GB" sz="2000" kern="1200" dirty="0" smtClean="0"/>
        </a:p>
      </dsp:txBody>
      <dsp:txXfrm>
        <a:off x="3075729" y="3270059"/>
        <a:ext cx="2078140" cy="1216604"/>
      </dsp:txXfrm>
    </dsp:sp>
    <dsp:sp modelId="{EB4787DD-72EE-46B9-8E49-A29D3326A966}">
      <dsp:nvSpPr>
        <dsp:cNvPr id="0" name=""/>
        <dsp:cNvSpPr/>
      </dsp:nvSpPr>
      <dsp:spPr>
        <a:xfrm rot="16200000">
          <a:off x="2670379" y="1029234"/>
          <a:ext cx="1605958" cy="19384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F14170E-7727-4DAB-BFB7-0A681C7B661A}">
      <dsp:nvSpPr>
        <dsp:cNvPr id="0" name=""/>
        <dsp:cNvSpPr/>
      </dsp:nvSpPr>
      <dsp:spPr>
        <a:xfrm>
          <a:off x="3037879" y="1616829"/>
          <a:ext cx="2153840" cy="1292304"/>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t>Storage of Capacity Management Data</a:t>
          </a:r>
          <a:endParaRPr lang="en-GB" sz="2000" kern="1200" dirty="0" smtClean="0"/>
        </a:p>
      </dsp:txBody>
      <dsp:txXfrm>
        <a:off x="3075729" y="1654679"/>
        <a:ext cx="2078140" cy="1216604"/>
      </dsp:txXfrm>
    </dsp:sp>
    <dsp:sp modelId="{DE1CB7A8-5348-43B7-84E5-62B2DF80F421}">
      <dsp:nvSpPr>
        <dsp:cNvPr id="0" name=""/>
        <dsp:cNvSpPr/>
      </dsp:nvSpPr>
      <dsp:spPr>
        <a:xfrm>
          <a:off x="3478069" y="221543"/>
          <a:ext cx="2855186" cy="193845"/>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F3C5B898-E1CD-4619-8D0D-374300F84602}">
      <dsp:nvSpPr>
        <dsp:cNvPr id="0" name=""/>
        <dsp:cNvSpPr/>
      </dsp:nvSpPr>
      <dsp:spPr>
        <a:xfrm>
          <a:off x="3037879" y="1448"/>
          <a:ext cx="2153840" cy="1292304"/>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t>Demand Management</a:t>
          </a:r>
          <a:endParaRPr lang="en-GB" sz="2000" kern="1200" dirty="0" smtClean="0"/>
        </a:p>
      </dsp:txBody>
      <dsp:txXfrm>
        <a:off x="3075729" y="39298"/>
        <a:ext cx="2078140" cy="1216604"/>
      </dsp:txXfrm>
    </dsp:sp>
    <dsp:sp modelId="{EE1B4210-A6AB-4124-934C-EB26A41ADDAD}">
      <dsp:nvSpPr>
        <dsp:cNvPr id="0" name=""/>
        <dsp:cNvSpPr/>
      </dsp:nvSpPr>
      <dsp:spPr>
        <a:xfrm rot="5400000">
          <a:off x="5534987" y="1029234"/>
          <a:ext cx="1605958" cy="193845"/>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DBB6A781-9A95-4980-839A-0201E87D7FAC}">
      <dsp:nvSpPr>
        <dsp:cNvPr id="0" name=""/>
        <dsp:cNvSpPr/>
      </dsp:nvSpPr>
      <dsp:spPr>
        <a:xfrm>
          <a:off x="5902487" y="1448"/>
          <a:ext cx="2153840" cy="1292304"/>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t>Modelling</a:t>
          </a:r>
          <a:endParaRPr lang="en-GB" sz="2000" kern="1200" dirty="0" smtClean="0"/>
        </a:p>
      </dsp:txBody>
      <dsp:txXfrm>
        <a:off x="5940337" y="39298"/>
        <a:ext cx="2078140" cy="1216604"/>
      </dsp:txXfrm>
    </dsp:sp>
    <dsp:sp modelId="{AFD1DE95-21AC-407F-9049-482BE4F72A63}">
      <dsp:nvSpPr>
        <dsp:cNvPr id="0" name=""/>
        <dsp:cNvSpPr/>
      </dsp:nvSpPr>
      <dsp:spPr>
        <a:xfrm>
          <a:off x="5902487" y="1616829"/>
          <a:ext cx="2153840" cy="1292304"/>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smtClean="0"/>
            <a:t>Application Sizing</a:t>
          </a:r>
          <a:endParaRPr lang="en-GB" sz="2000" kern="1200" dirty="0" smtClean="0"/>
        </a:p>
      </dsp:txBody>
      <dsp:txXfrm>
        <a:off x="5940337" y="1654679"/>
        <a:ext cx="2078140" cy="12166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67CD8-6DCD-47E3-A322-6D1A65C2E458}">
      <dsp:nvSpPr>
        <dsp:cNvPr id="0" name=""/>
        <dsp:cNvSpPr/>
      </dsp:nvSpPr>
      <dsp:spPr>
        <a:xfrm>
          <a:off x="22" y="40263"/>
          <a:ext cx="2136427" cy="48783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t>Service Availability</a:t>
          </a:r>
          <a:endParaRPr lang="en-US" sz="1400" kern="1200" dirty="0"/>
        </a:p>
      </dsp:txBody>
      <dsp:txXfrm>
        <a:off x="22" y="40263"/>
        <a:ext cx="2136427" cy="487832"/>
      </dsp:txXfrm>
    </dsp:sp>
    <dsp:sp modelId="{B82AD91C-A7D8-47D4-8DCF-1AF5EC4B8023}">
      <dsp:nvSpPr>
        <dsp:cNvPr id="0" name=""/>
        <dsp:cNvSpPr/>
      </dsp:nvSpPr>
      <dsp:spPr>
        <a:xfrm>
          <a:off x="22" y="528096"/>
          <a:ext cx="2136427" cy="18446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Involves all aspects of services availability and unavailability and the impact of component availability, or the potential impact of component unavailability on service availability</a:t>
          </a:r>
          <a:endParaRPr lang="en-US" sz="1400" kern="1200" dirty="0" smtClean="0"/>
        </a:p>
      </dsp:txBody>
      <dsp:txXfrm>
        <a:off x="22" y="528096"/>
        <a:ext cx="2136427" cy="1844640"/>
      </dsp:txXfrm>
    </dsp:sp>
    <dsp:sp modelId="{3B970242-C345-471F-8727-DE641EEF662E}">
      <dsp:nvSpPr>
        <dsp:cNvPr id="0" name=""/>
        <dsp:cNvSpPr/>
      </dsp:nvSpPr>
      <dsp:spPr>
        <a:xfrm>
          <a:off x="2435549" y="40263"/>
          <a:ext cx="2136427" cy="48783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smtClean="0"/>
            <a:t>Component Availability</a:t>
          </a:r>
          <a:endParaRPr lang="en-US" sz="1400" b="1" kern="1200" dirty="0" smtClean="0"/>
        </a:p>
      </dsp:txBody>
      <dsp:txXfrm>
        <a:off x="2435549" y="40263"/>
        <a:ext cx="2136427" cy="487832"/>
      </dsp:txXfrm>
    </dsp:sp>
    <dsp:sp modelId="{FBA9D7BF-96AC-4A6D-93D3-93592DC0F44E}">
      <dsp:nvSpPr>
        <dsp:cNvPr id="0" name=""/>
        <dsp:cNvSpPr/>
      </dsp:nvSpPr>
      <dsp:spPr>
        <a:xfrm>
          <a:off x="2435549" y="528096"/>
          <a:ext cx="2136427" cy="18446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smtClean="0"/>
            <a:t>Involves all aspects of component availability and unavailability</a:t>
          </a:r>
          <a:endParaRPr lang="en-US" sz="1400" kern="1200" dirty="0" smtClean="0"/>
        </a:p>
      </dsp:txBody>
      <dsp:txXfrm>
        <a:off x="2435549" y="528096"/>
        <a:ext cx="2136427" cy="18446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616D-B7AD-451A-95D4-E9680146D2B7}">
      <dsp:nvSpPr>
        <dsp:cNvPr id="0" name=""/>
        <dsp:cNvSpPr/>
      </dsp:nvSpPr>
      <dsp:spPr>
        <a:xfrm rot="5400000">
          <a:off x="5160327" y="-2086455"/>
          <a:ext cx="871601" cy="5266944"/>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The ability of service, component or CI to perform its agreed function when required</a:t>
          </a:r>
          <a:endParaRPr lang="id-ID" sz="1300" kern="1200"/>
        </a:p>
        <a:p>
          <a:pPr marL="114300" lvl="1" indent="-114300" algn="l" defTabSz="577850">
            <a:lnSpc>
              <a:spcPct val="90000"/>
            </a:lnSpc>
            <a:spcBef>
              <a:spcPct val="0"/>
            </a:spcBef>
            <a:spcAft>
              <a:spcPct val="15000"/>
            </a:spcAft>
            <a:buChar char="••"/>
          </a:pPr>
          <a:r>
            <a:rPr lang="en-US" sz="1300" kern="1200" smtClean="0"/>
            <a:t>It is often measured and reported as a percentage</a:t>
          </a:r>
          <a:endParaRPr lang="en-US" sz="1300" kern="1200" dirty="0" smtClean="0"/>
        </a:p>
      </dsp:txBody>
      <dsp:txXfrm rot="-5400000">
        <a:off x="2962656" y="153764"/>
        <a:ext cx="5224396" cy="786505"/>
      </dsp:txXfrm>
    </dsp:sp>
    <dsp:sp modelId="{B9F9ED3E-0A84-49B1-BC15-E8A845DF0ABF}">
      <dsp:nvSpPr>
        <dsp:cNvPr id="0" name=""/>
        <dsp:cNvSpPr/>
      </dsp:nvSpPr>
      <dsp:spPr>
        <a:xfrm>
          <a:off x="0" y="2265"/>
          <a:ext cx="2962656" cy="1089501"/>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GB" sz="3000" kern="1200" dirty="0" smtClean="0"/>
            <a:t>Availability</a:t>
          </a:r>
          <a:endParaRPr lang="id-ID" sz="3000" kern="1200" dirty="0"/>
        </a:p>
      </dsp:txBody>
      <dsp:txXfrm>
        <a:off x="53185" y="55450"/>
        <a:ext cx="2856286" cy="983131"/>
      </dsp:txXfrm>
    </dsp:sp>
    <dsp:sp modelId="{F268A9B1-7D98-4DCC-8415-F5856300382B}">
      <dsp:nvSpPr>
        <dsp:cNvPr id="0" name=""/>
        <dsp:cNvSpPr/>
      </dsp:nvSpPr>
      <dsp:spPr>
        <a:xfrm rot="5400000">
          <a:off x="5160327" y="-942478"/>
          <a:ext cx="871601" cy="5266944"/>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A measure of how long a service, component or CI can perform its agreed function without interruption</a:t>
          </a:r>
          <a:endParaRPr lang="en-GB" sz="1300" kern="1200" dirty="0" smtClean="0"/>
        </a:p>
        <a:p>
          <a:pPr marL="114300" lvl="1" indent="-114300" algn="l" defTabSz="577850">
            <a:lnSpc>
              <a:spcPct val="90000"/>
            </a:lnSpc>
            <a:spcBef>
              <a:spcPct val="0"/>
            </a:spcBef>
            <a:spcAft>
              <a:spcPct val="15000"/>
            </a:spcAft>
            <a:buChar char="••"/>
          </a:pPr>
          <a:r>
            <a:rPr lang="en-US" sz="1300" kern="1200" smtClean="0"/>
            <a:t>It is often measured and reported as Mean Time Between Failures (MTBF)</a:t>
          </a:r>
          <a:endParaRPr lang="en-US" sz="1300" kern="1200" dirty="0" smtClean="0"/>
        </a:p>
      </dsp:txBody>
      <dsp:txXfrm rot="-5400000">
        <a:off x="2962656" y="1297741"/>
        <a:ext cx="5224396" cy="786505"/>
      </dsp:txXfrm>
    </dsp:sp>
    <dsp:sp modelId="{9BCF30AA-CAC2-40C3-A463-38D27EECF911}">
      <dsp:nvSpPr>
        <dsp:cNvPr id="0" name=""/>
        <dsp:cNvSpPr/>
      </dsp:nvSpPr>
      <dsp:spPr>
        <a:xfrm>
          <a:off x="0" y="1146242"/>
          <a:ext cx="2962656" cy="108950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GB" sz="3000" kern="1200" dirty="0" smtClean="0"/>
            <a:t>Reliability</a:t>
          </a:r>
        </a:p>
      </dsp:txBody>
      <dsp:txXfrm>
        <a:off x="53185" y="1199427"/>
        <a:ext cx="2856286" cy="983131"/>
      </dsp:txXfrm>
    </dsp:sp>
    <dsp:sp modelId="{A2B730EE-3169-4108-8718-6FC1B08A81F5}">
      <dsp:nvSpPr>
        <dsp:cNvPr id="0" name=""/>
        <dsp:cNvSpPr/>
      </dsp:nvSpPr>
      <dsp:spPr>
        <a:xfrm rot="5400000">
          <a:off x="5160327" y="201497"/>
          <a:ext cx="871601" cy="5266944"/>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A measure of how quickly and effectively a service, component or CI can be restored to normal working after failure</a:t>
          </a:r>
          <a:endParaRPr lang="en-GB" sz="1300" kern="1200" dirty="0" smtClean="0"/>
        </a:p>
        <a:p>
          <a:pPr marL="114300" lvl="1" indent="-114300" algn="l" defTabSz="577850">
            <a:lnSpc>
              <a:spcPct val="90000"/>
            </a:lnSpc>
            <a:spcBef>
              <a:spcPct val="0"/>
            </a:spcBef>
            <a:spcAft>
              <a:spcPct val="15000"/>
            </a:spcAft>
            <a:buChar char="••"/>
          </a:pPr>
          <a:r>
            <a:rPr lang="en-US" sz="1300" kern="1200" smtClean="0"/>
            <a:t>It is measured and reported as Mean Time To Restore Service (MTRS)</a:t>
          </a:r>
          <a:endParaRPr lang="en-US" sz="1300" kern="1200" dirty="0" smtClean="0"/>
        </a:p>
      </dsp:txBody>
      <dsp:txXfrm rot="-5400000">
        <a:off x="2962656" y="2441716"/>
        <a:ext cx="5224396" cy="786505"/>
      </dsp:txXfrm>
    </dsp:sp>
    <dsp:sp modelId="{8418A038-F0A3-431F-B12F-C23406480B06}">
      <dsp:nvSpPr>
        <dsp:cNvPr id="0" name=""/>
        <dsp:cNvSpPr/>
      </dsp:nvSpPr>
      <dsp:spPr>
        <a:xfrm>
          <a:off x="0" y="2290219"/>
          <a:ext cx="2962656" cy="1089501"/>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GB" sz="3000" kern="1200" dirty="0" smtClean="0"/>
            <a:t>Maintainability</a:t>
          </a:r>
        </a:p>
      </dsp:txBody>
      <dsp:txXfrm>
        <a:off x="53185" y="2343404"/>
        <a:ext cx="2856286" cy="983131"/>
      </dsp:txXfrm>
    </dsp:sp>
    <dsp:sp modelId="{E1208BA3-011C-4860-B7AE-A66004BEC673}">
      <dsp:nvSpPr>
        <dsp:cNvPr id="0" name=""/>
        <dsp:cNvSpPr/>
      </dsp:nvSpPr>
      <dsp:spPr>
        <a:xfrm rot="5400000">
          <a:off x="5160327" y="1345474"/>
          <a:ext cx="871601" cy="5266944"/>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The ability of a third party supplier to meet the terms of their contract</a:t>
          </a:r>
          <a:endParaRPr lang="en-GB" sz="1300" kern="1200" dirty="0" smtClean="0"/>
        </a:p>
        <a:p>
          <a:pPr marL="114300" lvl="1" indent="-114300" algn="l" defTabSz="577850">
            <a:lnSpc>
              <a:spcPct val="90000"/>
            </a:lnSpc>
            <a:spcBef>
              <a:spcPct val="0"/>
            </a:spcBef>
            <a:spcAft>
              <a:spcPct val="15000"/>
            </a:spcAft>
            <a:buChar char="••"/>
          </a:pPr>
          <a:r>
            <a:rPr lang="en-US" sz="1300" kern="1200" dirty="0" smtClean="0"/>
            <a:t>Often this contract will include agreed levels of availability, reliability and/or maintainability for a supporting service or component</a:t>
          </a:r>
          <a:endParaRPr lang="en-US" sz="1300" kern="1200" dirty="0"/>
        </a:p>
      </dsp:txBody>
      <dsp:txXfrm rot="-5400000">
        <a:off x="2962656" y="3585693"/>
        <a:ext cx="5224396" cy="786505"/>
      </dsp:txXfrm>
    </dsp:sp>
    <dsp:sp modelId="{BDA5492D-B08E-490F-B74F-EB849E38318B}">
      <dsp:nvSpPr>
        <dsp:cNvPr id="0" name=""/>
        <dsp:cNvSpPr/>
      </dsp:nvSpPr>
      <dsp:spPr>
        <a:xfrm>
          <a:off x="0" y="3434195"/>
          <a:ext cx="2962656" cy="108950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GB" sz="3000" kern="1200" dirty="0" smtClean="0"/>
            <a:t>Serviceability</a:t>
          </a:r>
        </a:p>
      </dsp:txBody>
      <dsp:txXfrm>
        <a:off x="53185" y="3487380"/>
        <a:ext cx="2856286" cy="98313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FE553-A340-4CFF-A3B0-4C847220E532}">
      <dsp:nvSpPr>
        <dsp:cNvPr id="0" name=""/>
        <dsp:cNvSpPr/>
      </dsp:nvSpPr>
      <dsp:spPr>
        <a:xfrm>
          <a:off x="40" y="27381"/>
          <a:ext cx="3845569"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Reactive Activities</a:t>
          </a:r>
          <a:endParaRPr lang="en-US" sz="1800" kern="1200" dirty="0"/>
        </a:p>
      </dsp:txBody>
      <dsp:txXfrm>
        <a:off x="40" y="27381"/>
        <a:ext cx="3845569" cy="518400"/>
      </dsp:txXfrm>
    </dsp:sp>
    <dsp:sp modelId="{32DD9CB2-3E5F-4CF8-8243-2BCF85D0140E}">
      <dsp:nvSpPr>
        <dsp:cNvPr id="0" name=""/>
        <dsp:cNvSpPr/>
      </dsp:nvSpPr>
      <dsp:spPr>
        <a:xfrm>
          <a:off x="40" y="545781"/>
          <a:ext cx="3845569"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The monitoring, measurement, analysis and management of all events, incidents and problems involving unavailability</a:t>
          </a:r>
          <a:endParaRPr lang="en-US" sz="1800" kern="1200" dirty="0"/>
        </a:p>
        <a:p>
          <a:pPr marL="171450" lvl="1" indent="-171450" algn="l" defTabSz="800100">
            <a:lnSpc>
              <a:spcPct val="90000"/>
            </a:lnSpc>
            <a:spcBef>
              <a:spcPct val="0"/>
            </a:spcBef>
            <a:spcAft>
              <a:spcPct val="15000"/>
            </a:spcAft>
            <a:buChar char="••"/>
          </a:pPr>
          <a:r>
            <a:rPr lang="en-US" sz="1800" kern="1200" smtClean="0"/>
            <a:t>These activities are principally involved within the operational roles, and are to ensure that all agreed service targets are measured and achieved</a:t>
          </a:r>
          <a:endParaRPr lang="en-US" sz="1800" kern="1200" dirty="0" smtClean="0"/>
        </a:p>
        <a:p>
          <a:pPr marL="171450" lvl="1" indent="-171450" algn="l" defTabSz="800100">
            <a:lnSpc>
              <a:spcPct val="90000"/>
            </a:lnSpc>
            <a:spcBef>
              <a:spcPct val="0"/>
            </a:spcBef>
            <a:spcAft>
              <a:spcPct val="15000"/>
            </a:spcAft>
            <a:buChar char="••"/>
          </a:pPr>
          <a:r>
            <a:rPr lang="en-US" sz="1800" kern="1200" smtClean="0"/>
            <a:t>Most of these activities are conducted within the Operations stage of the lifecycle and are linked into the monitoring and control activities, event and incident management processes</a:t>
          </a:r>
          <a:endParaRPr lang="en-US" sz="1800" kern="1200" dirty="0" smtClean="0"/>
        </a:p>
      </dsp:txBody>
      <dsp:txXfrm>
        <a:off x="40" y="545781"/>
        <a:ext cx="3845569" cy="3952799"/>
      </dsp:txXfrm>
    </dsp:sp>
    <dsp:sp modelId="{10C1B12A-80C9-440E-84D6-0B751F848FF0}">
      <dsp:nvSpPr>
        <dsp:cNvPr id="0" name=""/>
        <dsp:cNvSpPr/>
      </dsp:nvSpPr>
      <dsp:spPr>
        <a:xfrm>
          <a:off x="4383989" y="27381"/>
          <a:ext cx="3845569"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Proactive Activities</a:t>
          </a:r>
          <a:endParaRPr lang="en-US" sz="1800" kern="1200" dirty="0"/>
        </a:p>
      </dsp:txBody>
      <dsp:txXfrm>
        <a:off x="4383989" y="27381"/>
        <a:ext cx="3845569" cy="518400"/>
      </dsp:txXfrm>
    </dsp:sp>
    <dsp:sp modelId="{4E308F17-93CC-41B1-BCFB-A99C458DC512}">
      <dsp:nvSpPr>
        <dsp:cNvPr id="0" name=""/>
        <dsp:cNvSpPr/>
      </dsp:nvSpPr>
      <dsp:spPr>
        <a:xfrm>
          <a:off x="4383989" y="545781"/>
          <a:ext cx="3845569"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Involve the proactive planning, design, and improvement of availability</a:t>
          </a:r>
          <a:endParaRPr lang="en-US" sz="1800" kern="1200" dirty="0"/>
        </a:p>
        <a:p>
          <a:pPr marL="171450" lvl="1" indent="-171450" algn="l" defTabSz="800100">
            <a:lnSpc>
              <a:spcPct val="90000"/>
            </a:lnSpc>
            <a:spcBef>
              <a:spcPct val="0"/>
            </a:spcBef>
            <a:spcAft>
              <a:spcPct val="15000"/>
            </a:spcAft>
            <a:buChar char="••"/>
          </a:pPr>
          <a:r>
            <a:rPr lang="en-US" sz="1800" kern="1200" smtClean="0"/>
            <a:t>Producing recommendations, plans and documents on design guidelines and criteria for new and changed services</a:t>
          </a:r>
          <a:endParaRPr lang="en-US" sz="1800" kern="1200" dirty="0" smtClean="0"/>
        </a:p>
        <a:p>
          <a:pPr marL="171450" lvl="1" indent="-171450" algn="l" defTabSz="800100">
            <a:lnSpc>
              <a:spcPct val="90000"/>
            </a:lnSpc>
            <a:spcBef>
              <a:spcPct val="0"/>
            </a:spcBef>
            <a:spcAft>
              <a:spcPct val="15000"/>
            </a:spcAft>
            <a:buChar char="••"/>
          </a:pPr>
          <a:r>
            <a:rPr lang="en-US" sz="1800" kern="1200" smtClean="0"/>
            <a:t>The continual improvement of service and reduction of risk in existing services wherever it can be cost justified</a:t>
          </a:r>
          <a:endParaRPr lang="en-US" sz="1800" kern="1200" dirty="0" smtClean="0"/>
        </a:p>
        <a:p>
          <a:pPr marL="171450" lvl="1" indent="-171450" algn="l" defTabSz="800100">
            <a:lnSpc>
              <a:spcPct val="90000"/>
            </a:lnSpc>
            <a:spcBef>
              <a:spcPct val="0"/>
            </a:spcBef>
            <a:spcAft>
              <a:spcPct val="15000"/>
            </a:spcAft>
            <a:buChar char="••"/>
          </a:pPr>
          <a:r>
            <a:rPr lang="en-US" sz="1800" kern="1200" smtClean="0"/>
            <a:t>These are key aspects to be considered within the service design stage of the lifecycle</a:t>
          </a:r>
          <a:endParaRPr lang="en-US" sz="1800" kern="1200" dirty="0" smtClean="0"/>
        </a:p>
      </dsp:txBody>
      <dsp:txXfrm>
        <a:off x="4383989" y="545781"/>
        <a:ext cx="3845569" cy="395279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83A97-20A0-4DB0-BF0F-E5044B7ABC24}">
      <dsp:nvSpPr>
        <dsp:cNvPr id="0" name=""/>
        <dsp:cNvSpPr/>
      </dsp:nvSpPr>
      <dsp:spPr>
        <a:xfrm>
          <a:off x="0" y="344181"/>
          <a:ext cx="8229600" cy="504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8B1795C-ED0E-4236-8434-B8E6A8DA03A6}">
      <dsp:nvSpPr>
        <dsp:cNvPr id="0" name=""/>
        <dsp:cNvSpPr/>
      </dsp:nvSpPr>
      <dsp:spPr>
        <a:xfrm>
          <a:off x="411480" y="48981"/>
          <a:ext cx="5760720" cy="5904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smtClean="0"/>
            <a:t>Component Failure Impact Analysis (CFIA)</a:t>
          </a:r>
          <a:endParaRPr lang="en-US" sz="2000" kern="1200"/>
        </a:p>
      </dsp:txBody>
      <dsp:txXfrm>
        <a:off x="440301" y="77802"/>
        <a:ext cx="5703078" cy="532758"/>
      </dsp:txXfrm>
    </dsp:sp>
    <dsp:sp modelId="{94634CB5-1250-4F61-9C75-39794C047FDF}">
      <dsp:nvSpPr>
        <dsp:cNvPr id="0" name=""/>
        <dsp:cNvSpPr/>
      </dsp:nvSpPr>
      <dsp:spPr>
        <a:xfrm>
          <a:off x="0" y="1251381"/>
          <a:ext cx="8229600" cy="504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A04369C-5E12-49E5-B2DB-7CCBDE0032BE}">
      <dsp:nvSpPr>
        <dsp:cNvPr id="0" name=""/>
        <dsp:cNvSpPr/>
      </dsp:nvSpPr>
      <dsp:spPr>
        <a:xfrm>
          <a:off x="411480" y="956181"/>
          <a:ext cx="5760720" cy="5904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smtClean="0"/>
            <a:t>Fault Tree Analysis (FTA)</a:t>
          </a:r>
          <a:endParaRPr lang="en-US" sz="2000" kern="1200" dirty="0" smtClean="0"/>
        </a:p>
      </dsp:txBody>
      <dsp:txXfrm>
        <a:off x="440301" y="985002"/>
        <a:ext cx="5703078" cy="532758"/>
      </dsp:txXfrm>
    </dsp:sp>
    <dsp:sp modelId="{DA4B20FA-F9EB-458D-A7AE-C5F676B144EC}">
      <dsp:nvSpPr>
        <dsp:cNvPr id="0" name=""/>
        <dsp:cNvSpPr/>
      </dsp:nvSpPr>
      <dsp:spPr>
        <a:xfrm>
          <a:off x="0" y="2158581"/>
          <a:ext cx="8229600" cy="504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EF8540A-CC4F-439B-AD9B-CFAA1CE852C6}">
      <dsp:nvSpPr>
        <dsp:cNvPr id="0" name=""/>
        <dsp:cNvSpPr/>
      </dsp:nvSpPr>
      <dsp:spPr>
        <a:xfrm>
          <a:off x="411480" y="1863381"/>
          <a:ext cx="5760720" cy="5904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smtClean="0"/>
            <a:t>Analysis of Expanded Incident Lifecycle (EIL)</a:t>
          </a:r>
          <a:endParaRPr lang="en-US" sz="2000" kern="1200" dirty="0" smtClean="0"/>
        </a:p>
      </dsp:txBody>
      <dsp:txXfrm>
        <a:off x="440301" y="1892202"/>
        <a:ext cx="5703078" cy="532758"/>
      </dsp:txXfrm>
    </dsp:sp>
    <dsp:sp modelId="{B3063512-E360-45FF-8D8F-87D253FD7D8D}">
      <dsp:nvSpPr>
        <dsp:cNvPr id="0" name=""/>
        <dsp:cNvSpPr/>
      </dsp:nvSpPr>
      <dsp:spPr>
        <a:xfrm>
          <a:off x="0" y="3065781"/>
          <a:ext cx="8229600" cy="5040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8BE7EAD-CCC5-4D2F-9E8B-F98B8C5D1F23}">
      <dsp:nvSpPr>
        <dsp:cNvPr id="0" name=""/>
        <dsp:cNvSpPr/>
      </dsp:nvSpPr>
      <dsp:spPr>
        <a:xfrm>
          <a:off x="411480" y="2770581"/>
          <a:ext cx="5760720" cy="5904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smtClean="0"/>
            <a:t>Risk Analysis &amp; Management</a:t>
          </a:r>
          <a:endParaRPr lang="en-US" sz="2000" kern="1200" dirty="0" smtClean="0"/>
        </a:p>
      </dsp:txBody>
      <dsp:txXfrm>
        <a:off x="440301" y="2799402"/>
        <a:ext cx="5703078" cy="532758"/>
      </dsp:txXfrm>
    </dsp:sp>
    <dsp:sp modelId="{C26E6443-92EC-4804-A357-0B824E6050C4}">
      <dsp:nvSpPr>
        <dsp:cNvPr id="0" name=""/>
        <dsp:cNvSpPr/>
      </dsp:nvSpPr>
      <dsp:spPr>
        <a:xfrm>
          <a:off x="0" y="3972981"/>
          <a:ext cx="8229600" cy="504000"/>
        </a:xfrm>
        <a:prstGeom prst="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D9CD4D-F1E2-4A44-AB67-623C0DD1BD5B}">
      <dsp:nvSpPr>
        <dsp:cNvPr id="0" name=""/>
        <dsp:cNvSpPr/>
      </dsp:nvSpPr>
      <dsp:spPr>
        <a:xfrm>
          <a:off x="411480" y="3677781"/>
          <a:ext cx="5760720" cy="590400"/>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en-US" sz="2000" kern="1200" smtClean="0"/>
            <a:t>Service Failure Analysis (SFA)</a:t>
          </a:r>
          <a:endParaRPr lang="en-US" sz="2000" kern="1200" dirty="0" smtClean="0"/>
        </a:p>
      </dsp:txBody>
      <dsp:txXfrm>
        <a:off x="440301" y="3706602"/>
        <a:ext cx="5703078" cy="53275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25233-E55E-4C66-9015-480D66059449}">
      <dsp:nvSpPr>
        <dsp:cNvPr id="0" name=""/>
        <dsp:cNvSpPr/>
      </dsp:nvSpPr>
      <dsp:spPr>
        <a:xfrm>
          <a:off x="0" y="9865"/>
          <a:ext cx="8229600" cy="397800"/>
        </a:xfrm>
        <a:prstGeom prst="round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smtClean="0"/>
            <a:t>Do nothing</a:t>
          </a:r>
          <a:endParaRPr lang="en-US" sz="1700" kern="1200" dirty="0"/>
        </a:p>
      </dsp:txBody>
      <dsp:txXfrm>
        <a:off x="19419" y="29284"/>
        <a:ext cx="8190762" cy="358962"/>
      </dsp:txXfrm>
    </dsp:sp>
    <dsp:sp modelId="{DBEC6032-3064-4B05-8D01-F2937349C9D4}">
      <dsp:nvSpPr>
        <dsp:cNvPr id="0" name=""/>
        <dsp:cNvSpPr/>
      </dsp:nvSpPr>
      <dsp:spPr>
        <a:xfrm>
          <a:off x="0" y="456625"/>
          <a:ext cx="8229600" cy="397800"/>
        </a:xfrm>
        <a:prstGeom prst="roundRect">
          <a:avLst/>
        </a:prstGeom>
        <a:gradFill rotWithShape="0">
          <a:gsLst>
            <a:gs pos="0">
              <a:schemeClr val="accent1">
                <a:shade val="80000"/>
                <a:hueOff val="51041"/>
                <a:satOff val="-732"/>
                <a:lumOff val="4269"/>
                <a:alphaOff val="0"/>
                <a:shade val="51000"/>
                <a:satMod val="130000"/>
              </a:schemeClr>
            </a:gs>
            <a:gs pos="80000">
              <a:schemeClr val="accent1">
                <a:shade val="80000"/>
                <a:hueOff val="51041"/>
                <a:satOff val="-732"/>
                <a:lumOff val="4269"/>
                <a:alphaOff val="0"/>
                <a:shade val="93000"/>
                <a:satMod val="130000"/>
              </a:schemeClr>
            </a:gs>
            <a:gs pos="100000">
              <a:schemeClr val="accent1">
                <a:shade val="80000"/>
                <a:hueOff val="51041"/>
                <a:satOff val="-732"/>
                <a:lumOff val="426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smtClean="0"/>
            <a:t>Manual/clerical backup</a:t>
          </a:r>
          <a:endParaRPr lang="en-GB" sz="1700" b="1" kern="1200" dirty="0"/>
        </a:p>
      </dsp:txBody>
      <dsp:txXfrm>
        <a:off x="19419" y="476044"/>
        <a:ext cx="8190762" cy="358962"/>
      </dsp:txXfrm>
    </dsp:sp>
    <dsp:sp modelId="{2DF939C0-03E8-457C-804F-182282C6914B}">
      <dsp:nvSpPr>
        <dsp:cNvPr id="0" name=""/>
        <dsp:cNvSpPr/>
      </dsp:nvSpPr>
      <dsp:spPr>
        <a:xfrm>
          <a:off x="0" y="903385"/>
          <a:ext cx="8229600" cy="397800"/>
        </a:xfrm>
        <a:prstGeom prst="roundRect">
          <a:avLst/>
        </a:prstGeom>
        <a:gradFill rotWithShape="0">
          <a:gsLst>
            <a:gs pos="0">
              <a:schemeClr val="accent1">
                <a:shade val="80000"/>
                <a:hueOff val="102082"/>
                <a:satOff val="-1464"/>
                <a:lumOff val="8538"/>
                <a:alphaOff val="0"/>
                <a:shade val="51000"/>
                <a:satMod val="130000"/>
              </a:schemeClr>
            </a:gs>
            <a:gs pos="80000">
              <a:schemeClr val="accent1">
                <a:shade val="80000"/>
                <a:hueOff val="102082"/>
                <a:satOff val="-1464"/>
                <a:lumOff val="8538"/>
                <a:alphaOff val="0"/>
                <a:shade val="93000"/>
                <a:satMod val="130000"/>
              </a:schemeClr>
            </a:gs>
            <a:gs pos="100000">
              <a:schemeClr val="accent1">
                <a:shade val="80000"/>
                <a:hueOff val="102082"/>
                <a:satOff val="-1464"/>
                <a:lumOff val="853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smtClean="0"/>
            <a:t>Reciprocal arrangement</a:t>
          </a:r>
          <a:endParaRPr lang="id-ID" sz="1700" b="1" kern="1200" dirty="0" smtClean="0"/>
        </a:p>
      </dsp:txBody>
      <dsp:txXfrm>
        <a:off x="19419" y="922804"/>
        <a:ext cx="8190762" cy="358962"/>
      </dsp:txXfrm>
    </dsp:sp>
    <dsp:sp modelId="{DFE88F65-CC78-47CD-A8EF-50F7656F6F47}">
      <dsp:nvSpPr>
        <dsp:cNvPr id="0" name=""/>
        <dsp:cNvSpPr/>
      </dsp:nvSpPr>
      <dsp:spPr>
        <a:xfrm>
          <a:off x="0" y="1350145"/>
          <a:ext cx="8229600" cy="397800"/>
        </a:xfrm>
        <a:prstGeom prst="roundRect">
          <a:avLst/>
        </a:prstGeom>
        <a:gradFill rotWithShape="0">
          <a:gsLst>
            <a:gs pos="0">
              <a:schemeClr val="accent1">
                <a:shade val="80000"/>
                <a:hueOff val="153123"/>
                <a:satOff val="-2196"/>
                <a:lumOff val="12807"/>
                <a:alphaOff val="0"/>
                <a:shade val="51000"/>
                <a:satMod val="130000"/>
              </a:schemeClr>
            </a:gs>
            <a:gs pos="80000">
              <a:schemeClr val="accent1">
                <a:shade val="80000"/>
                <a:hueOff val="153123"/>
                <a:satOff val="-2196"/>
                <a:lumOff val="12807"/>
                <a:alphaOff val="0"/>
                <a:shade val="93000"/>
                <a:satMod val="130000"/>
              </a:schemeClr>
            </a:gs>
            <a:gs pos="100000">
              <a:schemeClr val="accent1">
                <a:shade val="80000"/>
                <a:hueOff val="153123"/>
                <a:satOff val="-2196"/>
                <a:lumOff val="128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smtClean="0"/>
            <a:t>Gradual Recovery </a:t>
          </a:r>
          <a:r>
            <a:rPr lang="en-GB" sz="1700" kern="1200" dirty="0" smtClean="0"/>
            <a:t>– 72 hrs +</a:t>
          </a:r>
        </a:p>
      </dsp:txBody>
      <dsp:txXfrm>
        <a:off x="19419" y="1369564"/>
        <a:ext cx="8190762" cy="358962"/>
      </dsp:txXfrm>
    </dsp:sp>
    <dsp:sp modelId="{AA629719-3A98-4722-9AB1-E33053FC9BC5}">
      <dsp:nvSpPr>
        <dsp:cNvPr id="0" name=""/>
        <dsp:cNvSpPr/>
      </dsp:nvSpPr>
      <dsp:spPr>
        <a:xfrm>
          <a:off x="0" y="1747945"/>
          <a:ext cx="8229600" cy="43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GB" sz="1300" kern="1200" dirty="0" smtClean="0"/>
            <a:t>Accommodation and utilities only</a:t>
          </a:r>
        </a:p>
        <a:p>
          <a:pPr marL="114300" lvl="1" indent="-114300" algn="l" defTabSz="577850">
            <a:lnSpc>
              <a:spcPct val="90000"/>
            </a:lnSpc>
            <a:spcBef>
              <a:spcPct val="0"/>
            </a:spcBef>
            <a:spcAft>
              <a:spcPct val="20000"/>
            </a:spcAft>
            <a:buChar char="••"/>
          </a:pPr>
          <a:r>
            <a:rPr lang="en-GB" sz="1300" kern="1200" dirty="0" smtClean="0"/>
            <a:t>Includes power and communications</a:t>
          </a:r>
        </a:p>
      </dsp:txBody>
      <dsp:txXfrm>
        <a:off x="0" y="1747945"/>
        <a:ext cx="8229600" cy="431077"/>
      </dsp:txXfrm>
    </dsp:sp>
    <dsp:sp modelId="{1B740595-6D1F-469F-B60F-7FEC0EB57F5A}">
      <dsp:nvSpPr>
        <dsp:cNvPr id="0" name=""/>
        <dsp:cNvSpPr/>
      </dsp:nvSpPr>
      <dsp:spPr>
        <a:xfrm>
          <a:off x="0" y="2179022"/>
          <a:ext cx="8229600" cy="397800"/>
        </a:xfrm>
        <a:prstGeom prst="roundRect">
          <a:avLst/>
        </a:prstGeom>
        <a:gradFill rotWithShape="0">
          <a:gsLst>
            <a:gs pos="0">
              <a:schemeClr val="accent1">
                <a:shade val="80000"/>
                <a:hueOff val="204164"/>
                <a:satOff val="-2928"/>
                <a:lumOff val="17077"/>
                <a:alphaOff val="0"/>
                <a:shade val="51000"/>
                <a:satMod val="130000"/>
              </a:schemeClr>
            </a:gs>
            <a:gs pos="80000">
              <a:schemeClr val="accent1">
                <a:shade val="80000"/>
                <a:hueOff val="204164"/>
                <a:satOff val="-2928"/>
                <a:lumOff val="17077"/>
                <a:alphaOff val="0"/>
                <a:shade val="93000"/>
                <a:satMod val="130000"/>
              </a:schemeClr>
            </a:gs>
            <a:gs pos="100000">
              <a:schemeClr val="accent1">
                <a:shade val="80000"/>
                <a:hueOff val="204164"/>
                <a:satOff val="-2928"/>
                <a:lumOff val="1707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smtClean="0"/>
            <a:t>Intermediate Recovery </a:t>
          </a:r>
          <a:r>
            <a:rPr lang="en-GB" sz="1700" kern="1200" dirty="0" smtClean="0"/>
            <a:t>– 24 – 72 hrs</a:t>
          </a:r>
          <a:endParaRPr lang="en-US" sz="1700" kern="1200" dirty="0"/>
        </a:p>
      </dsp:txBody>
      <dsp:txXfrm>
        <a:off x="19419" y="2198441"/>
        <a:ext cx="8190762" cy="358962"/>
      </dsp:txXfrm>
    </dsp:sp>
    <dsp:sp modelId="{0A1B4CFB-E090-4B5E-9011-7585DC00E961}">
      <dsp:nvSpPr>
        <dsp:cNvPr id="0" name=""/>
        <dsp:cNvSpPr/>
      </dsp:nvSpPr>
      <dsp:spPr>
        <a:xfrm>
          <a:off x="0" y="2576822"/>
          <a:ext cx="8229600" cy="43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GB" sz="1300" kern="1200" dirty="0" smtClean="0"/>
            <a:t>Own or 3</a:t>
          </a:r>
          <a:r>
            <a:rPr lang="en-GB" sz="1300" kern="1200" baseline="33000" dirty="0" smtClean="0"/>
            <a:t>rd</a:t>
          </a:r>
          <a:r>
            <a:rPr lang="en-GB" sz="1300" kern="1200" dirty="0" smtClean="0"/>
            <a:t> party Standby site</a:t>
          </a:r>
          <a:endParaRPr lang="en-GB" sz="1300" kern="1200" dirty="0"/>
        </a:p>
        <a:p>
          <a:pPr marL="114300" lvl="1" indent="-114300" algn="l" defTabSz="577850">
            <a:lnSpc>
              <a:spcPct val="90000"/>
            </a:lnSpc>
            <a:spcBef>
              <a:spcPct val="0"/>
            </a:spcBef>
            <a:spcAft>
              <a:spcPct val="20000"/>
            </a:spcAft>
            <a:buChar char="••"/>
          </a:pPr>
          <a:r>
            <a:rPr lang="en-GB" sz="1300" kern="1200" dirty="0" smtClean="0"/>
            <a:t>Recent application and data archives required</a:t>
          </a:r>
          <a:endParaRPr lang="en-GB" sz="1300" kern="1200" dirty="0"/>
        </a:p>
      </dsp:txBody>
      <dsp:txXfrm>
        <a:off x="0" y="2576822"/>
        <a:ext cx="8229600" cy="431077"/>
      </dsp:txXfrm>
    </dsp:sp>
    <dsp:sp modelId="{3BF896AA-DB2C-4138-B3C1-58749B0EA373}">
      <dsp:nvSpPr>
        <dsp:cNvPr id="0" name=""/>
        <dsp:cNvSpPr/>
      </dsp:nvSpPr>
      <dsp:spPr>
        <a:xfrm>
          <a:off x="0" y="3007900"/>
          <a:ext cx="8229600" cy="397800"/>
        </a:xfrm>
        <a:prstGeom prst="roundRect">
          <a:avLst/>
        </a:prstGeom>
        <a:gradFill rotWithShape="0">
          <a:gsLst>
            <a:gs pos="0">
              <a:schemeClr val="accent1">
                <a:shade val="80000"/>
                <a:hueOff val="255205"/>
                <a:satOff val="-3660"/>
                <a:lumOff val="21346"/>
                <a:alphaOff val="0"/>
                <a:shade val="51000"/>
                <a:satMod val="130000"/>
              </a:schemeClr>
            </a:gs>
            <a:gs pos="80000">
              <a:schemeClr val="accent1">
                <a:shade val="80000"/>
                <a:hueOff val="255205"/>
                <a:satOff val="-3660"/>
                <a:lumOff val="21346"/>
                <a:alphaOff val="0"/>
                <a:shade val="93000"/>
                <a:satMod val="130000"/>
              </a:schemeClr>
            </a:gs>
            <a:gs pos="100000">
              <a:schemeClr val="accent1">
                <a:shade val="80000"/>
                <a:hueOff val="255205"/>
                <a:satOff val="-3660"/>
                <a:lumOff val="2134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smtClean="0"/>
            <a:t>Fast Recovery </a:t>
          </a:r>
          <a:r>
            <a:rPr lang="en-GB" sz="1700" kern="1200" dirty="0" smtClean="0"/>
            <a:t>– up to 24 hours</a:t>
          </a:r>
          <a:endParaRPr lang="en-GB" sz="1700" kern="1200" dirty="0"/>
        </a:p>
      </dsp:txBody>
      <dsp:txXfrm>
        <a:off x="19419" y="3027319"/>
        <a:ext cx="8190762" cy="358962"/>
      </dsp:txXfrm>
    </dsp:sp>
    <dsp:sp modelId="{AC977D70-91FA-4C65-802A-9E63F52EC5C4}">
      <dsp:nvSpPr>
        <dsp:cNvPr id="0" name=""/>
        <dsp:cNvSpPr/>
      </dsp:nvSpPr>
      <dsp:spPr>
        <a:xfrm>
          <a:off x="0" y="3405700"/>
          <a:ext cx="8229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GB" sz="1300" kern="1200" dirty="0" smtClean="0"/>
            <a:t>Equipment available</a:t>
          </a:r>
          <a:endParaRPr lang="en-GB" sz="1300" kern="1200" dirty="0"/>
        </a:p>
      </dsp:txBody>
      <dsp:txXfrm>
        <a:off x="0" y="3405700"/>
        <a:ext cx="8229600" cy="281520"/>
      </dsp:txXfrm>
    </dsp:sp>
    <dsp:sp modelId="{7530B15A-BFD6-4D35-82E5-D45E854A4AE6}">
      <dsp:nvSpPr>
        <dsp:cNvPr id="0" name=""/>
        <dsp:cNvSpPr/>
      </dsp:nvSpPr>
      <dsp:spPr>
        <a:xfrm>
          <a:off x="0" y="3687220"/>
          <a:ext cx="8229600" cy="397800"/>
        </a:xfrm>
        <a:prstGeom prst="roundRect">
          <a:avLst/>
        </a:prstGeom>
        <a:gradFill rotWithShape="0">
          <a:gsLst>
            <a:gs pos="0">
              <a:schemeClr val="accent1">
                <a:shade val="80000"/>
                <a:hueOff val="306246"/>
                <a:satOff val="-4392"/>
                <a:lumOff val="25615"/>
                <a:alphaOff val="0"/>
                <a:shade val="51000"/>
                <a:satMod val="130000"/>
              </a:schemeClr>
            </a:gs>
            <a:gs pos="80000">
              <a:schemeClr val="accent1">
                <a:shade val="80000"/>
                <a:hueOff val="306246"/>
                <a:satOff val="-4392"/>
                <a:lumOff val="25615"/>
                <a:alphaOff val="0"/>
                <a:shade val="93000"/>
                <a:satMod val="130000"/>
              </a:schemeClr>
            </a:gs>
            <a:gs pos="100000">
              <a:schemeClr val="accent1">
                <a:shade val="80000"/>
                <a:hueOff val="306246"/>
                <a:satOff val="-4392"/>
                <a:lumOff val="256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b="1" kern="1200" dirty="0" smtClean="0"/>
            <a:t>Immediate Recovery</a:t>
          </a:r>
          <a:endParaRPr lang="en-GB" sz="1700" b="1" kern="1200" dirty="0"/>
        </a:p>
      </dsp:txBody>
      <dsp:txXfrm>
        <a:off x="19419" y="3706639"/>
        <a:ext cx="8190762" cy="358962"/>
      </dsp:txXfrm>
    </dsp:sp>
    <dsp:sp modelId="{945786EF-DAC1-43D0-AACC-C087D6A69776}">
      <dsp:nvSpPr>
        <dsp:cNvPr id="0" name=""/>
        <dsp:cNvSpPr/>
      </dsp:nvSpPr>
      <dsp:spPr>
        <a:xfrm>
          <a:off x="0" y="4085020"/>
          <a:ext cx="8229600" cy="43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GB" sz="1300" kern="1200" dirty="0" smtClean="0"/>
            <a:t>Equipment already up and running</a:t>
          </a:r>
          <a:endParaRPr lang="en-GB" sz="1300" kern="1200" dirty="0"/>
        </a:p>
        <a:p>
          <a:pPr marL="114300" lvl="1" indent="-114300" algn="l" defTabSz="577850">
            <a:lnSpc>
              <a:spcPct val="90000"/>
            </a:lnSpc>
            <a:spcBef>
              <a:spcPct val="0"/>
            </a:spcBef>
            <a:spcAft>
              <a:spcPct val="20000"/>
            </a:spcAft>
            <a:buChar char="••"/>
          </a:pPr>
          <a:r>
            <a:rPr lang="en-GB" sz="1300" kern="1200" dirty="0" smtClean="0"/>
            <a:t>Data is mirrored</a:t>
          </a:r>
          <a:endParaRPr lang="en-GB" sz="1300" kern="1200" dirty="0"/>
        </a:p>
      </dsp:txBody>
      <dsp:txXfrm>
        <a:off x="0" y="4085020"/>
        <a:ext cx="8229600" cy="43107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44B97-EEA6-4DB9-861B-D9B858FB87B1}">
      <dsp:nvSpPr>
        <dsp:cNvPr id="0" name=""/>
        <dsp:cNvSpPr/>
      </dsp:nvSpPr>
      <dsp:spPr>
        <a:xfrm>
          <a:off x="0" y="31554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196BCA-34E2-4D4E-AB54-4D3CC526B70C}">
      <dsp:nvSpPr>
        <dsp:cNvPr id="0" name=""/>
        <dsp:cNvSpPr/>
      </dsp:nvSpPr>
      <dsp:spPr>
        <a:xfrm>
          <a:off x="320040" y="19746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dirty="0" smtClean="0"/>
            <a:t>use and misuse of IT assets policy</a:t>
          </a:r>
          <a:endParaRPr lang="en-US" sz="900" b="1" kern="1200" dirty="0"/>
        </a:p>
      </dsp:txBody>
      <dsp:txXfrm>
        <a:off x="331568" y="208988"/>
        <a:ext cx="4457504" cy="213104"/>
      </dsp:txXfrm>
    </dsp:sp>
    <dsp:sp modelId="{6BAC9005-755E-47FD-A016-CE2BAA3FA4AE}">
      <dsp:nvSpPr>
        <dsp:cNvPr id="0" name=""/>
        <dsp:cNvSpPr/>
      </dsp:nvSpPr>
      <dsp:spPr>
        <a:xfrm>
          <a:off x="0" y="67842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A01AE9-A7B5-4B7F-A474-A6C7F8219FD2}">
      <dsp:nvSpPr>
        <dsp:cNvPr id="0" name=""/>
        <dsp:cNvSpPr/>
      </dsp:nvSpPr>
      <dsp:spPr>
        <a:xfrm>
          <a:off x="320040" y="56034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smtClean="0"/>
            <a:t>an access control policy</a:t>
          </a:r>
          <a:endParaRPr lang="en-GB" sz="900" b="1" kern="1200" dirty="0"/>
        </a:p>
      </dsp:txBody>
      <dsp:txXfrm>
        <a:off x="331568" y="571868"/>
        <a:ext cx="4457504" cy="213104"/>
      </dsp:txXfrm>
    </dsp:sp>
    <dsp:sp modelId="{14FCA560-1DC6-48FA-AEBB-F4FFC49AB29C}">
      <dsp:nvSpPr>
        <dsp:cNvPr id="0" name=""/>
        <dsp:cNvSpPr/>
      </dsp:nvSpPr>
      <dsp:spPr>
        <a:xfrm>
          <a:off x="0" y="104130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783092-2159-4114-8307-26447537C393}">
      <dsp:nvSpPr>
        <dsp:cNvPr id="0" name=""/>
        <dsp:cNvSpPr/>
      </dsp:nvSpPr>
      <dsp:spPr>
        <a:xfrm>
          <a:off x="320040" y="92322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smtClean="0"/>
            <a:t>a password control policy</a:t>
          </a:r>
          <a:endParaRPr lang="en-GB" sz="900" b="1" kern="1200" dirty="0"/>
        </a:p>
      </dsp:txBody>
      <dsp:txXfrm>
        <a:off x="331568" y="934748"/>
        <a:ext cx="4457504" cy="213104"/>
      </dsp:txXfrm>
    </dsp:sp>
    <dsp:sp modelId="{E657AF11-B5C4-4124-8BA3-70B79CBB0129}">
      <dsp:nvSpPr>
        <dsp:cNvPr id="0" name=""/>
        <dsp:cNvSpPr/>
      </dsp:nvSpPr>
      <dsp:spPr>
        <a:xfrm>
          <a:off x="0" y="140418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E4AB3D-3A62-4A6E-99D8-FC58C93E90C3}">
      <dsp:nvSpPr>
        <dsp:cNvPr id="0" name=""/>
        <dsp:cNvSpPr/>
      </dsp:nvSpPr>
      <dsp:spPr>
        <a:xfrm>
          <a:off x="320040" y="128610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smtClean="0"/>
            <a:t>an email policy</a:t>
          </a:r>
          <a:endParaRPr lang="en-GB" sz="900" b="1" kern="1200" dirty="0"/>
        </a:p>
      </dsp:txBody>
      <dsp:txXfrm>
        <a:off x="331568" y="1297628"/>
        <a:ext cx="4457504" cy="213104"/>
      </dsp:txXfrm>
    </dsp:sp>
    <dsp:sp modelId="{80AF23E3-322F-4F0B-A1B8-07D002210F83}">
      <dsp:nvSpPr>
        <dsp:cNvPr id="0" name=""/>
        <dsp:cNvSpPr/>
      </dsp:nvSpPr>
      <dsp:spPr>
        <a:xfrm>
          <a:off x="0" y="176706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C6DF80-A0AD-4111-AB21-B794146D7B50}">
      <dsp:nvSpPr>
        <dsp:cNvPr id="0" name=""/>
        <dsp:cNvSpPr/>
      </dsp:nvSpPr>
      <dsp:spPr>
        <a:xfrm>
          <a:off x="320040" y="164898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smtClean="0"/>
            <a:t>an internet policy</a:t>
          </a:r>
          <a:endParaRPr lang="en-GB" sz="900" b="1" kern="1200" dirty="0"/>
        </a:p>
      </dsp:txBody>
      <dsp:txXfrm>
        <a:off x="331568" y="1660508"/>
        <a:ext cx="4457504" cy="213104"/>
      </dsp:txXfrm>
    </dsp:sp>
    <dsp:sp modelId="{CAF46940-BB77-44F7-A0A5-0A6A9F52EE72}">
      <dsp:nvSpPr>
        <dsp:cNvPr id="0" name=""/>
        <dsp:cNvSpPr/>
      </dsp:nvSpPr>
      <dsp:spPr>
        <a:xfrm>
          <a:off x="0" y="212994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56C401-5D93-4727-94AC-AEA246EB8B95}">
      <dsp:nvSpPr>
        <dsp:cNvPr id="0" name=""/>
        <dsp:cNvSpPr/>
      </dsp:nvSpPr>
      <dsp:spPr>
        <a:xfrm>
          <a:off x="320040" y="201186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smtClean="0"/>
            <a:t>an anti-virus policy</a:t>
          </a:r>
          <a:endParaRPr lang="en-GB" sz="900" b="1" kern="1200" dirty="0"/>
        </a:p>
      </dsp:txBody>
      <dsp:txXfrm>
        <a:off x="331568" y="2023388"/>
        <a:ext cx="4457504" cy="213104"/>
      </dsp:txXfrm>
    </dsp:sp>
    <dsp:sp modelId="{1871F04F-CC71-4C60-8F14-E338661B796F}">
      <dsp:nvSpPr>
        <dsp:cNvPr id="0" name=""/>
        <dsp:cNvSpPr/>
      </dsp:nvSpPr>
      <dsp:spPr>
        <a:xfrm>
          <a:off x="0" y="249282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B2B78C-DAB1-4E48-85D7-E71A66D9803C}">
      <dsp:nvSpPr>
        <dsp:cNvPr id="0" name=""/>
        <dsp:cNvSpPr/>
      </dsp:nvSpPr>
      <dsp:spPr>
        <a:xfrm>
          <a:off x="320040" y="237474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smtClean="0"/>
            <a:t>an information classification policy</a:t>
          </a:r>
          <a:endParaRPr lang="en-GB" sz="900" b="1" kern="1200" dirty="0"/>
        </a:p>
      </dsp:txBody>
      <dsp:txXfrm>
        <a:off x="331568" y="2386268"/>
        <a:ext cx="4457504" cy="213104"/>
      </dsp:txXfrm>
    </dsp:sp>
    <dsp:sp modelId="{345BF1F0-B9F8-46A0-8894-F307F5A16BAF}">
      <dsp:nvSpPr>
        <dsp:cNvPr id="0" name=""/>
        <dsp:cNvSpPr/>
      </dsp:nvSpPr>
      <dsp:spPr>
        <a:xfrm>
          <a:off x="0" y="285570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7F02A1-2143-4F2E-B89E-62808DD44D95}">
      <dsp:nvSpPr>
        <dsp:cNvPr id="0" name=""/>
        <dsp:cNvSpPr/>
      </dsp:nvSpPr>
      <dsp:spPr>
        <a:xfrm>
          <a:off x="320040" y="273762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smtClean="0"/>
            <a:t>a document classification policy</a:t>
          </a:r>
          <a:endParaRPr lang="en-GB" sz="900" b="1" kern="1200" dirty="0"/>
        </a:p>
      </dsp:txBody>
      <dsp:txXfrm>
        <a:off x="331568" y="2749148"/>
        <a:ext cx="4457504" cy="213104"/>
      </dsp:txXfrm>
    </dsp:sp>
    <dsp:sp modelId="{E9408FE1-59AD-4FE0-8778-F816F2226F95}">
      <dsp:nvSpPr>
        <dsp:cNvPr id="0" name=""/>
        <dsp:cNvSpPr/>
      </dsp:nvSpPr>
      <dsp:spPr>
        <a:xfrm>
          <a:off x="0" y="321858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32185E-6711-4B0A-8984-93E49451F8DE}">
      <dsp:nvSpPr>
        <dsp:cNvPr id="0" name=""/>
        <dsp:cNvSpPr/>
      </dsp:nvSpPr>
      <dsp:spPr>
        <a:xfrm>
          <a:off x="320040" y="310050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smtClean="0"/>
            <a:t>a remote access policy</a:t>
          </a:r>
          <a:endParaRPr lang="en-GB" sz="900" b="1" kern="1200" dirty="0"/>
        </a:p>
      </dsp:txBody>
      <dsp:txXfrm>
        <a:off x="331568" y="3112028"/>
        <a:ext cx="4457504" cy="213104"/>
      </dsp:txXfrm>
    </dsp:sp>
    <dsp:sp modelId="{A1FE77B4-3EE8-4167-8EFF-9F0412FBF1C8}">
      <dsp:nvSpPr>
        <dsp:cNvPr id="0" name=""/>
        <dsp:cNvSpPr/>
      </dsp:nvSpPr>
      <dsp:spPr>
        <a:xfrm>
          <a:off x="0" y="358146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8AB63C-70FB-4785-86AC-B5247C88EE79}">
      <dsp:nvSpPr>
        <dsp:cNvPr id="0" name=""/>
        <dsp:cNvSpPr/>
      </dsp:nvSpPr>
      <dsp:spPr>
        <a:xfrm>
          <a:off x="320040" y="346338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smtClean="0"/>
            <a:t>a policy with regards to supplier access of IT service, information and components</a:t>
          </a:r>
          <a:endParaRPr lang="en-GB" sz="900" b="1" kern="1200" dirty="0"/>
        </a:p>
      </dsp:txBody>
      <dsp:txXfrm>
        <a:off x="331568" y="3474908"/>
        <a:ext cx="4457504" cy="213104"/>
      </dsp:txXfrm>
    </dsp:sp>
    <dsp:sp modelId="{91EE94C1-CD64-44A8-B088-66565EFAFAFA}">
      <dsp:nvSpPr>
        <dsp:cNvPr id="0" name=""/>
        <dsp:cNvSpPr/>
      </dsp:nvSpPr>
      <dsp:spPr>
        <a:xfrm>
          <a:off x="0" y="3944340"/>
          <a:ext cx="6400800" cy="2016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8B882D-735C-4F51-98E5-6CFA7A428D7A}">
      <dsp:nvSpPr>
        <dsp:cNvPr id="0" name=""/>
        <dsp:cNvSpPr/>
      </dsp:nvSpPr>
      <dsp:spPr>
        <a:xfrm>
          <a:off x="320040" y="3826260"/>
          <a:ext cx="4480560" cy="2361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400050">
            <a:lnSpc>
              <a:spcPct val="90000"/>
            </a:lnSpc>
            <a:spcBef>
              <a:spcPct val="0"/>
            </a:spcBef>
            <a:spcAft>
              <a:spcPct val="35000"/>
            </a:spcAft>
          </a:pPr>
          <a:r>
            <a:rPr lang="en-GB" sz="900" b="1" kern="1200" smtClean="0"/>
            <a:t>an asset disposal policy</a:t>
          </a:r>
          <a:endParaRPr lang="en-GB" sz="900" b="1" kern="1200" dirty="0"/>
        </a:p>
      </dsp:txBody>
      <dsp:txXfrm>
        <a:off x="331568" y="3837788"/>
        <a:ext cx="4457504" cy="213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7D376-78B2-4C43-8158-15EBE3DE6FFA}">
      <dsp:nvSpPr>
        <dsp:cNvPr id="0" name=""/>
        <dsp:cNvSpPr/>
      </dsp:nvSpPr>
      <dsp:spPr>
        <a:xfrm>
          <a:off x="2650331" y="45144"/>
          <a:ext cx="2166937" cy="2166937"/>
        </a:xfrm>
        <a:prstGeom prst="ellipse">
          <a:avLst/>
        </a:prstGeom>
        <a:solidFill>
          <a:schemeClr val="accent2">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r>
            <a:rPr lang="id-ID" sz="2200" kern="1200" dirty="0" smtClean="0"/>
            <a:t>Functionality</a:t>
          </a:r>
          <a:endParaRPr lang="id-ID" sz="2200" kern="1200" dirty="0"/>
        </a:p>
      </dsp:txBody>
      <dsp:txXfrm>
        <a:off x="2939256" y="424358"/>
        <a:ext cx="1589087" cy="975122"/>
      </dsp:txXfrm>
    </dsp:sp>
    <dsp:sp modelId="{FC915BE6-07E7-466D-8DA9-161E3E5BA3D5}">
      <dsp:nvSpPr>
        <dsp:cNvPr id="0" name=""/>
        <dsp:cNvSpPr/>
      </dsp:nvSpPr>
      <dsp:spPr>
        <a:xfrm>
          <a:off x="3432234" y="1399480"/>
          <a:ext cx="2166937" cy="2166937"/>
        </a:xfrm>
        <a:prstGeom prst="ellipse">
          <a:avLst/>
        </a:prstGeom>
        <a:solidFill>
          <a:schemeClr val="accent2">
            <a:alpha val="50000"/>
            <a:hueOff val="2340759"/>
            <a:satOff val="-2919"/>
            <a:lumOff val="686"/>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r>
            <a:rPr lang="id-ID" sz="2200" kern="1200" dirty="0" smtClean="0"/>
            <a:t>Resource</a:t>
          </a:r>
          <a:endParaRPr lang="id-ID" sz="2200" kern="1200" dirty="0"/>
        </a:p>
      </dsp:txBody>
      <dsp:txXfrm>
        <a:off x="4094956" y="1959272"/>
        <a:ext cx="1300162" cy="1191815"/>
      </dsp:txXfrm>
    </dsp:sp>
    <dsp:sp modelId="{8DAFFB33-4DD0-46E4-8B5D-F847CC230750}">
      <dsp:nvSpPr>
        <dsp:cNvPr id="0" name=""/>
        <dsp:cNvSpPr/>
      </dsp:nvSpPr>
      <dsp:spPr>
        <a:xfrm>
          <a:off x="1868427" y="1399480"/>
          <a:ext cx="2166937" cy="2166937"/>
        </a:xfrm>
        <a:prstGeom prst="ellipse">
          <a:avLst/>
        </a:prstGeom>
        <a:solidFill>
          <a:schemeClr val="accent2">
            <a:alpha val="50000"/>
            <a:hueOff val="4681519"/>
            <a:satOff val="-5839"/>
            <a:lumOff val="1373"/>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r>
            <a:rPr lang="id-ID" sz="2200" kern="1200" dirty="0" smtClean="0"/>
            <a:t>Schedule</a:t>
          </a:r>
          <a:endParaRPr lang="id-ID" sz="2200" kern="1200" dirty="0"/>
        </a:p>
      </dsp:txBody>
      <dsp:txXfrm>
        <a:off x="2072481" y="1959272"/>
        <a:ext cx="1300162" cy="11918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9C6DF-4AB4-4E07-8792-5D80CA975698}">
      <dsp:nvSpPr>
        <dsp:cNvPr id="0" name=""/>
        <dsp:cNvSpPr/>
      </dsp:nvSpPr>
      <dsp:spPr>
        <a:xfrm rot="5400000">
          <a:off x="5248282" y="-2196676"/>
          <a:ext cx="695690" cy="5266944"/>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GB" sz="800" kern="1200" dirty="0" smtClean="0"/>
            <a:t>Establish a management framework to initiate and manage information security in the organization</a:t>
          </a:r>
          <a:endParaRPr lang="en-GB" sz="800" kern="1200" dirty="0"/>
        </a:p>
        <a:p>
          <a:pPr marL="57150" lvl="1" indent="-57150" algn="l" defTabSz="355600">
            <a:lnSpc>
              <a:spcPct val="90000"/>
            </a:lnSpc>
            <a:spcBef>
              <a:spcPct val="0"/>
            </a:spcBef>
            <a:spcAft>
              <a:spcPct val="15000"/>
            </a:spcAft>
            <a:buChar char="••"/>
          </a:pPr>
          <a:r>
            <a:rPr lang="en-GB" sz="800" kern="1200" dirty="0" smtClean="0"/>
            <a:t>Establish an organization structure to prepare, approve and implement the information security policy</a:t>
          </a:r>
          <a:endParaRPr lang="en-GB" sz="800" kern="1200" dirty="0"/>
        </a:p>
        <a:p>
          <a:pPr marL="57150" lvl="1" indent="-57150" algn="l" defTabSz="355600">
            <a:lnSpc>
              <a:spcPct val="90000"/>
            </a:lnSpc>
            <a:spcBef>
              <a:spcPct val="0"/>
            </a:spcBef>
            <a:spcAft>
              <a:spcPct val="15000"/>
            </a:spcAft>
            <a:buChar char="••"/>
          </a:pPr>
          <a:r>
            <a:rPr lang="en-GB" sz="800" kern="1200" dirty="0" smtClean="0"/>
            <a:t>Allocate responsibilities</a:t>
          </a:r>
          <a:endParaRPr lang="en-GB" sz="800" kern="1200" dirty="0"/>
        </a:p>
        <a:p>
          <a:pPr marL="57150" lvl="1" indent="-57150" algn="l" defTabSz="355600">
            <a:lnSpc>
              <a:spcPct val="90000"/>
            </a:lnSpc>
            <a:spcBef>
              <a:spcPct val="0"/>
            </a:spcBef>
            <a:spcAft>
              <a:spcPct val="15000"/>
            </a:spcAft>
            <a:buChar char="••"/>
          </a:pPr>
          <a:r>
            <a:rPr lang="en-GB" sz="800" kern="1200" dirty="0" smtClean="0"/>
            <a:t>Establish and control documentation</a:t>
          </a:r>
          <a:endParaRPr lang="en-GB" sz="800" kern="1200" dirty="0"/>
        </a:p>
      </dsp:txBody>
      <dsp:txXfrm rot="-5400000">
        <a:off x="2962656" y="122911"/>
        <a:ext cx="5232983" cy="627768"/>
      </dsp:txXfrm>
    </dsp:sp>
    <dsp:sp modelId="{E04241D6-8656-4725-8159-210B853076AC}">
      <dsp:nvSpPr>
        <dsp:cNvPr id="0" name=""/>
        <dsp:cNvSpPr/>
      </dsp:nvSpPr>
      <dsp:spPr>
        <a:xfrm>
          <a:off x="0" y="1988"/>
          <a:ext cx="2962656" cy="869612"/>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GB" sz="3700" b="1" kern="1200" dirty="0" smtClean="0"/>
            <a:t>Control</a:t>
          </a:r>
          <a:endParaRPr lang="en-US" sz="3700" kern="1200" dirty="0"/>
        </a:p>
      </dsp:txBody>
      <dsp:txXfrm>
        <a:off x="42451" y="44439"/>
        <a:ext cx="2877754" cy="784710"/>
      </dsp:txXfrm>
    </dsp:sp>
    <dsp:sp modelId="{78FF18F8-BE63-4328-95AC-FB1B470634F5}">
      <dsp:nvSpPr>
        <dsp:cNvPr id="0" name=""/>
        <dsp:cNvSpPr/>
      </dsp:nvSpPr>
      <dsp:spPr>
        <a:xfrm rot="5400000">
          <a:off x="5248282" y="-1283583"/>
          <a:ext cx="695690" cy="5266944"/>
        </a:xfrm>
        <a:prstGeom prst="round2SameRect">
          <a:avLst/>
        </a:prstGeom>
        <a:solidFill>
          <a:schemeClr val="accent2">
            <a:tint val="40000"/>
            <a:alpha val="90000"/>
            <a:hueOff val="1256455"/>
            <a:satOff val="-1094"/>
            <a:lumOff val="-1"/>
            <a:alphaOff val="0"/>
          </a:schemeClr>
        </a:solidFill>
        <a:ln w="9525" cap="flat" cmpd="sng" algn="ctr">
          <a:solidFill>
            <a:schemeClr val="accent2">
              <a:tint val="40000"/>
              <a:alpha val="90000"/>
              <a:hueOff val="1256455"/>
              <a:satOff val="-1094"/>
              <a:lumOff val="-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GB" sz="800" kern="1200" dirty="0" smtClean="0"/>
            <a:t>Device and recommend the appropriate security measures, based on the requirements of the organization</a:t>
          </a:r>
          <a:endParaRPr lang="en-GB" sz="800" kern="1200" dirty="0"/>
        </a:p>
        <a:p>
          <a:pPr marL="57150" lvl="1" indent="-57150" algn="l" defTabSz="355600">
            <a:lnSpc>
              <a:spcPct val="90000"/>
            </a:lnSpc>
            <a:spcBef>
              <a:spcPct val="0"/>
            </a:spcBef>
            <a:spcAft>
              <a:spcPct val="15000"/>
            </a:spcAft>
            <a:buChar char="••"/>
          </a:pPr>
          <a:r>
            <a:rPr lang="en-GB" sz="800" kern="1200" dirty="0" smtClean="0"/>
            <a:t>requirements will address business &amp; service risk, plans and </a:t>
          </a:r>
          <a:endParaRPr lang="en-GB" sz="800" kern="1200" dirty="0"/>
        </a:p>
        <a:p>
          <a:pPr marL="57150" lvl="1" indent="-57150" algn="l" defTabSz="355600">
            <a:lnSpc>
              <a:spcPct val="90000"/>
            </a:lnSpc>
            <a:spcBef>
              <a:spcPct val="0"/>
            </a:spcBef>
            <a:spcAft>
              <a:spcPct val="15000"/>
            </a:spcAft>
            <a:buChar char="••"/>
          </a:pPr>
          <a:r>
            <a:rPr lang="en-GB" sz="800" kern="1200" dirty="0" smtClean="0"/>
            <a:t>factors such as the amount of funding available, and the prevailing organization culture &amp; attitudes to security must be considered</a:t>
          </a:r>
          <a:endParaRPr lang="en-GB" sz="800" kern="1200" dirty="0"/>
        </a:p>
      </dsp:txBody>
      <dsp:txXfrm rot="-5400000">
        <a:off x="2962656" y="1036004"/>
        <a:ext cx="5232983" cy="627768"/>
      </dsp:txXfrm>
    </dsp:sp>
    <dsp:sp modelId="{FA7CEC4E-8415-44B8-BCFE-3DDA62DDA96F}">
      <dsp:nvSpPr>
        <dsp:cNvPr id="0" name=""/>
        <dsp:cNvSpPr/>
      </dsp:nvSpPr>
      <dsp:spPr>
        <a:xfrm>
          <a:off x="0" y="915082"/>
          <a:ext cx="2962656" cy="869612"/>
        </a:xfrm>
        <a:prstGeom prst="roundRect">
          <a:avLst/>
        </a:prstGeom>
        <a:gradFill rotWithShape="0">
          <a:gsLst>
            <a:gs pos="0">
              <a:schemeClr val="accent2">
                <a:hueOff val="1170380"/>
                <a:satOff val="-1460"/>
                <a:lumOff val="343"/>
                <a:alphaOff val="0"/>
                <a:tint val="50000"/>
                <a:satMod val="300000"/>
              </a:schemeClr>
            </a:gs>
            <a:gs pos="35000">
              <a:schemeClr val="accent2">
                <a:hueOff val="1170380"/>
                <a:satOff val="-1460"/>
                <a:lumOff val="343"/>
                <a:alphaOff val="0"/>
                <a:tint val="37000"/>
                <a:satMod val="300000"/>
              </a:schemeClr>
            </a:gs>
            <a:gs pos="100000">
              <a:schemeClr val="accent2">
                <a:hueOff val="1170380"/>
                <a:satOff val="-1460"/>
                <a:lumOff val="34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GB" sz="3700" b="1" kern="1200" smtClean="0"/>
            <a:t>Plan</a:t>
          </a:r>
          <a:endParaRPr lang="en-GB" sz="3700" b="1" kern="1200" dirty="0"/>
        </a:p>
      </dsp:txBody>
      <dsp:txXfrm>
        <a:off x="42451" y="957533"/>
        <a:ext cx="2877754" cy="784710"/>
      </dsp:txXfrm>
    </dsp:sp>
    <dsp:sp modelId="{E4634821-92F8-4FE6-B76A-D56AC7183DEF}">
      <dsp:nvSpPr>
        <dsp:cNvPr id="0" name=""/>
        <dsp:cNvSpPr/>
      </dsp:nvSpPr>
      <dsp:spPr>
        <a:xfrm rot="5400000">
          <a:off x="5248282" y="-370490"/>
          <a:ext cx="695690" cy="5266944"/>
        </a:xfrm>
        <a:prstGeom prst="round2Same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GB" sz="800" kern="1200" dirty="0" smtClean="0"/>
            <a:t>Ensure appropriate procedures, tools and controls are in place to underpin the Information Security Policy, such as:</a:t>
          </a:r>
          <a:endParaRPr lang="en-GB" sz="800" kern="1200" dirty="0"/>
        </a:p>
        <a:p>
          <a:pPr marL="57150" lvl="1" indent="-57150" algn="l" defTabSz="355600">
            <a:lnSpc>
              <a:spcPct val="90000"/>
            </a:lnSpc>
            <a:spcBef>
              <a:spcPct val="0"/>
            </a:spcBef>
            <a:spcAft>
              <a:spcPct val="15000"/>
            </a:spcAft>
            <a:buChar char="••"/>
          </a:pPr>
          <a:r>
            <a:rPr lang="en-GB" sz="800" kern="1200" dirty="0" smtClean="0"/>
            <a:t>Accountability for assets-Configuration Management and the CMS are invaluable here</a:t>
          </a:r>
          <a:endParaRPr lang="en-GB" sz="800" kern="1200" dirty="0"/>
        </a:p>
        <a:p>
          <a:pPr marL="57150" lvl="1" indent="-57150" algn="l" defTabSz="355600">
            <a:lnSpc>
              <a:spcPct val="90000"/>
            </a:lnSpc>
            <a:spcBef>
              <a:spcPct val="0"/>
            </a:spcBef>
            <a:spcAft>
              <a:spcPct val="15000"/>
            </a:spcAft>
            <a:buChar char="••"/>
          </a:pPr>
          <a:r>
            <a:rPr lang="en-GB" sz="800" kern="1200" dirty="0" smtClean="0"/>
            <a:t>Information classification-information &amp; repositories should be classified according to the sensitivity and the impact of disclosure</a:t>
          </a:r>
          <a:endParaRPr lang="en-GB" sz="800" kern="1200" dirty="0"/>
        </a:p>
      </dsp:txBody>
      <dsp:txXfrm rot="-5400000">
        <a:off x="2962656" y="1949097"/>
        <a:ext cx="5232983" cy="627768"/>
      </dsp:txXfrm>
    </dsp:sp>
    <dsp:sp modelId="{8F0325CE-C9CC-4637-8459-E3C6A1607995}">
      <dsp:nvSpPr>
        <dsp:cNvPr id="0" name=""/>
        <dsp:cNvSpPr/>
      </dsp:nvSpPr>
      <dsp:spPr>
        <a:xfrm>
          <a:off x="0" y="1828175"/>
          <a:ext cx="2962656" cy="869612"/>
        </a:xfrm>
        <a:prstGeom prst="roundRect">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GB" sz="3700" b="1" kern="1200" dirty="0" smtClean="0"/>
            <a:t>Implement</a:t>
          </a:r>
          <a:endParaRPr lang="en-US" sz="3700" kern="1200" dirty="0"/>
        </a:p>
      </dsp:txBody>
      <dsp:txXfrm>
        <a:off x="42451" y="1870626"/>
        <a:ext cx="2877754" cy="784710"/>
      </dsp:txXfrm>
    </dsp:sp>
    <dsp:sp modelId="{E1AFB374-6E35-4D8B-9FE3-D93F347ADDD4}">
      <dsp:nvSpPr>
        <dsp:cNvPr id="0" name=""/>
        <dsp:cNvSpPr/>
      </dsp:nvSpPr>
      <dsp:spPr>
        <a:xfrm rot="5400000">
          <a:off x="5248282" y="542602"/>
          <a:ext cx="695690" cy="5266944"/>
        </a:xfrm>
        <a:prstGeom prst="round2SameRect">
          <a:avLst/>
        </a:prstGeom>
        <a:solidFill>
          <a:schemeClr val="accent2">
            <a:tint val="40000"/>
            <a:alpha val="90000"/>
            <a:hueOff val="3769366"/>
            <a:satOff val="-3283"/>
            <a:lumOff val="-4"/>
            <a:alphaOff val="0"/>
          </a:schemeClr>
        </a:solidFill>
        <a:ln w="9525" cap="flat" cmpd="sng" algn="ctr">
          <a:solidFill>
            <a:schemeClr val="accent2">
              <a:tint val="40000"/>
              <a:alpha val="90000"/>
              <a:hueOff val="3769366"/>
              <a:satOff val="-3283"/>
              <a:lumOff val="-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GB" sz="800" kern="1200" dirty="0" smtClean="0"/>
            <a:t>Supervise and check compliance with the security policy and security requirements in SLAs and OLAs</a:t>
          </a:r>
          <a:endParaRPr lang="en-GB" sz="800" kern="1200" dirty="0"/>
        </a:p>
        <a:p>
          <a:pPr marL="57150" lvl="1" indent="-57150" algn="l" defTabSz="355600">
            <a:lnSpc>
              <a:spcPct val="90000"/>
            </a:lnSpc>
            <a:spcBef>
              <a:spcPct val="0"/>
            </a:spcBef>
            <a:spcAft>
              <a:spcPct val="15000"/>
            </a:spcAft>
            <a:buChar char="••"/>
          </a:pPr>
          <a:r>
            <a:rPr lang="en-GB" sz="800" kern="1200" dirty="0" smtClean="0"/>
            <a:t>Carry out regular audits of the technical security of IT systems</a:t>
          </a:r>
          <a:endParaRPr lang="en-GB" sz="800" kern="1200" dirty="0"/>
        </a:p>
        <a:p>
          <a:pPr marL="57150" lvl="1" indent="-57150" algn="l" defTabSz="355600">
            <a:lnSpc>
              <a:spcPct val="90000"/>
            </a:lnSpc>
            <a:spcBef>
              <a:spcPct val="0"/>
            </a:spcBef>
            <a:spcAft>
              <a:spcPct val="15000"/>
            </a:spcAft>
            <a:buChar char="••"/>
          </a:pPr>
          <a:r>
            <a:rPr lang="en-GB" sz="800" kern="1200" dirty="0" smtClean="0"/>
            <a:t>Provide information to external auditors and regulators, if required</a:t>
          </a:r>
          <a:endParaRPr lang="en-GB" sz="800" kern="1200" dirty="0"/>
        </a:p>
      </dsp:txBody>
      <dsp:txXfrm rot="-5400000">
        <a:off x="2962656" y="2862190"/>
        <a:ext cx="5232983" cy="627768"/>
      </dsp:txXfrm>
    </dsp:sp>
    <dsp:sp modelId="{10A4277D-82B2-4EFA-9CC0-222E923EC1F1}">
      <dsp:nvSpPr>
        <dsp:cNvPr id="0" name=""/>
        <dsp:cNvSpPr/>
      </dsp:nvSpPr>
      <dsp:spPr>
        <a:xfrm>
          <a:off x="0" y="2741268"/>
          <a:ext cx="2962656" cy="869612"/>
        </a:xfrm>
        <a:prstGeom prst="roundRect">
          <a:avLst/>
        </a:prstGeom>
        <a:gradFill rotWithShape="0">
          <a:gsLst>
            <a:gs pos="0">
              <a:schemeClr val="accent2">
                <a:hueOff val="3511139"/>
                <a:satOff val="-4379"/>
                <a:lumOff val="1030"/>
                <a:alphaOff val="0"/>
                <a:tint val="50000"/>
                <a:satMod val="300000"/>
              </a:schemeClr>
            </a:gs>
            <a:gs pos="35000">
              <a:schemeClr val="accent2">
                <a:hueOff val="3511139"/>
                <a:satOff val="-4379"/>
                <a:lumOff val="1030"/>
                <a:alphaOff val="0"/>
                <a:tint val="37000"/>
                <a:satMod val="300000"/>
              </a:schemeClr>
            </a:gs>
            <a:gs pos="100000">
              <a:schemeClr val="accent2">
                <a:hueOff val="3511139"/>
                <a:satOff val="-4379"/>
                <a:lumOff val="10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GB" sz="3700" b="1" kern="1200" smtClean="0"/>
            <a:t>Evaluation</a:t>
          </a:r>
          <a:endParaRPr lang="en-GB" sz="3700" b="1" kern="1200" dirty="0"/>
        </a:p>
      </dsp:txBody>
      <dsp:txXfrm>
        <a:off x="42451" y="2783719"/>
        <a:ext cx="2877754" cy="784710"/>
      </dsp:txXfrm>
    </dsp:sp>
    <dsp:sp modelId="{7A328CF5-14AB-4289-9986-7536D6AA7C34}">
      <dsp:nvSpPr>
        <dsp:cNvPr id="0" name=""/>
        <dsp:cNvSpPr/>
      </dsp:nvSpPr>
      <dsp:spPr>
        <a:xfrm rot="5400000">
          <a:off x="5248282" y="1455695"/>
          <a:ext cx="695690" cy="5266944"/>
        </a:xfrm>
        <a:prstGeom prst="round2Same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GB" sz="800" kern="1200" dirty="0" smtClean="0"/>
            <a:t>Improve on security agreements as specified in SLAs, OLAs and contracts</a:t>
          </a:r>
          <a:endParaRPr lang="en-GB" sz="800" kern="1200" dirty="0"/>
        </a:p>
        <a:p>
          <a:pPr marL="57150" lvl="1" indent="-57150" algn="l" defTabSz="355600">
            <a:lnSpc>
              <a:spcPct val="90000"/>
            </a:lnSpc>
            <a:spcBef>
              <a:spcPct val="0"/>
            </a:spcBef>
            <a:spcAft>
              <a:spcPct val="15000"/>
            </a:spcAft>
            <a:buChar char="••"/>
          </a:pPr>
          <a:r>
            <a:rPr lang="en-GB" sz="800" kern="1200" dirty="0" smtClean="0"/>
            <a:t>Improve the implementation of security measures and controls</a:t>
          </a:r>
          <a:endParaRPr lang="en-GB" sz="800" kern="1200" dirty="0"/>
        </a:p>
        <a:p>
          <a:pPr marL="57150" lvl="1" indent="-57150" algn="l" defTabSz="355600">
            <a:lnSpc>
              <a:spcPct val="90000"/>
            </a:lnSpc>
            <a:spcBef>
              <a:spcPct val="0"/>
            </a:spcBef>
            <a:spcAft>
              <a:spcPct val="15000"/>
            </a:spcAft>
            <a:buChar char="••"/>
          </a:pPr>
          <a:r>
            <a:rPr lang="en-GB" sz="800" kern="1200" dirty="0" smtClean="0"/>
            <a:t>This should be achieved using PDCA (Plan Do Check Act), which is a formal approach suggested by ISO 27001 for the establishment of the ISMS framework</a:t>
          </a:r>
          <a:endParaRPr lang="en-GB" sz="800" kern="1200" dirty="0"/>
        </a:p>
      </dsp:txBody>
      <dsp:txXfrm rot="-5400000">
        <a:off x="2962656" y="3775283"/>
        <a:ext cx="5232983" cy="627768"/>
      </dsp:txXfrm>
    </dsp:sp>
    <dsp:sp modelId="{62FF9F65-365B-40C7-B789-19CA3A464C37}">
      <dsp:nvSpPr>
        <dsp:cNvPr id="0" name=""/>
        <dsp:cNvSpPr/>
      </dsp:nvSpPr>
      <dsp:spPr>
        <a:xfrm>
          <a:off x="0" y="3654361"/>
          <a:ext cx="2962656" cy="869612"/>
        </a:xfrm>
        <a:prstGeom prst="round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GB" sz="3700" b="1" kern="1200" dirty="0" smtClean="0"/>
            <a:t>Maintain</a:t>
          </a:r>
          <a:endParaRPr lang="en-US" sz="3700" kern="1200" dirty="0"/>
        </a:p>
      </dsp:txBody>
      <dsp:txXfrm>
        <a:off x="42451" y="3696812"/>
        <a:ext cx="2877754" cy="784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58CB3-6068-1440-A9B8-9AACD1C16793}">
      <dsp:nvSpPr>
        <dsp:cNvPr id="0" name=""/>
        <dsp:cNvSpPr/>
      </dsp:nvSpPr>
      <dsp:spPr>
        <a:xfrm>
          <a:off x="3151358" y="2598399"/>
          <a:ext cx="1926883" cy="1926883"/>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Service Design</a:t>
          </a:r>
          <a:endParaRPr lang="en-US" sz="3100" kern="1200" dirty="0"/>
        </a:p>
      </dsp:txBody>
      <dsp:txXfrm>
        <a:off x="3433543" y="2880584"/>
        <a:ext cx="1362513" cy="1362513"/>
      </dsp:txXfrm>
    </dsp:sp>
    <dsp:sp modelId="{30841CC2-A1B6-3A49-A100-F636D52DC6F9}">
      <dsp:nvSpPr>
        <dsp:cNvPr id="0" name=""/>
        <dsp:cNvSpPr/>
      </dsp:nvSpPr>
      <dsp:spPr>
        <a:xfrm rot="10800000">
          <a:off x="1285853" y="3287260"/>
          <a:ext cx="1762901" cy="549161"/>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8009F3C-D0FA-6841-9D41-7B6B0FF33917}">
      <dsp:nvSpPr>
        <dsp:cNvPr id="0" name=""/>
        <dsp:cNvSpPr/>
      </dsp:nvSpPr>
      <dsp:spPr>
        <a:xfrm>
          <a:off x="370583" y="2829625"/>
          <a:ext cx="1830539" cy="146443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Service Solutions</a:t>
          </a:r>
          <a:endParaRPr lang="en-US" sz="2100" kern="1200" dirty="0"/>
        </a:p>
      </dsp:txBody>
      <dsp:txXfrm>
        <a:off x="413475" y="2872517"/>
        <a:ext cx="1744755" cy="1378647"/>
      </dsp:txXfrm>
    </dsp:sp>
    <dsp:sp modelId="{5BCFDB5E-A0C7-A14A-A8A6-EAED7CE50AB6}">
      <dsp:nvSpPr>
        <dsp:cNvPr id="0" name=""/>
        <dsp:cNvSpPr/>
      </dsp:nvSpPr>
      <dsp:spPr>
        <a:xfrm rot="13500000">
          <a:off x="1856261" y="1910173"/>
          <a:ext cx="1762901" cy="549161"/>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E401910-E18A-9843-9531-CAB716758273}">
      <dsp:nvSpPr>
        <dsp:cNvPr id="0" name=""/>
        <dsp:cNvSpPr/>
      </dsp:nvSpPr>
      <dsp:spPr>
        <a:xfrm>
          <a:off x="1199163" y="829258"/>
          <a:ext cx="1830539" cy="146443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Service Management Systems</a:t>
          </a:r>
          <a:endParaRPr lang="en-US" sz="2100" kern="1200" dirty="0"/>
        </a:p>
      </dsp:txBody>
      <dsp:txXfrm>
        <a:off x="1242055" y="872150"/>
        <a:ext cx="1744755" cy="1378647"/>
      </dsp:txXfrm>
    </dsp:sp>
    <dsp:sp modelId="{B37D58DF-B94B-D945-B71F-316A7E45BB2A}">
      <dsp:nvSpPr>
        <dsp:cNvPr id="0" name=""/>
        <dsp:cNvSpPr/>
      </dsp:nvSpPr>
      <dsp:spPr>
        <a:xfrm rot="16200000">
          <a:off x="3233349" y="1339765"/>
          <a:ext cx="1762901" cy="549161"/>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93793B4-CF0C-4044-9B68-FD682CEE714C}">
      <dsp:nvSpPr>
        <dsp:cNvPr id="0" name=""/>
        <dsp:cNvSpPr/>
      </dsp:nvSpPr>
      <dsp:spPr>
        <a:xfrm>
          <a:off x="3199530" y="679"/>
          <a:ext cx="1830539" cy="146443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Technology &amp; Architecture</a:t>
          </a:r>
          <a:endParaRPr lang="en-US" sz="2100" kern="1200" dirty="0"/>
        </a:p>
      </dsp:txBody>
      <dsp:txXfrm>
        <a:off x="3242422" y="43571"/>
        <a:ext cx="1744755" cy="1378647"/>
      </dsp:txXfrm>
    </dsp:sp>
    <dsp:sp modelId="{6E125C85-ECA9-7C44-8519-EA381D40A721}">
      <dsp:nvSpPr>
        <dsp:cNvPr id="0" name=""/>
        <dsp:cNvSpPr/>
      </dsp:nvSpPr>
      <dsp:spPr>
        <a:xfrm rot="18900000">
          <a:off x="4610436" y="1910173"/>
          <a:ext cx="1762901" cy="549161"/>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E17F1D4-CB05-8945-BFFE-4A5E29129FBF}">
      <dsp:nvSpPr>
        <dsp:cNvPr id="0" name=""/>
        <dsp:cNvSpPr/>
      </dsp:nvSpPr>
      <dsp:spPr>
        <a:xfrm>
          <a:off x="5199897" y="829258"/>
          <a:ext cx="1830539" cy="146443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Processes</a:t>
          </a:r>
          <a:endParaRPr lang="en-US" sz="2100" kern="1200" dirty="0"/>
        </a:p>
      </dsp:txBody>
      <dsp:txXfrm>
        <a:off x="5242789" y="872150"/>
        <a:ext cx="1744755" cy="1378647"/>
      </dsp:txXfrm>
    </dsp:sp>
    <dsp:sp modelId="{0B1FDB1B-803F-0147-AA95-8A51FBFDCE92}">
      <dsp:nvSpPr>
        <dsp:cNvPr id="0" name=""/>
        <dsp:cNvSpPr/>
      </dsp:nvSpPr>
      <dsp:spPr>
        <a:xfrm>
          <a:off x="5180844" y="3287260"/>
          <a:ext cx="1762901" cy="549161"/>
        </a:xfrm>
        <a:prstGeom prst="lef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11BD34E-0B7E-0047-85BF-B76F2ED173A6}">
      <dsp:nvSpPr>
        <dsp:cNvPr id="0" name=""/>
        <dsp:cNvSpPr/>
      </dsp:nvSpPr>
      <dsp:spPr>
        <a:xfrm>
          <a:off x="6028476" y="2829625"/>
          <a:ext cx="1830539" cy="146443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Measurement</a:t>
          </a:r>
          <a:endParaRPr lang="en-US" sz="2100" kern="1200" dirty="0"/>
        </a:p>
      </dsp:txBody>
      <dsp:txXfrm>
        <a:off x="6071368" y="2872517"/>
        <a:ext cx="1744755" cy="1378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FE42D-704C-A442-A4EF-20E8848C4BC0}">
      <dsp:nvSpPr>
        <dsp:cNvPr id="0" name=""/>
        <dsp:cNvSpPr/>
      </dsp:nvSpPr>
      <dsp:spPr>
        <a:xfrm rot="5400000">
          <a:off x="-194228" y="1029234"/>
          <a:ext cx="1605958" cy="193845"/>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FF9941A-BD97-C44A-B699-A0E7BA7B1319}">
      <dsp:nvSpPr>
        <dsp:cNvPr id="0" name=""/>
        <dsp:cNvSpPr/>
      </dsp:nvSpPr>
      <dsp:spPr>
        <a:xfrm>
          <a:off x="173271" y="1448"/>
          <a:ext cx="2153840" cy="1292304"/>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Requirement collections</a:t>
          </a:r>
          <a:endParaRPr lang="id-ID" sz="2000" kern="1200" dirty="0"/>
        </a:p>
      </dsp:txBody>
      <dsp:txXfrm>
        <a:off x="211121" y="39298"/>
        <a:ext cx="2078140" cy="1216604"/>
      </dsp:txXfrm>
    </dsp:sp>
    <dsp:sp modelId="{34359402-71DC-FC49-A12B-E1E093908F85}">
      <dsp:nvSpPr>
        <dsp:cNvPr id="0" name=""/>
        <dsp:cNvSpPr/>
      </dsp:nvSpPr>
      <dsp:spPr>
        <a:xfrm rot="5400000">
          <a:off x="-194228" y="2644614"/>
          <a:ext cx="1605958" cy="19384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7D96ABA-C17E-D44E-B863-2421EE5E1195}">
      <dsp:nvSpPr>
        <dsp:cNvPr id="0" name=""/>
        <dsp:cNvSpPr/>
      </dsp:nvSpPr>
      <dsp:spPr>
        <a:xfrm>
          <a:off x="173271" y="1616829"/>
          <a:ext cx="2153840" cy="129230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Design appropriate services</a:t>
          </a:r>
          <a:endParaRPr lang="id-ID" sz="2000" kern="1200" dirty="0"/>
        </a:p>
      </dsp:txBody>
      <dsp:txXfrm>
        <a:off x="211121" y="1654679"/>
        <a:ext cx="2078140" cy="1216604"/>
      </dsp:txXfrm>
    </dsp:sp>
    <dsp:sp modelId="{9B31B967-99C2-1248-8E3C-8920E1E39A5B}">
      <dsp:nvSpPr>
        <dsp:cNvPr id="0" name=""/>
        <dsp:cNvSpPr/>
      </dsp:nvSpPr>
      <dsp:spPr>
        <a:xfrm>
          <a:off x="613461" y="3452304"/>
          <a:ext cx="2855186" cy="19384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D2BBDB5-8965-B743-B50E-1A0D8FAC278D}">
      <dsp:nvSpPr>
        <dsp:cNvPr id="0" name=""/>
        <dsp:cNvSpPr/>
      </dsp:nvSpPr>
      <dsp:spPr>
        <a:xfrm>
          <a:off x="173271" y="3232209"/>
          <a:ext cx="2153840" cy="129230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Review and revision</a:t>
          </a:r>
          <a:endParaRPr lang="id-ID" sz="2000" kern="1200" dirty="0"/>
        </a:p>
      </dsp:txBody>
      <dsp:txXfrm>
        <a:off x="211121" y="3270059"/>
        <a:ext cx="2078140" cy="1216604"/>
      </dsp:txXfrm>
    </dsp:sp>
    <dsp:sp modelId="{904D76D4-5611-894E-B500-6B588371EC3A}">
      <dsp:nvSpPr>
        <dsp:cNvPr id="0" name=""/>
        <dsp:cNvSpPr/>
      </dsp:nvSpPr>
      <dsp:spPr>
        <a:xfrm rot="16200000">
          <a:off x="2670379" y="2644614"/>
          <a:ext cx="1605958" cy="193845"/>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B3923E1-F355-8342-8107-B075F2E3579E}">
      <dsp:nvSpPr>
        <dsp:cNvPr id="0" name=""/>
        <dsp:cNvSpPr/>
      </dsp:nvSpPr>
      <dsp:spPr>
        <a:xfrm>
          <a:off x="3037879" y="3232209"/>
          <a:ext cx="2153840" cy="1292304"/>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Liaison with other  process</a:t>
          </a:r>
          <a:endParaRPr lang="id-ID" sz="2000" kern="1200" dirty="0"/>
        </a:p>
      </dsp:txBody>
      <dsp:txXfrm>
        <a:off x="3075729" y="3270059"/>
        <a:ext cx="2078140" cy="1216604"/>
      </dsp:txXfrm>
    </dsp:sp>
    <dsp:sp modelId="{B7AAD050-B3EE-6A4E-A768-80D9EC499FB6}">
      <dsp:nvSpPr>
        <dsp:cNvPr id="0" name=""/>
        <dsp:cNvSpPr/>
      </dsp:nvSpPr>
      <dsp:spPr>
        <a:xfrm rot="16200000">
          <a:off x="2670379" y="1029234"/>
          <a:ext cx="1605958" cy="193845"/>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F54FB5-3E60-2642-961E-59106051664B}">
      <dsp:nvSpPr>
        <dsp:cNvPr id="0" name=""/>
        <dsp:cNvSpPr/>
      </dsp:nvSpPr>
      <dsp:spPr>
        <a:xfrm>
          <a:off x="3037879" y="1616829"/>
          <a:ext cx="2153840" cy="1292304"/>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Production and mantainance</a:t>
          </a:r>
          <a:endParaRPr lang="id-ID" sz="2000" kern="1200" dirty="0"/>
        </a:p>
      </dsp:txBody>
      <dsp:txXfrm>
        <a:off x="3075729" y="1654679"/>
        <a:ext cx="2078140" cy="1216604"/>
      </dsp:txXfrm>
    </dsp:sp>
    <dsp:sp modelId="{0D8E7CC0-3054-EE4E-B41B-EFA56B588CB8}">
      <dsp:nvSpPr>
        <dsp:cNvPr id="0" name=""/>
        <dsp:cNvSpPr/>
      </dsp:nvSpPr>
      <dsp:spPr>
        <a:xfrm>
          <a:off x="3478069" y="221543"/>
          <a:ext cx="2855186" cy="193845"/>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45DF269-2E3C-5542-B6CB-E96C9B6D249B}">
      <dsp:nvSpPr>
        <dsp:cNvPr id="0" name=""/>
        <dsp:cNvSpPr/>
      </dsp:nvSpPr>
      <dsp:spPr>
        <a:xfrm>
          <a:off x="3037879" y="1448"/>
          <a:ext cx="2153840" cy="1292304"/>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Revision of all design documents</a:t>
          </a:r>
          <a:endParaRPr lang="id-ID" sz="2000" kern="1200" dirty="0"/>
        </a:p>
      </dsp:txBody>
      <dsp:txXfrm>
        <a:off x="3075729" y="39298"/>
        <a:ext cx="2078140" cy="1216604"/>
      </dsp:txXfrm>
    </dsp:sp>
    <dsp:sp modelId="{2CBC1663-CB98-5F4C-957B-4266A19E4761}">
      <dsp:nvSpPr>
        <dsp:cNvPr id="0" name=""/>
        <dsp:cNvSpPr/>
      </dsp:nvSpPr>
      <dsp:spPr>
        <a:xfrm rot="5400000">
          <a:off x="5534987" y="1029234"/>
          <a:ext cx="1605958" cy="19384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FDC663E-912F-604E-9649-2264C3391FA2}">
      <dsp:nvSpPr>
        <dsp:cNvPr id="0" name=""/>
        <dsp:cNvSpPr/>
      </dsp:nvSpPr>
      <dsp:spPr>
        <a:xfrm>
          <a:off x="5902487" y="1448"/>
          <a:ext cx="2153840" cy="129230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Risk assesment</a:t>
          </a:r>
          <a:endParaRPr lang="id-ID" sz="2000" kern="1200" dirty="0"/>
        </a:p>
      </dsp:txBody>
      <dsp:txXfrm>
        <a:off x="5940337" y="39298"/>
        <a:ext cx="2078140" cy="1216604"/>
      </dsp:txXfrm>
    </dsp:sp>
    <dsp:sp modelId="{F8B2197A-6BC0-3F42-83BA-77CCE3B3A7CB}">
      <dsp:nvSpPr>
        <dsp:cNvPr id="0" name=""/>
        <dsp:cNvSpPr/>
      </dsp:nvSpPr>
      <dsp:spPr>
        <a:xfrm>
          <a:off x="5902487" y="1616829"/>
          <a:ext cx="2153840" cy="129230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d-ID" sz="2000" kern="1200" dirty="0" smtClean="0"/>
            <a:t>Ensure alignment with policies &amp; strategies</a:t>
          </a:r>
          <a:endParaRPr lang="id-ID" sz="2000" kern="1200" dirty="0"/>
        </a:p>
      </dsp:txBody>
      <dsp:txXfrm>
        <a:off x="5940337" y="1654679"/>
        <a:ext cx="2078140" cy="12166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1498D-35D1-415B-8C93-A3763E250D63}">
      <dsp:nvSpPr>
        <dsp:cNvPr id="0" name=""/>
        <dsp:cNvSpPr/>
      </dsp:nvSpPr>
      <dsp:spPr>
        <a:xfrm>
          <a:off x="969263" y="284067"/>
          <a:ext cx="2100072" cy="2100072"/>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t>Processes</a:t>
          </a:r>
          <a:endParaRPr lang="en-US" sz="1800" kern="1200" dirty="0"/>
        </a:p>
      </dsp:txBody>
      <dsp:txXfrm>
        <a:off x="1211580" y="566769"/>
        <a:ext cx="1615440" cy="666369"/>
      </dsp:txXfrm>
    </dsp:sp>
    <dsp:sp modelId="{6968A496-A529-44B7-9B7A-0A0951E57498}">
      <dsp:nvSpPr>
        <dsp:cNvPr id="0" name=""/>
        <dsp:cNvSpPr/>
      </dsp:nvSpPr>
      <dsp:spPr>
        <a:xfrm>
          <a:off x="1905009" y="1219203"/>
          <a:ext cx="2100072" cy="2100072"/>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id-ID" sz="1800" kern="1200" dirty="0" smtClean="0"/>
            <a:t>Product</a:t>
          </a:r>
          <a:endParaRPr lang="en-US" sz="1800" kern="1200" dirty="0"/>
        </a:p>
      </dsp:txBody>
      <dsp:txXfrm>
        <a:off x="3035817" y="1461519"/>
        <a:ext cx="807720" cy="1615440"/>
      </dsp:txXfrm>
    </dsp:sp>
    <dsp:sp modelId="{6E2DD7AC-3E48-4D49-9D55-07F13B6E52DF}">
      <dsp:nvSpPr>
        <dsp:cNvPr id="0" name=""/>
        <dsp:cNvSpPr/>
      </dsp:nvSpPr>
      <dsp:spPr>
        <a:xfrm>
          <a:off x="969263" y="2141823"/>
          <a:ext cx="2100072" cy="2100072"/>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t>Partners</a:t>
          </a:r>
          <a:endParaRPr lang="en-US" sz="1800" kern="1200" dirty="0"/>
        </a:p>
      </dsp:txBody>
      <dsp:txXfrm>
        <a:off x="1211580" y="3292824"/>
        <a:ext cx="1615440" cy="666369"/>
      </dsp:txXfrm>
    </dsp:sp>
    <dsp:sp modelId="{D1FC5062-2E6A-4EE4-AFC1-33B660FF239A}">
      <dsp:nvSpPr>
        <dsp:cNvPr id="0" name=""/>
        <dsp:cNvSpPr/>
      </dsp:nvSpPr>
      <dsp:spPr>
        <a:xfrm>
          <a:off x="40385" y="1212945"/>
          <a:ext cx="2100072" cy="2100072"/>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1" kern="1200" dirty="0" smtClean="0"/>
            <a:t>People</a:t>
          </a:r>
          <a:endParaRPr lang="en-US" sz="1800" b="1" kern="1200" dirty="0"/>
        </a:p>
      </dsp:txBody>
      <dsp:txXfrm>
        <a:off x="201929" y="1455261"/>
        <a:ext cx="807720" cy="16154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B528F-83E9-439F-BA8D-B42CD59DCFB9}">
      <dsp:nvSpPr>
        <dsp:cNvPr id="0" name=""/>
        <dsp:cNvSpPr/>
      </dsp:nvSpPr>
      <dsp:spPr>
        <a:xfrm rot="5400000">
          <a:off x="5012703" y="-1901980"/>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smtClean="0"/>
            <a:t>Utilize internal organisational resources in the design, development, transition, </a:t>
          </a:r>
          <a:r>
            <a:rPr lang="en-GB" sz="1500" kern="1200" dirty="0" err="1" smtClean="0"/>
            <a:t>maint</a:t>
          </a:r>
          <a:r>
            <a:rPr lang="id-ID" sz="1500" kern="1200" dirty="0" smtClean="0"/>
            <a:t>e</a:t>
          </a:r>
          <a:r>
            <a:rPr lang="en-GB" sz="1500" kern="1200" dirty="0" err="1" smtClean="0"/>
            <a:t>nance</a:t>
          </a:r>
          <a:r>
            <a:rPr lang="en-GB" sz="1500" kern="1200" dirty="0" smtClean="0"/>
            <a:t>, operation, and/or support of a new, changed or re</a:t>
          </a:r>
          <a:r>
            <a:rPr lang="id-ID" sz="1500" kern="1200" dirty="0" smtClean="0"/>
            <a:t>v</a:t>
          </a:r>
          <a:r>
            <a:rPr lang="en-GB" sz="1500" kern="1200" dirty="0" err="1" smtClean="0"/>
            <a:t>i</a:t>
          </a:r>
          <a:r>
            <a:rPr lang="id-ID" sz="1500" kern="1200" dirty="0" smtClean="0"/>
            <a:t>s</a:t>
          </a:r>
          <a:r>
            <a:rPr lang="en-GB" sz="1500" kern="1200" dirty="0" err="1" smtClean="0"/>
            <a:t>ed</a:t>
          </a:r>
          <a:r>
            <a:rPr lang="en-GB" sz="1500" kern="1200" dirty="0" smtClean="0"/>
            <a:t> service</a:t>
          </a:r>
          <a:endParaRPr lang="id-ID" sz="1500" kern="1200" dirty="0"/>
        </a:p>
      </dsp:txBody>
      <dsp:txXfrm rot="-5400000">
        <a:off x="2962656" y="205028"/>
        <a:ext cx="5209983" cy="1052927"/>
      </dsp:txXfrm>
    </dsp:sp>
    <dsp:sp modelId="{1391DAC7-A50D-4844-A5B6-96BA0915A0A3}">
      <dsp:nvSpPr>
        <dsp:cNvPr id="0" name=""/>
        <dsp:cNvSpPr/>
      </dsp:nvSpPr>
      <dsp:spPr>
        <a:xfrm>
          <a:off x="0" y="2209"/>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GB" sz="3500" kern="1200" dirty="0" smtClean="0"/>
            <a:t>In-sourcing</a:t>
          </a:r>
          <a:endParaRPr lang="id-ID" sz="3500" kern="1200" dirty="0"/>
        </a:p>
      </dsp:txBody>
      <dsp:txXfrm>
        <a:off x="71201" y="73410"/>
        <a:ext cx="2820254" cy="1316160"/>
      </dsp:txXfrm>
    </dsp:sp>
    <dsp:sp modelId="{3EDC4348-9C86-4D8F-A392-9AD5C4827722}">
      <dsp:nvSpPr>
        <dsp:cNvPr id="0" name=""/>
        <dsp:cNvSpPr/>
      </dsp:nvSpPr>
      <dsp:spPr>
        <a:xfrm rot="5400000">
          <a:off x="5012703" y="-370490"/>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smtClean="0"/>
            <a:t>Utilises the resources of an external organisation (or organisations) in a formal arrangement to provide a well-defined portion of a service’s design, development, maintenance, operations, and/or support</a:t>
          </a:r>
          <a:endParaRPr lang="id-ID" sz="1500" kern="1200" dirty="0"/>
        </a:p>
      </dsp:txBody>
      <dsp:txXfrm rot="-5400000">
        <a:off x="2962656" y="1736518"/>
        <a:ext cx="5209983" cy="1052927"/>
      </dsp:txXfrm>
    </dsp:sp>
    <dsp:sp modelId="{9C31C6FB-45D8-43FC-9FB6-FF55A669B01E}">
      <dsp:nvSpPr>
        <dsp:cNvPr id="0" name=""/>
        <dsp:cNvSpPr/>
      </dsp:nvSpPr>
      <dsp:spPr>
        <a:xfrm>
          <a:off x="0" y="1533700"/>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GB" sz="3500" kern="1200" dirty="0" smtClean="0"/>
            <a:t>Outsourcing</a:t>
          </a:r>
          <a:endParaRPr lang="id-ID" sz="3500" kern="1200" dirty="0"/>
        </a:p>
      </dsp:txBody>
      <dsp:txXfrm>
        <a:off x="71201" y="1604901"/>
        <a:ext cx="2820254" cy="1316160"/>
      </dsp:txXfrm>
    </dsp:sp>
    <dsp:sp modelId="{1B443ED4-EADC-483F-A9C2-DAB2ACAF8B22}">
      <dsp:nvSpPr>
        <dsp:cNvPr id="0" name=""/>
        <dsp:cNvSpPr/>
      </dsp:nvSpPr>
      <dsp:spPr>
        <a:xfrm rot="5400000">
          <a:off x="5012703" y="1160999"/>
          <a:ext cx="116684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smtClean="0"/>
            <a:t>Often a combination of in-sourcing and outsourcing, using a number of outsourcing organisations working together to design, develop,</a:t>
          </a:r>
          <a:r>
            <a:rPr lang="id-ID" sz="1500" kern="1200" dirty="0" smtClean="0"/>
            <a:t> </a:t>
          </a:r>
          <a:r>
            <a:rPr lang="en-GB" sz="1500" kern="1200" dirty="0" smtClean="0"/>
            <a:t>transition, maintain, operate, </a:t>
          </a:r>
          <a:r>
            <a:rPr lang="id-ID" sz="1500" kern="1200" dirty="0" smtClean="0"/>
            <a:t>a</a:t>
          </a:r>
          <a:r>
            <a:rPr lang="en-GB" sz="1500" kern="1200" dirty="0" err="1" smtClean="0"/>
            <a:t>nd</a:t>
          </a:r>
          <a:r>
            <a:rPr lang="en-GB" sz="1500" kern="1200" dirty="0" smtClean="0"/>
            <a:t>/or support a portion of a service</a:t>
          </a:r>
          <a:endParaRPr lang="id-ID" sz="1500" kern="1200" dirty="0"/>
        </a:p>
      </dsp:txBody>
      <dsp:txXfrm rot="-5400000">
        <a:off x="2962656" y="3268008"/>
        <a:ext cx="5209983" cy="1052927"/>
      </dsp:txXfrm>
    </dsp:sp>
    <dsp:sp modelId="{7D50334A-722C-4CA0-96EE-7A15149A7595}">
      <dsp:nvSpPr>
        <dsp:cNvPr id="0" name=""/>
        <dsp:cNvSpPr/>
      </dsp:nvSpPr>
      <dsp:spPr>
        <a:xfrm>
          <a:off x="0" y="3065190"/>
          <a:ext cx="2962656" cy="14585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GB" sz="3500" kern="1200" dirty="0" smtClean="0"/>
            <a:t>Co-sourcing</a:t>
          </a:r>
          <a:endParaRPr lang="id-ID" sz="3500" kern="1200" dirty="0"/>
        </a:p>
      </dsp:txBody>
      <dsp:txXfrm>
        <a:off x="71201" y="3136391"/>
        <a:ext cx="2820254" cy="1316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B528F-83E9-439F-BA8D-B42CD59DCFB9}">
      <dsp:nvSpPr>
        <dsp:cNvPr id="0" name=""/>
        <dsp:cNvSpPr/>
      </dsp:nvSpPr>
      <dsp:spPr>
        <a:xfrm rot="5400000">
          <a:off x="4713034" y="-1529550"/>
          <a:ext cx="176618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Formal arrangements between two or more organisations to work together to design, develop, transition, maintain,</a:t>
          </a:r>
          <a:r>
            <a:rPr lang="id-ID" sz="1600" kern="1200" dirty="0" smtClean="0"/>
            <a:t> </a:t>
          </a:r>
          <a:r>
            <a:rPr lang="en-GB" sz="1600" kern="1200" dirty="0" smtClean="0"/>
            <a:t>operate, and/or support IT service(s)</a:t>
          </a:r>
          <a:r>
            <a:rPr lang="x-none" sz="1600" kern="1200" dirty="0" smtClean="0">
              <a:cs typeface="Arial" charset="0"/>
            </a:rPr>
            <a:t>‏</a:t>
          </a:r>
          <a:endParaRPr lang="id-ID" sz="1600" kern="1200" dirty="0"/>
        </a:p>
        <a:p>
          <a:pPr marL="171450" lvl="1" indent="-171450" algn="l" defTabSz="711200">
            <a:lnSpc>
              <a:spcPct val="90000"/>
            </a:lnSpc>
            <a:spcBef>
              <a:spcPct val="0"/>
            </a:spcBef>
            <a:spcAft>
              <a:spcPct val="15000"/>
            </a:spcAft>
            <a:buChar char="••"/>
          </a:pPr>
          <a:r>
            <a:rPr lang="en-GB" sz="1600" kern="1200" dirty="0" smtClean="0"/>
            <a:t>The focus</a:t>
          </a:r>
          <a:r>
            <a:rPr lang="id-ID" sz="1600" kern="1200" dirty="0" smtClean="0"/>
            <a:t> </a:t>
          </a:r>
          <a:r>
            <a:rPr lang="en-GB" sz="1600" kern="1200" dirty="0" smtClean="0"/>
            <a:t>here tends to be on strategic partnership that leverage critical expertise or market opportunities</a:t>
          </a:r>
          <a:endParaRPr lang="en-GB" sz="1600" kern="1200" dirty="0"/>
        </a:p>
      </dsp:txBody>
      <dsp:txXfrm rot="-5400000">
        <a:off x="2962655" y="307047"/>
        <a:ext cx="5180726" cy="1593750"/>
      </dsp:txXfrm>
    </dsp:sp>
    <dsp:sp modelId="{1391DAC7-A50D-4844-A5B6-96BA0915A0A3}">
      <dsp:nvSpPr>
        <dsp:cNvPr id="0" name=""/>
        <dsp:cNvSpPr/>
      </dsp:nvSpPr>
      <dsp:spPr>
        <a:xfrm>
          <a:off x="0"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Partnership or multi-sourcing</a:t>
          </a:r>
          <a:endParaRPr lang="id-ID" sz="3600" kern="1200" dirty="0"/>
        </a:p>
      </dsp:txBody>
      <dsp:txXfrm>
        <a:off x="107773" y="107828"/>
        <a:ext cx="2747110" cy="1992186"/>
      </dsp:txXfrm>
    </dsp:sp>
    <dsp:sp modelId="{3EDC4348-9C86-4D8F-A392-9AD5C4827722}">
      <dsp:nvSpPr>
        <dsp:cNvPr id="0" name=""/>
        <dsp:cNvSpPr/>
      </dsp:nvSpPr>
      <dsp:spPr>
        <a:xfrm rot="5400000">
          <a:off x="4713034" y="788569"/>
          <a:ext cx="176618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Relocation of entire business functions using formal arrangement between organizations where one organisation provides and manages the other organisation’s entire business process(</a:t>
          </a:r>
          <a:r>
            <a:rPr lang="id-ID" sz="1600" kern="1200" dirty="0" smtClean="0"/>
            <a:t>e</a:t>
          </a:r>
          <a:r>
            <a:rPr lang="en-GB" sz="1600" kern="1200" dirty="0" smtClean="0"/>
            <a:t>s) or function(s) in a low cost location </a:t>
          </a:r>
          <a:endParaRPr lang="id-ID" sz="1600" kern="1200" dirty="0"/>
        </a:p>
        <a:p>
          <a:pPr marL="171450" lvl="1" indent="-171450" algn="l" defTabSz="711200">
            <a:lnSpc>
              <a:spcPct val="90000"/>
            </a:lnSpc>
            <a:spcBef>
              <a:spcPct val="0"/>
            </a:spcBef>
            <a:spcAft>
              <a:spcPct val="15000"/>
            </a:spcAft>
            <a:buChar char="••"/>
          </a:pPr>
          <a:r>
            <a:rPr lang="en-GB" sz="1600" kern="1200" dirty="0" smtClean="0"/>
            <a:t>Common examples are data centre and</a:t>
          </a:r>
          <a:r>
            <a:rPr lang="id-ID" sz="1600" kern="1200" dirty="0" smtClean="0"/>
            <a:t> </a:t>
          </a:r>
          <a:r>
            <a:rPr lang="en-GB" sz="1600" kern="1200" dirty="0" smtClean="0"/>
            <a:t>payroll operations</a:t>
          </a:r>
          <a:endParaRPr lang="en-GB" sz="1600" kern="1200" dirty="0"/>
        </a:p>
      </dsp:txBody>
      <dsp:txXfrm rot="-5400000">
        <a:off x="2962655" y="2625166"/>
        <a:ext cx="5180726" cy="1593750"/>
      </dsp:txXfrm>
    </dsp:sp>
    <dsp:sp modelId="{9C31C6FB-45D8-43FC-9FB6-FF55A669B01E}">
      <dsp:nvSpPr>
        <dsp:cNvPr id="0" name=""/>
        <dsp:cNvSpPr/>
      </dsp:nvSpPr>
      <dsp:spPr>
        <a:xfrm>
          <a:off x="0"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Business process outsourcing</a:t>
          </a:r>
          <a:endParaRPr lang="id-ID" sz="3600" kern="1200" dirty="0"/>
        </a:p>
      </dsp:txBody>
      <dsp:txXfrm>
        <a:off x="107773" y="2425947"/>
        <a:ext cx="2747110" cy="19921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B528F-83E9-439F-BA8D-B42CD59DCFB9}">
      <dsp:nvSpPr>
        <dsp:cNvPr id="0" name=""/>
        <dsp:cNvSpPr/>
      </dsp:nvSpPr>
      <dsp:spPr>
        <a:xfrm rot="5400000">
          <a:off x="4713034" y="-1529550"/>
          <a:ext cx="176618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smtClean="0"/>
            <a:t>Involves formal arrangements with an Application Service Provider (ASP) organisation that will provide shared computer based services to </a:t>
          </a:r>
          <a:r>
            <a:rPr lang="en-GB" sz="1400" kern="1200" dirty="0" err="1" smtClean="0"/>
            <a:t>custome</a:t>
          </a:r>
          <a:r>
            <a:rPr lang="id-ID" sz="1400" kern="1200" dirty="0" smtClean="0"/>
            <a:t>r</a:t>
          </a:r>
          <a:r>
            <a:rPr lang="en-GB" sz="1400" kern="1200" dirty="0" smtClean="0"/>
            <a:t> organisations over a network</a:t>
          </a:r>
          <a:endParaRPr lang="id-ID" sz="1400" kern="1200" dirty="0"/>
        </a:p>
        <a:p>
          <a:pPr marL="114300" lvl="1" indent="-114300" algn="l" defTabSz="622300">
            <a:lnSpc>
              <a:spcPct val="90000"/>
            </a:lnSpc>
            <a:spcBef>
              <a:spcPct val="0"/>
            </a:spcBef>
            <a:spcAft>
              <a:spcPct val="15000"/>
            </a:spcAft>
            <a:buChar char="••"/>
          </a:pPr>
          <a:r>
            <a:rPr lang="en-GB" sz="1400" kern="1200" dirty="0" smtClean="0"/>
            <a:t>Application offered in this way often termed ‘on-demand’</a:t>
          </a:r>
          <a:endParaRPr lang="en-GB" sz="1400" kern="1200" dirty="0"/>
        </a:p>
        <a:p>
          <a:pPr marL="114300" lvl="1" indent="-114300" algn="l" defTabSz="622300">
            <a:lnSpc>
              <a:spcPct val="90000"/>
            </a:lnSpc>
            <a:spcBef>
              <a:spcPct val="0"/>
            </a:spcBef>
            <a:spcAft>
              <a:spcPct val="15000"/>
            </a:spcAft>
            <a:buChar char="••"/>
          </a:pPr>
          <a:r>
            <a:rPr lang="en-GB" sz="1400" kern="1200" dirty="0" smtClean="0"/>
            <a:t>Through ASPs the complexities and costs of shared s/w can be reduced (and provide to organisations that may not otherwise be able to justify investment</a:t>
          </a:r>
          <a:endParaRPr lang="en-GB" sz="1400" kern="1200" dirty="0"/>
        </a:p>
      </dsp:txBody>
      <dsp:txXfrm rot="-5400000">
        <a:off x="2962655" y="307047"/>
        <a:ext cx="5180726" cy="1593750"/>
      </dsp:txXfrm>
    </dsp:sp>
    <dsp:sp modelId="{1391DAC7-A50D-4844-A5B6-96BA0915A0A3}">
      <dsp:nvSpPr>
        <dsp:cNvPr id="0" name=""/>
        <dsp:cNvSpPr/>
      </dsp:nvSpPr>
      <dsp:spPr>
        <a:xfrm>
          <a:off x="0"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GB" sz="3300" kern="1200" dirty="0" smtClean="0"/>
            <a:t>Application Service Provision</a:t>
          </a:r>
          <a:endParaRPr lang="id-ID" sz="3300" kern="1200" dirty="0"/>
        </a:p>
      </dsp:txBody>
      <dsp:txXfrm>
        <a:off x="107773" y="107828"/>
        <a:ext cx="2747110" cy="1992186"/>
      </dsp:txXfrm>
    </dsp:sp>
    <dsp:sp modelId="{3EDC4348-9C86-4D8F-A392-9AD5C4827722}">
      <dsp:nvSpPr>
        <dsp:cNvPr id="0" name=""/>
        <dsp:cNvSpPr/>
      </dsp:nvSpPr>
      <dsp:spPr>
        <a:xfrm rot="5400000">
          <a:off x="4713034" y="788569"/>
          <a:ext cx="1766186"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GB" sz="1400" kern="1200" smtClean="0"/>
            <a:t>The newest form of sourcing</a:t>
          </a:r>
          <a:endParaRPr lang="id-ID" sz="1400" kern="1200" dirty="0"/>
        </a:p>
        <a:p>
          <a:pPr marL="114300" lvl="1" indent="-114300" algn="l" defTabSz="622300">
            <a:lnSpc>
              <a:spcPct val="90000"/>
            </a:lnSpc>
            <a:spcBef>
              <a:spcPct val="0"/>
            </a:spcBef>
            <a:spcAft>
              <a:spcPct val="15000"/>
            </a:spcAft>
            <a:buChar char="••"/>
          </a:pPr>
          <a:r>
            <a:rPr lang="en-GB" sz="1400" kern="1200" dirty="0" smtClean="0"/>
            <a:t>KPO is a</a:t>
          </a:r>
          <a:r>
            <a:rPr lang="id-ID" sz="1400" kern="1200" dirty="0" smtClean="0"/>
            <a:t> </a:t>
          </a:r>
          <a:r>
            <a:rPr lang="en-GB" sz="1400" kern="1200" dirty="0" smtClean="0"/>
            <a:t>step ahead of BPO in one respect</a:t>
          </a:r>
          <a:endParaRPr lang="en-GB" sz="1400" kern="1200" dirty="0"/>
        </a:p>
        <a:p>
          <a:pPr marL="114300" lvl="1" indent="-114300" algn="l" defTabSz="622300">
            <a:lnSpc>
              <a:spcPct val="90000"/>
            </a:lnSpc>
            <a:spcBef>
              <a:spcPct val="0"/>
            </a:spcBef>
            <a:spcAft>
              <a:spcPct val="15000"/>
            </a:spcAft>
            <a:buChar char="••"/>
          </a:pPr>
          <a:r>
            <a:rPr lang="en-GB" sz="1400" kern="1200" dirty="0" smtClean="0"/>
            <a:t>KPO organisations provide domain based processes business expertise rather than just process expertise and requires advanced </a:t>
          </a:r>
          <a:r>
            <a:rPr lang="en-GB" sz="1400" kern="1200" dirty="0" err="1" smtClean="0"/>
            <a:t>anay</a:t>
          </a:r>
          <a:r>
            <a:rPr lang="id-ID" sz="1400" kern="1200" dirty="0" smtClean="0"/>
            <a:t>t</a:t>
          </a:r>
          <a:r>
            <a:rPr lang="en-GB" sz="1400" kern="1200" dirty="0" err="1" smtClean="0"/>
            <a:t>ical</a:t>
          </a:r>
          <a:r>
            <a:rPr lang="en-GB" sz="1400" kern="1200" dirty="0" smtClean="0"/>
            <a:t> and specialized skills from the</a:t>
          </a:r>
          <a:r>
            <a:rPr lang="id-ID" sz="1400" kern="1200" dirty="0" smtClean="0"/>
            <a:t> </a:t>
          </a:r>
          <a:r>
            <a:rPr lang="en-GB" sz="1400" kern="1200" dirty="0" smtClean="0"/>
            <a:t>outsourcing organization</a:t>
          </a:r>
          <a:endParaRPr lang="en-GB" sz="1400" kern="1200" dirty="0"/>
        </a:p>
      </dsp:txBody>
      <dsp:txXfrm rot="-5400000">
        <a:off x="2962655" y="2625166"/>
        <a:ext cx="5180726" cy="1593750"/>
      </dsp:txXfrm>
    </dsp:sp>
    <dsp:sp modelId="{9C31C6FB-45D8-43FC-9FB6-FF55A669B01E}">
      <dsp:nvSpPr>
        <dsp:cNvPr id="0" name=""/>
        <dsp:cNvSpPr/>
      </dsp:nvSpPr>
      <dsp:spPr>
        <a:xfrm>
          <a:off x="0"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GB" sz="3300" b="1" kern="1200" dirty="0" smtClean="0"/>
            <a:t>Knowledge process </a:t>
          </a:r>
          <a:r>
            <a:rPr lang="en-GB" sz="3300" b="1" kern="1200" dirty="0" err="1" smtClean="0"/>
            <a:t>outsour</a:t>
          </a:r>
          <a:r>
            <a:rPr lang="id-ID" sz="3300" b="1" kern="1200" dirty="0" smtClean="0"/>
            <a:t>c</a:t>
          </a:r>
          <a:r>
            <a:rPr lang="en-GB" sz="3300" b="1" kern="1200" dirty="0" err="1" smtClean="0"/>
            <a:t>ing</a:t>
          </a:r>
          <a:endParaRPr lang="id-ID" sz="3300" kern="1200" dirty="0"/>
        </a:p>
      </dsp:txBody>
      <dsp:txXfrm>
        <a:off x="107773" y="2425947"/>
        <a:ext cx="2747110" cy="19921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E0255-4A29-4066-9592-94CAF677F8AB}">
      <dsp:nvSpPr>
        <dsp:cNvPr id="0" name=""/>
        <dsp:cNvSpPr/>
      </dsp:nvSpPr>
      <dsp:spPr>
        <a:xfrm rot="5400000">
          <a:off x="5012703" y="-1901980"/>
          <a:ext cx="1166849" cy="526694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dirty="0" smtClean="0"/>
            <a:t>Written agreement between an </a:t>
          </a:r>
          <a:r>
            <a:rPr lang="id-ID" sz="1500" kern="1200" dirty="0" smtClean="0"/>
            <a:t> </a:t>
          </a:r>
          <a:r>
            <a:rPr lang="id-ID" sz="1500" i="0" kern="1200" dirty="0" smtClean="0"/>
            <a:t>IT </a:t>
          </a:r>
          <a:r>
            <a:rPr lang="en-GB" sz="1500" kern="1200" dirty="0" smtClean="0"/>
            <a:t>service provider &amp; the IT customer(s), defining quantitatively and qualitatively the service being offered to a customer, the key service targets and responsibilities of both parties</a:t>
          </a:r>
          <a:endParaRPr lang="en-GB" sz="1500" kern="1200" dirty="0"/>
        </a:p>
      </dsp:txBody>
      <dsp:txXfrm rot="-5400000">
        <a:off x="2962656" y="205028"/>
        <a:ext cx="5209983" cy="1052927"/>
      </dsp:txXfrm>
    </dsp:sp>
    <dsp:sp modelId="{61E08814-39BA-42E6-AFF8-FD4CF4755CBF}">
      <dsp:nvSpPr>
        <dsp:cNvPr id="0" name=""/>
        <dsp:cNvSpPr/>
      </dsp:nvSpPr>
      <dsp:spPr>
        <a:xfrm>
          <a:off x="0" y="2209"/>
          <a:ext cx="2962656" cy="145856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GB" sz="2300" b="1" kern="1200" dirty="0" smtClean="0"/>
            <a:t>Service Level Agreement ( SLA)</a:t>
          </a:r>
          <a:r>
            <a:rPr lang="x-none" sz="2300" b="1" kern="1200" dirty="0" smtClean="0">
              <a:cs typeface="Arial" charset="0"/>
            </a:rPr>
            <a:t>‏</a:t>
          </a:r>
          <a:endParaRPr lang="id-ID" sz="2300" kern="1200" dirty="0"/>
        </a:p>
      </dsp:txBody>
      <dsp:txXfrm>
        <a:off x="71201" y="73410"/>
        <a:ext cx="2820254" cy="1316160"/>
      </dsp:txXfrm>
    </dsp:sp>
    <dsp:sp modelId="{DA007D46-CD7D-4A05-B51B-A243EE7C7411}">
      <dsp:nvSpPr>
        <dsp:cNvPr id="0" name=""/>
        <dsp:cNvSpPr/>
      </dsp:nvSpPr>
      <dsp:spPr>
        <a:xfrm rot="5400000">
          <a:off x="5012703" y="-370490"/>
          <a:ext cx="1166849" cy="52669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smtClean="0"/>
            <a:t>Agreement between an IT service provider &amp; another part of the same organization that assists with the provision of services</a:t>
          </a:r>
          <a:endParaRPr lang="en-GB" sz="1500" kern="1200" dirty="0"/>
        </a:p>
      </dsp:txBody>
      <dsp:txXfrm rot="-5400000">
        <a:off x="2962656" y="1736518"/>
        <a:ext cx="5209983" cy="1052927"/>
      </dsp:txXfrm>
    </dsp:sp>
    <dsp:sp modelId="{5471E55F-27DA-4CB6-8973-423F315B187B}">
      <dsp:nvSpPr>
        <dsp:cNvPr id="0" name=""/>
        <dsp:cNvSpPr/>
      </dsp:nvSpPr>
      <dsp:spPr>
        <a:xfrm>
          <a:off x="0" y="1533700"/>
          <a:ext cx="2962656" cy="145856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GB" sz="2300" b="1" kern="1200" dirty="0" smtClean="0"/>
            <a:t>Operational Level Agreement (OLA</a:t>
          </a:r>
          <a:r>
            <a:rPr lang="id-ID" sz="2300" b="1" kern="1200" dirty="0" smtClean="0"/>
            <a:t>)</a:t>
          </a:r>
          <a:r>
            <a:rPr lang="en-GB" sz="2300" b="1" kern="1200" dirty="0" smtClean="0"/>
            <a:t> </a:t>
          </a:r>
          <a:r>
            <a:rPr lang="x-none" sz="2300" b="1" kern="1200" dirty="0" smtClean="0">
              <a:cs typeface="Arial" charset="0"/>
            </a:rPr>
            <a:t>‏</a:t>
          </a:r>
          <a:endParaRPr lang="en-GB" sz="2300" b="1" kern="1200" dirty="0"/>
        </a:p>
      </dsp:txBody>
      <dsp:txXfrm>
        <a:off x="71201" y="1604901"/>
        <a:ext cx="2820254" cy="1316160"/>
      </dsp:txXfrm>
    </dsp:sp>
    <dsp:sp modelId="{601DC195-5AFC-4F26-BBA2-38A87FDEB213}">
      <dsp:nvSpPr>
        <dsp:cNvPr id="0" name=""/>
        <dsp:cNvSpPr/>
      </dsp:nvSpPr>
      <dsp:spPr>
        <a:xfrm rot="5400000">
          <a:off x="5012703" y="1160999"/>
          <a:ext cx="1166849" cy="526694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GB" sz="1500" kern="1200" smtClean="0"/>
            <a:t>Formal contract between an IT Service Provider &amp; a Third Party covering delivery of services that support the IT organisation in their delivery of services.</a:t>
          </a:r>
          <a:endParaRPr lang="en-GB" sz="1500" kern="1200" dirty="0"/>
        </a:p>
      </dsp:txBody>
      <dsp:txXfrm rot="-5400000">
        <a:off x="2962656" y="3268008"/>
        <a:ext cx="5209983" cy="1052927"/>
      </dsp:txXfrm>
    </dsp:sp>
    <dsp:sp modelId="{98506D30-88E2-4531-A2B1-F632F9EE822E}">
      <dsp:nvSpPr>
        <dsp:cNvPr id="0" name=""/>
        <dsp:cNvSpPr/>
      </dsp:nvSpPr>
      <dsp:spPr>
        <a:xfrm>
          <a:off x="0" y="3065190"/>
          <a:ext cx="2962656" cy="145856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en-GB" sz="2300" b="1" kern="1200" smtClean="0"/>
            <a:t>Contract </a:t>
          </a:r>
          <a:r>
            <a:rPr lang="en-GB" sz="2300" kern="1200" smtClean="0"/>
            <a:t>(formerly know as Underpinning Contract – U/C)</a:t>
          </a:r>
          <a:r>
            <a:rPr lang="x-none" sz="2300" kern="1200" smtClean="0">
              <a:cs typeface="Arial" charset="0"/>
            </a:rPr>
            <a:t>‏</a:t>
          </a:r>
          <a:endParaRPr lang="en-GB" sz="2300" kern="1200" dirty="0"/>
        </a:p>
      </dsp:txBody>
      <dsp:txXfrm>
        <a:off x="71201" y="3136391"/>
        <a:ext cx="2820254" cy="1316160"/>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2BA5C05-762E-4EC6-A27B-2646B7E77129}" type="slidenum">
              <a:rPr lang="en-US" smtClean="0"/>
              <a:t>‹#›</a:t>
            </a:fld>
            <a:endParaRPr lang="en-US"/>
          </a:p>
        </p:txBody>
      </p:sp>
    </p:spTree>
    <p:extLst>
      <p:ext uri="{BB962C8B-B14F-4D97-AF65-F5344CB8AC3E}">
        <p14:creationId xmlns:p14="http://schemas.microsoft.com/office/powerpoint/2010/main" val="3830564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708DB36-D5FC-E049-B0AB-4093B9364263}" type="slidenum">
              <a:rPr lang="en-US" smtClean="0"/>
              <a:t>‹#›</a:t>
            </a:fld>
            <a:endParaRPr lang="en-US"/>
          </a:p>
        </p:txBody>
      </p:sp>
    </p:spTree>
    <p:extLst>
      <p:ext uri="{BB962C8B-B14F-4D97-AF65-F5344CB8AC3E}">
        <p14:creationId xmlns:p14="http://schemas.microsoft.com/office/powerpoint/2010/main" val="21337906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3555"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F75B2DCE-F608-4752-A5F0-DB8C0D2EA3E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3EC2B657-83E3-4D70-BEF6-6947C79E6306}" type="slidenum">
              <a:rPr lang="en-US" smtClean="0"/>
              <a:pPr>
                <a:defRPr/>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5603"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8A807D71-46D4-497F-9294-EEFC2EA4CC86}" type="slidenum">
              <a:rPr lang="en-US" smtClean="0"/>
              <a:pPr>
                <a:defRPr/>
              </a:pPr>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6627"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3508F78C-26DA-4B4D-82F1-71AF168CB471}" type="slidenum">
              <a:rPr lang="en-US" smtClean="0"/>
              <a:pPr>
                <a:defRPr/>
              </a:pPr>
              <a:t>46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sz="1200" dirty="0" smtClean="0"/>
              <a:t>The overall Capacity Management process is continually trying to cost effectively match IT resources and capacity to the ever changing needs and requirements of the business</a:t>
            </a:r>
          </a:p>
          <a:p>
            <a:r>
              <a:rPr lang="en-US" sz="1200" dirty="0" smtClean="0"/>
              <a:t>This requires the tuning and </a:t>
            </a:r>
            <a:r>
              <a:rPr lang="en-US" sz="1200" dirty="0" err="1" smtClean="0"/>
              <a:t>optimisation</a:t>
            </a:r>
            <a:r>
              <a:rPr lang="en-US" sz="1200" dirty="0" smtClean="0"/>
              <a:t> of the current resources and the effective estimation and planning of the future resources</a:t>
            </a:r>
          </a:p>
          <a:p>
            <a:pPr>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48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lstStyle/>
          <a:p>
            <a:r>
              <a:rPr lang="en-US" dirty="0" smtClean="0"/>
              <a:t>Obviously, the when of ordering equipment is just as important as the what and how much. </a:t>
            </a:r>
          </a:p>
          <a:p>
            <a:r>
              <a:rPr lang="en-US" dirty="0" smtClean="0"/>
              <a:t>Procurement timelines outlined above hint at how critical it is to keep your eye on how </a:t>
            </a:r>
          </a:p>
          <a:p>
            <a:r>
              <a:rPr lang="en-US" dirty="0" smtClean="0"/>
              <a:t>long it will take to get what you need into production. Sometimes external influences, </a:t>
            </a:r>
          </a:p>
          <a:p>
            <a:r>
              <a:rPr lang="en-US" dirty="0" smtClean="0"/>
              <a:t>such as vendor delivery times and physical installation at the data center can ruin what </a:t>
            </a:r>
          </a:p>
          <a:p>
            <a:r>
              <a:rPr lang="en-US" dirty="0" smtClean="0"/>
              <a:t>started out to be a perfectly timed integration of new capacity.. </a:t>
            </a:r>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50</a:t>
            </a:fld>
            <a:endParaRPr lang="en-US"/>
          </a:p>
        </p:txBody>
      </p:sp>
    </p:spTree>
    <p:extLst>
      <p:ext uri="{BB962C8B-B14F-4D97-AF65-F5344CB8AC3E}">
        <p14:creationId xmlns:p14="http://schemas.microsoft.com/office/powerpoint/2010/main" val="2824057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fontScale="85000" lnSpcReduction="20000"/>
          </a:bodyPr>
          <a:lstStyle/>
          <a:p>
            <a:pPr>
              <a:buSzPct val="45000"/>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dirty="0" smtClean="0"/>
              <a:t>Balancing Cost against resources needed:</a:t>
            </a:r>
          </a:p>
          <a:p>
            <a:pPr lvl="1">
              <a:buSzPct val="45000"/>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The need to ensure that processing Capacity that is purchased is not only cost-justifiable in terms of business need, but also make efficient use of those resources</a:t>
            </a:r>
          </a:p>
          <a:p>
            <a:pPr>
              <a:buSzPct val="45000"/>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dirty="0" smtClean="0"/>
              <a:t>Balancing supply against demand:</a:t>
            </a:r>
          </a:p>
          <a:p>
            <a:pPr lvl="1">
              <a:buSzPct val="45000"/>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The need to ensure that the available supply of IT processing power matched the demands made upon it by the business, both now and in the future</a:t>
            </a:r>
          </a:p>
          <a:p>
            <a:pPr lvl="1">
              <a:buSzPct val="45000"/>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It may also be necessary to manage or influence  for a particular resource</a:t>
            </a:r>
          </a:p>
          <a:p>
            <a:endParaRPr lang="en-US" dirty="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51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54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55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Considers business strategy &amp; plans (The plan should indicate clearly any assumptions made on business growth, IT Strategy, etc)‏</a:t>
            </a:r>
          </a:p>
          <a:p>
            <a:endParaRPr lang="en-US" dirty="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56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6627"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3508F78C-26DA-4B4D-82F1-71AF168CB471}" type="slidenum">
              <a:rPr lang="en-US" smtClean="0"/>
              <a:pPr>
                <a:defRPr/>
              </a:pPr>
              <a:t>57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800" dirty="0" smtClean="0"/>
              <a:t>Service Design translate strategic plans and objectives and creates the </a:t>
            </a:r>
            <a:r>
              <a:rPr lang="en-US" sz="1800" i="1" dirty="0" smtClean="0"/>
              <a:t>design </a:t>
            </a:r>
            <a:r>
              <a:rPr lang="id-ID" sz="1800" i="1" dirty="0" smtClean="0"/>
              <a:t>s</a:t>
            </a:r>
            <a:r>
              <a:rPr lang="en-US" sz="1800" i="1" dirty="0" err="1" smtClean="0"/>
              <a:t>pecifications</a:t>
            </a:r>
            <a:r>
              <a:rPr lang="en-US" sz="1800" i="1" dirty="0" smtClean="0"/>
              <a:t> </a:t>
            </a:r>
            <a:r>
              <a:rPr lang="en-US" sz="1800" dirty="0" smtClean="0"/>
              <a:t>for execution through Service Transition and Operation</a:t>
            </a:r>
          </a:p>
          <a:p>
            <a:endParaRPr lang="en-US" dirty="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5</a:t>
            </a:fld>
            <a:endParaRPr lang="en-US"/>
          </a:p>
        </p:txBody>
      </p:sp>
    </p:spTree>
    <p:extLst>
      <p:ext uri="{BB962C8B-B14F-4D97-AF65-F5344CB8AC3E}">
        <p14:creationId xmlns:p14="http://schemas.microsoft.com/office/powerpoint/2010/main" val="3145595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lvl="1"/>
            <a:r>
              <a:rPr lang="en-US" sz="2400" dirty="0" smtClean="0"/>
              <a:t>Availability Management commences as soon as the availability requirements for an IT service are clear enough to be articulated.</a:t>
            </a:r>
          </a:p>
          <a:p>
            <a:pPr lvl="1"/>
            <a:r>
              <a:rPr lang="en-US" sz="2400" dirty="0" smtClean="0"/>
              <a:t>It is an ongoing process, finishing only when the IT Service is decommissioned or retired </a:t>
            </a:r>
          </a:p>
          <a:p>
            <a:endParaRPr lang="en-US" dirty="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61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The reliability of the service can be improved by increasing the reliability of individual components or by increasing the resilience of the service to individual component failure</a:t>
            </a:r>
          </a:p>
          <a:p>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63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sz="1200" dirty="0" smtClean="0"/>
              <a:t>The availability management process has 2 key elements (reactive &amp; proactive) </a:t>
            </a:r>
            <a:endParaRPr lang="en-US" dirty="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64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969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29E63E32-E8AE-4736-9B72-D20543C79629}" type="slidenum">
              <a:rPr lang="en-US" smtClean="0"/>
              <a:pPr>
                <a:defRPr/>
              </a:pPr>
              <a:t>70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7651"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06D47B33-4D1B-4A60-A2D5-0A3432137DC5}" type="slidenum">
              <a:rPr lang="en-US" smtClean="0"/>
              <a:pPr>
                <a:defRPr/>
              </a:pPr>
              <a:t>78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8675"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934E9218-DF34-41D7-BA23-6FC439B5CE50}" type="slidenum">
              <a:rPr lang="en-US" smtClean="0"/>
              <a:pPr>
                <a:defRPr/>
              </a:pPr>
              <a:t>88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96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3EC2B657-83E3-4D70-BEF6-6947C79E6306}"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sz="1200" dirty="0" smtClean="0"/>
              <a:t>Reduce Total Cost of Ownership (TCO) by ensuring that all aspects of services, processes and technology are designed properly and implementing against the design</a:t>
            </a:r>
          </a:p>
          <a:p>
            <a:r>
              <a:rPr lang="en-US" sz="1200" dirty="0" smtClean="0"/>
              <a:t>Improve quality and consistency of service because services are designed within the corporate strategy , architectures and constraints</a:t>
            </a:r>
          </a:p>
          <a:p>
            <a:r>
              <a:rPr lang="en-US" sz="1200" dirty="0" smtClean="0"/>
              <a:t>Easier implementation of new or changed services due to having comprehensive Service Design Packages that can be used by Service Transition</a:t>
            </a:r>
          </a:p>
          <a:p>
            <a:r>
              <a:rPr lang="en-US" sz="1200" dirty="0" smtClean="0"/>
              <a:t>Improve service alignment to business need </a:t>
            </a:r>
            <a:r>
              <a:rPr lang="id-ID" sz="1200" dirty="0" smtClean="0"/>
              <a:t>(S</a:t>
            </a:r>
            <a:r>
              <a:rPr lang="en-US" sz="1200" dirty="0" err="1" smtClean="0"/>
              <a:t>ervice</a:t>
            </a:r>
            <a:r>
              <a:rPr lang="en-US" sz="1200" dirty="0" smtClean="0"/>
              <a:t> designing again</a:t>
            </a:r>
            <a:r>
              <a:rPr lang="id-ID" sz="1200" dirty="0" smtClean="0"/>
              <a:t>s</a:t>
            </a:r>
            <a:r>
              <a:rPr lang="en-US" sz="1200" dirty="0" smtClean="0"/>
              <a:t>t Portfolio requirements to meet documented business need)‏</a:t>
            </a:r>
          </a:p>
          <a:p>
            <a:r>
              <a:rPr lang="en-US" sz="1200" dirty="0" smtClean="0"/>
              <a:t>More effective service performance due to incorporation and recognition of Capacity, Financial Availability and IT Service Continuity plans  during Design </a:t>
            </a:r>
          </a:p>
          <a:p>
            <a:r>
              <a:rPr lang="en-US" sz="1200" dirty="0" smtClean="0"/>
              <a:t>Improve IT governance</a:t>
            </a:r>
          </a:p>
          <a:p>
            <a:r>
              <a:rPr lang="en-US" sz="1200" dirty="0" smtClean="0"/>
              <a:t>More effective Service Management, as processes will be designed with optimal quality and cost </a:t>
            </a:r>
            <a:r>
              <a:rPr lang="en-US" sz="1200" dirty="0" err="1" smtClean="0"/>
              <a:t>effectiv</a:t>
            </a:r>
            <a:r>
              <a:rPr lang="id-ID" sz="1200" dirty="0" smtClean="0"/>
              <a:t>e</a:t>
            </a:r>
            <a:r>
              <a:rPr lang="en-US" sz="1200" dirty="0" err="1" smtClean="0"/>
              <a:t>ness</a:t>
            </a:r>
            <a:endParaRPr lang="en-US" sz="1200" dirty="0" smtClean="0"/>
          </a:p>
          <a:p>
            <a:r>
              <a:rPr lang="en-US" sz="1200" dirty="0" smtClean="0"/>
              <a:t>Improve information &amp; decision making through having better measurements an metrics 'designed in'</a:t>
            </a:r>
          </a:p>
          <a:p>
            <a:endParaRPr lang="id-ID" dirty="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lnSpcReduction="10000"/>
          </a:bodyPr>
          <a:lstStyle/>
          <a:p>
            <a:pPr lvl="0"/>
            <a:r>
              <a:rPr lang="en-GB" dirty="0" smtClean="0"/>
              <a:t>The design of </a:t>
            </a:r>
            <a:r>
              <a:rPr lang="en-GB" b="1" dirty="0" smtClean="0"/>
              <a:t>new </a:t>
            </a:r>
            <a:r>
              <a:rPr lang="en-GB" b="0" dirty="0" smtClean="0"/>
              <a:t>or changed </a:t>
            </a:r>
            <a:r>
              <a:rPr lang="en-GB" b="1" dirty="0" smtClean="0"/>
              <a:t>services solutions</a:t>
            </a:r>
            <a:endParaRPr lang="id-ID" dirty="0" smtClean="0"/>
          </a:p>
          <a:p>
            <a:pPr lvl="1"/>
            <a:r>
              <a:rPr lang="en-GB" dirty="0" smtClean="0"/>
              <a:t>Including all of the functional requirements, resources, and capabilities needed and agreed (look at contents of SDP for details</a:t>
            </a:r>
            <a:r>
              <a:rPr lang="id-ID" dirty="0" smtClean="0"/>
              <a:t>)</a:t>
            </a:r>
          </a:p>
          <a:p>
            <a:pPr lvl="0"/>
            <a:r>
              <a:rPr lang="en-GB" dirty="0" smtClean="0"/>
              <a:t>The design of the </a:t>
            </a:r>
            <a:r>
              <a:rPr lang="en-GB" b="1" dirty="0" smtClean="0"/>
              <a:t>Service Management Systems &amp; Tools</a:t>
            </a:r>
            <a:r>
              <a:rPr lang="en-GB" dirty="0" smtClean="0"/>
              <a:t> (especially Service Portfolio)</a:t>
            </a:r>
            <a:endParaRPr lang="id-ID" dirty="0" smtClean="0"/>
          </a:p>
          <a:p>
            <a:pPr lvl="1"/>
            <a:r>
              <a:rPr lang="en-GB" dirty="0" smtClean="0"/>
              <a:t>Required order to manage and control the services through their lifecycle</a:t>
            </a:r>
            <a:endParaRPr lang="id-ID" dirty="0" smtClean="0"/>
          </a:p>
          <a:p>
            <a:pPr lvl="0"/>
            <a:r>
              <a:rPr lang="en-GB" dirty="0" smtClean="0"/>
              <a:t>The design of the </a:t>
            </a:r>
            <a:r>
              <a:rPr lang="en-GB" b="1" dirty="0" smtClean="0"/>
              <a:t>technology architecture and management system</a:t>
            </a:r>
            <a:r>
              <a:rPr lang="en-GB" dirty="0" smtClean="0"/>
              <a:t> required to provide the services</a:t>
            </a:r>
            <a:endParaRPr lang="id-ID" dirty="0" smtClean="0"/>
          </a:p>
          <a:p>
            <a:pPr lvl="1"/>
            <a:r>
              <a:rPr lang="en-GB" dirty="0" smtClean="0"/>
              <a:t>To ensure that the all technology architectures an </a:t>
            </a:r>
            <a:r>
              <a:rPr lang="en-GB" dirty="0" err="1" smtClean="0"/>
              <a:t>manageme</a:t>
            </a:r>
            <a:r>
              <a:rPr lang="id-ID" dirty="0" smtClean="0"/>
              <a:t>n</a:t>
            </a:r>
            <a:r>
              <a:rPr lang="en-GB" dirty="0" smtClean="0"/>
              <a:t>t systems are consistent with the new or changed service a</a:t>
            </a:r>
            <a:r>
              <a:rPr lang="id-ID" dirty="0" smtClean="0"/>
              <a:t>n</a:t>
            </a:r>
            <a:r>
              <a:rPr lang="en-GB" dirty="0" smtClean="0"/>
              <a:t>d have the capability to operate and maintain the new services.</a:t>
            </a:r>
            <a:endParaRPr lang="id-ID" dirty="0" smtClean="0"/>
          </a:p>
          <a:p>
            <a:pPr lvl="1"/>
            <a:r>
              <a:rPr lang="en-GB" dirty="0" smtClean="0"/>
              <a:t>If not, then either the architecture or management systems will need to be amended or the design of the new service will need to be revised</a:t>
            </a:r>
            <a:endParaRPr lang="en-US" dirty="0" smtClean="0"/>
          </a:p>
          <a:p>
            <a:pPr lvl="0"/>
            <a:r>
              <a:rPr lang="en-GB" dirty="0" smtClean="0"/>
              <a:t>The design of the </a:t>
            </a:r>
            <a:r>
              <a:rPr lang="en-GB" b="1" dirty="0" smtClean="0"/>
              <a:t>Processes</a:t>
            </a:r>
            <a:r>
              <a:rPr lang="en-GB" dirty="0" smtClean="0"/>
              <a:t> need</a:t>
            </a:r>
            <a:r>
              <a:rPr lang="id-ID" dirty="0" smtClean="0"/>
              <a:t>s</a:t>
            </a:r>
            <a:r>
              <a:rPr lang="en-GB" dirty="0" smtClean="0"/>
              <a:t> to design transition, operate and improve the services (and the architectures and processes themselves)</a:t>
            </a:r>
            <a:endParaRPr lang="id-ID" dirty="0" smtClean="0"/>
          </a:p>
          <a:p>
            <a:pPr lvl="1"/>
            <a:r>
              <a:rPr lang="en-GB" dirty="0" smtClean="0"/>
              <a:t>To ensure that the processes, roles, responsibilities and skill have the capability to operate, support and maintain the new or changed service</a:t>
            </a:r>
            <a:endParaRPr lang="id-ID" dirty="0" smtClean="0"/>
          </a:p>
          <a:p>
            <a:pPr lvl="1"/>
            <a:r>
              <a:rPr lang="en-GB" dirty="0" smtClean="0"/>
              <a:t>If not the design of the new services will need to be re</a:t>
            </a:r>
            <a:r>
              <a:rPr lang="id-ID" dirty="0" smtClean="0"/>
              <a:t>v</a:t>
            </a:r>
            <a:r>
              <a:rPr lang="en-GB" dirty="0" err="1" smtClean="0"/>
              <a:t>i</a:t>
            </a:r>
            <a:r>
              <a:rPr lang="id-ID" dirty="0" smtClean="0"/>
              <a:t>s</a:t>
            </a:r>
            <a:r>
              <a:rPr lang="en-GB" dirty="0" err="1" smtClean="0"/>
              <a:t>ed</a:t>
            </a:r>
            <a:r>
              <a:rPr lang="en-GB" dirty="0" smtClean="0"/>
              <a:t> or the existing process capabilities will need to be enhanced</a:t>
            </a:r>
          </a:p>
          <a:p>
            <a:pPr lvl="1"/>
            <a:r>
              <a:rPr lang="en-GB" dirty="0" smtClean="0"/>
              <a:t>This include all IT and Services Management processes not just the key Service Design processes</a:t>
            </a:r>
          </a:p>
          <a:p>
            <a:pPr lvl="0"/>
            <a:r>
              <a:rPr lang="en-GB" dirty="0" smtClean="0"/>
              <a:t>The design of </a:t>
            </a:r>
            <a:r>
              <a:rPr lang="en-GB" b="1" dirty="0" err="1" smtClean="0"/>
              <a:t>meansurement</a:t>
            </a:r>
            <a:r>
              <a:rPr lang="en-GB" b="1" dirty="0" smtClean="0"/>
              <a:t> methods and metrics</a:t>
            </a:r>
            <a:r>
              <a:rPr lang="en-GB" dirty="0" smtClean="0"/>
              <a:t> </a:t>
            </a:r>
            <a:endParaRPr lang="id-ID" dirty="0" smtClean="0"/>
          </a:p>
          <a:p>
            <a:pPr lvl="1"/>
            <a:r>
              <a:rPr lang="en-GB" dirty="0" smtClean="0"/>
              <a:t>To ensure that the existing measurement methods can provide the required metrics on the new or changed service/process</a:t>
            </a:r>
            <a:endParaRPr lang="id-ID" dirty="0" smtClean="0"/>
          </a:p>
          <a:p>
            <a:pPr lvl="1"/>
            <a:r>
              <a:rPr lang="en-GB" dirty="0" smtClean="0"/>
              <a:t>If not then the measurement methods will need to be enhanced or the serviced / process metrics will need to be revised</a:t>
            </a:r>
          </a:p>
          <a:p>
            <a:pPr lvl="1"/>
            <a:r>
              <a:rPr lang="en-GB" dirty="0" smtClean="0"/>
              <a:t>The measurement methods and designed should</a:t>
            </a:r>
            <a:r>
              <a:rPr lang="id-ID" dirty="0" smtClean="0"/>
              <a:t>:</a:t>
            </a:r>
            <a:endParaRPr lang="en-GB" dirty="0" smtClean="0"/>
          </a:p>
          <a:p>
            <a:pPr lvl="2"/>
            <a:r>
              <a:rPr lang="id-ID" dirty="0" smtClean="0"/>
              <a:t>r</a:t>
            </a:r>
            <a:r>
              <a:rPr lang="en-GB" dirty="0" err="1" smtClean="0"/>
              <a:t>eflect</a:t>
            </a:r>
            <a:r>
              <a:rPr lang="en-GB" dirty="0" smtClean="0"/>
              <a:t> requirements, and be designed to measure the ability of design processes to match these requirements</a:t>
            </a:r>
            <a:r>
              <a:rPr lang="id-ID" dirty="0" smtClean="0"/>
              <a:t>;</a:t>
            </a:r>
            <a:endParaRPr lang="en-GB" dirty="0" smtClean="0"/>
          </a:p>
          <a:p>
            <a:pPr lvl="2"/>
            <a:r>
              <a:rPr lang="id-ID" dirty="0" smtClean="0"/>
              <a:t>r</a:t>
            </a:r>
            <a:r>
              <a:rPr lang="en-GB" dirty="0" err="1" smtClean="0"/>
              <a:t>eflect</a:t>
            </a:r>
            <a:r>
              <a:rPr lang="en-GB" dirty="0" smtClean="0"/>
              <a:t> the ability of  the delivered solutions to meet the identified and agreed requirements of the business</a:t>
            </a:r>
          </a:p>
          <a:p>
            <a:pPr lvl="0"/>
            <a:r>
              <a:rPr lang="en-GB" baseline="0" dirty="0" smtClean="0"/>
              <a:t>           </a:t>
            </a:r>
            <a:r>
              <a:rPr lang="en-GB" dirty="0" smtClean="0"/>
              <a:t>Any process measurements selected need to address:</a:t>
            </a:r>
            <a:endParaRPr lang="id-ID" dirty="0" smtClean="0"/>
          </a:p>
          <a:p>
            <a:pPr lvl="1"/>
            <a:r>
              <a:rPr lang="en-GB" dirty="0" smtClean="0"/>
              <a:t>      Progress: milestones and del</a:t>
            </a:r>
            <a:r>
              <a:rPr lang="id-ID" dirty="0" smtClean="0"/>
              <a:t>i</a:t>
            </a:r>
            <a:r>
              <a:rPr lang="en-GB" dirty="0" err="1" smtClean="0"/>
              <a:t>verables</a:t>
            </a:r>
            <a:r>
              <a:rPr lang="en-GB" dirty="0" smtClean="0"/>
              <a:t> in the capability of the process</a:t>
            </a:r>
          </a:p>
          <a:p>
            <a:pPr lvl="1"/>
            <a:r>
              <a:rPr lang="en-GB" dirty="0" smtClean="0"/>
              <a:t>      Compliance: compliance of the process to governance requirements and compliance of people of the process</a:t>
            </a:r>
          </a:p>
          <a:p>
            <a:pPr lvl="1"/>
            <a:r>
              <a:rPr lang="en-GB" dirty="0" smtClean="0"/>
              <a:t>      Effectiveness: the accuracy and correctness of the process and its</a:t>
            </a:r>
            <a:r>
              <a:rPr lang="id-ID" dirty="0" smtClean="0"/>
              <a:t> </a:t>
            </a:r>
            <a:r>
              <a:rPr lang="en-GB" dirty="0" smtClean="0"/>
              <a:t>ability to deliver the</a:t>
            </a:r>
            <a:r>
              <a:rPr lang="id-ID" dirty="0" smtClean="0"/>
              <a:t> </a:t>
            </a:r>
            <a:r>
              <a:rPr lang="en-GB" dirty="0" smtClean="0"/>
              <a:t>”right result”</a:t>
            </a:r>
          </a:p>
          <a:p>
            <a:pPr lvl="1"/>
            <a:r>
              <a:rPr lang="en-GB" dirty="0" smtClean="0"/>
              <a:t>      Efficiency: the productivity of the process, its speed, throughput and resource utilization </a:t>
            </a:r>
          </a:p>
          <a:p>
            <a:pPr lvl="1"/>
            <a:endParaRPr lang="en-US" dirty="0" smtClean="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10</a:t>
            </a:fld>
            <a:endParaRPr lang="en-US"/>
          </a:p>
        </p:txBody>
      </p:sp>
    </p:spTree>
    <p:extLst>
      <p:ext uri="{BB962C8B-B14F-4D97-AF65-F5344CB8AC3E}">
        <p14:creationId xmlns:p14="http://schemas.microsoft.com/office/powerpoint/2010/main" val="3026093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fontScale="85000" lnSpcReduction="10000"/>
          </a:bodyPr>
          <a:lstStyle/>
          <a:p>
            <a:r>
              <a:rPr lang="en-US" sz="1600" dirty="0" smtClean="0"/>
              <a:t>The Service Design Package contains everything needed for the subsequent transition, operation and improvement of the  new or changed service solution</a:t>
            </a:r>
          </a:p>
          <a:p>
            <a:r>
              <a:rPr lang="en-US" sz="1600" dirty="0" smtClean="0"/>
              <a:t>The assembly of a Service Design Package should address (contain):</a:t>
            </a:r>
          </a:p>
          <a:p>
            <a:pPr lvl="1"/>
            <a:r>
              <a:rPr lang="en-US" sz="1200" dirty="0" smtClean="0"/>
              <a:t>Business requirements – initial agreed and documented requirements</a:t>
            </a:r>
            <a:r>
              <a:rPr lang="id-ID" sz="1200" dirty="0" smtClean="0"/>
              <a:t> </a:t>
            </a:r>
            <a:r>
              <a:rPr lang="en-US" sz="1200" dirty="0" smtClean="0"/>
              <a:t>(SLAs)‏</a:t>
            </a:r>
          </a:p>
          <a:p>
            <a:pPr lvl="1"/>
            <a:r>
              <a:rPr lang="en-US" sz="1200" dirty="0" smtClean="0"/>
              <a:t>Evaluation and cost of alternative designs (</a:t>
            </a:r>
            <a:r>
              <a:rPr lang="en-US" sz="1200" dirty="0" err="1" smtClean="0"/>
              <a:t>givi</a:t>
            </a:r>
            <a:r>
              <a:rPr lang="id-ID" sz="1200" dirty="0" smtClean="0"/>
              <a:t>n</a:t>
            </a:r>
            <a:r>
              <a:rPr lang="en-US" sz="1200" dirty="0" smtClean="0"/>
              <a:t>g advantages and disadvantages  of the alternatives)‏</a:t>
            </a:r>
          </a:p>
          <a:p>
            <a:pPr lvl="1"/>
            <a:r>
              <a:rPr lang="en-US" sz="1200" dirty="0" smtClean="0"/>
              <a:t>Existing IT Services and Infrastructure – with a view to re-using or exploiting existing components and services wherever possible</a:t>
            </a:r>
          </a:p>
          <a:p>
            <a:pPr lvl="1"/>
            <a:r>
              <a:rPr lang="en-US" sz="1200" dirty="0" smtClean="0"/>
              <a:t>Service applicability – how and where the service will be used (business cycles, seasonal variations etc)‏</a:t>
            </a:r>
          </a:p>
          <a:p>
            <a:pPr lvl="1"/>
            <a:r>
              <a:rPr lang="en-US" sz="1200" dirty="0" smtClean="0"/>
              <a:t>Service contacts – stakeholders in the service</a:t>
            </a:r>
          </a:p>
          <a:p>
            <a:pPr lvl="1"/>
            <a:r>
              <a:rPr lang="en-US" sz="1200" dirty="0" smtClean="0"/>
              <a:t>Service functional requirements (e.g. number and types of users, anticipated future growth, the business continuity requirements, etc)‏</a:t>
            </a:r>
          </a:p>
          <a:p>
            <a:pPr lvl="1"/>
            <a:r>
              <a:rPr lang="en-US" sz="1200" dirty="0" err="1" smtClean="0"/>
              <a:t>Organisational</a:t>
            </a:r>
            <a:r>
              <a:rPr lang="en-US" sz="1200" dirty="0" smtClean="0"/>
              <a:t> readiness assessment (is IT ready – is the business ready)‏</a:t>
            </a:r>
          </a:p>
          <a:p>
            <a:pPr lvl="1"/>
            <a:r>
              <a:rPr lang="en-US" sz="1200" dirty="0" smtClean="0"/>
              <a:t>Service testing plan(s) – the requirements for testing, including any Users Acceptance Testing (UAT) and responsibilities for managing the test results</a:t>
            </a:r>
          </a:p>
          <a:p>
            <a:pPr lvl="1"/>
            <a:r>
              <a:rPr lang="en-US" sz="1200" dirty="0" smtClean="0"/>
              <a:t>Service Acceptance criteria  - ensure that the contents of the service Acceptance Criteria (SAC) is incorporated and the required achievements planned  into the initial design</a:t>
            </a:r>
          </a:p>
          <a:p>
            <a:pPr lvl="1"/>
            <a:r>
              <a:rPr lang="en-US" sz="1200" dirty="0" smtClean="0"/>
              <a:t>IT governance – Ensure that all of appropriate corporate and IT governance and security controls are included with the solution</a:t>
            </a:r>
          </a:p>
          <a:p>
            <a:pPr lvl="1"/>
            <a:r>
              <a:rPr lang="en-US" sz="1200" dirty="0" smtClean="0"/>
              <a:t>Financial sign off – agreeing the expenditure and budgets </a:t>
            </a:r>
          </a:p>
          <a:p>
            <a:pPr lvl="1"/>
            <a:r>
              <a:rPr lang="en-US" sz="1200" dirty="0" smtClean="0"/>
              <a:t>Service Transition Plan </a:t>
            </a:r>
          </a:p>
          <a:p>
            <a:endParaRPr lang="id-ID" dirty="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id-ID" b="1" dirty="0" smtClean="0"/>
              <a:t>Requirement</a:t>
            </a:r>
            <a:r>
              <a:rPr lang="id-ID" b="1" baseline="0" dirty="0" smtClean="0"/>
              <a:t> c</a:t>
            </a:r>
            <a:r>
              <a:rPr lang="id-ID" b="1" dirty="0" smtClean="0"/>
              <a:t>ollection</a:t>
            </a:r>
            <a:r>
              <a:rPr lang="id-ID" dirty="0" smtClean="0"/>
              <a:t>, analysis and engineering to ensure that business requirement are clearly documented and agreed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id-ID" b="1" dirty="0" smtClean="0"/>
              <a:t>Design of</a:t>
            </a:r>
            <a:r>
              <a:rPr lang="id-ID" b="1" baseline="0" dirty="0" smtClean="0"/>
              <a:t> appropriate services</a:t>
            </a:r>
            <a:r>
              <a:rPr lang="id-ID" baseline="0" dirty="0" smtClean="0"/>
              <a:t>, technology, process, information and process measurements to meet business requirements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id-ID" b="1" baseline="0" dirty="0" smtClean="0"/>
              <a:t>Review and revision </a:t>
            </a:r>
            <a:r>
              <a:rPr lang="id-ID" baseline="0" dirty="0" smtClean="0"/>
              <a:t>of all process and documents involved in Service Design, including designs, plans, architectures and policies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id-ID" b="1" baseline="0" dirty="0" smtClean="0"/>
              <a:t>Liaison with all other </a:t>
            </a:r>
            <a:r>
              <a:rPr lang="id-ID" baseline="0" dirty="0" smtClean="0"/>
              <a:t>design and planning activities and roles e.g., solution design</a:t>
            </a:r>
          </a:p>
          <a:p>
            <a:pPr marL="0" marR="0" lvl="0" indent="0" algn="l" defTabSz="914400" rtl="0" eaLnBrk="0" fontAlgn="base" latinLnBrk="0" hangingPunct="0">
              <a:lnSpc>
                <a:spcPct val="100000"/>
              </a:lnSpc>
              <a:spcBef>
                <a:spcPct val="30000"/>
              </a:spcBef>
              <a:spcAft>
                <a:spcPct val="0"/>
              </a:spcAft>
              <a:buClrTx/>
              <a:buSzTx/>
              <a:buFontTx/>
              <a:buNone/>
              <a:tabLst/>
              <a:defRPr/>
            </a:pPr>
            <a:r>
              <a:rPr lang="id-ID" b="1" baseline="0" dirty="0" smtClean="0"/>
              <a:t>Production and maintenance </a:t>
            </a:r>
            <a:r>
              <a:rPr lang="id-ID" baseline="0" dirty="0" smtClean="0"/>
              <a:t>of IT policies and design documents, including designs, plans, architectures and policies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id-ID" b="1" baseline="0" dirty="0" smtClean="0"/>
              <a:t>Revision of all design documents</a:t>
            </a:r>
            <a:r>
              <a:rPr lang="id-ID" baseline="0" dirty="0" smtClean="0"/>
              <a:t>, and planning for the deployment and implementation of IT strategies using ‘Roadmap’, programmes and project plan</a:t>
            </a:r>
          </a:p>
          <a:p>
            <a:pPr marL="0" marR="0" lvl="0" indent="0" algn="l" defTabSz="914400" rtl="0" eaLnBrk="0" fontAlgn="base" latinLnBrk="0" hangingPunct="0">
              <a:lnSpc>
                <a:spcPct val="100000"/>
              </a:lnSpc>
              <a:spcBef>
                <a:spcPct val="30000"/>
              </a:spcBef>
              <a:spcAft>
                <a:spcPct val="0"/>
              </a:spcAft>
              <a:buClrTx/>
              <a:buSzTx/>
              <a:buFontTx/>
              <a:buNone/>
              <a:tabLst/>
              <a:defRPr/>
            </a:pPr>
            <a:r>
              <a:rPr lang="id-ID" b="1" baseline="0" dirty="0" smtClean="0"/>
              <a:t>Risk assessment </a:t>
            </a:r>
            <a:r>
              <a:rPr lang="id-ID" baseline="0" dirty="0" smtClean="0"/>
              <a:t>and management of all design processes and deliverables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id-ID" b="1" baseline="0" dirty="0" smtClean="0"/>
              <a:t>Ensuring alignment with all </a:t>
            </a:r>
            <a:r>
              <a:rPr lang="id-ID" baseline="0" dirty="0" smtClean="0"/>
              <a:t>corporate and IT strategies and policies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id-ID"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id-ID"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id-ID" dirty="0" smtClean="0"/>
          </a:p>
          <a:p>
            <a:endParaRPr lang="id-ID" dirty="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24579" name="Notes Placeholder 2"/>
          <p:cNvSpPr>
            <a:spLocks noGrp="1"/>
          </p:cNvSpPr>
          <p:nvPr>
            <p:ph type="body" idx="1"/>
          </p:nvPr>
        </p:nvSpPr>
        <p:spPr bwMode="auto">
          <a:xfrm>
            <a:off x="731346" y="4560878"/>
            <a:ext cx="5852508" cy="4319618"/>
          </a:xfrm>
          <a:prstGeom prst="rect">
            <a:avLst/>
          </a:prstGeom>
          <a:noFill/>
        </p:spPr>
        <p:txBody>
          <a:bodyPr wrap="square" numCol="1" anchor="t" anchorCtr="0" compatLnSpc="1">
            <a:prstTxWarp prst="textNoShape">
              <a:avLst/>
            </a:prstTxWarp>
          </a:bodyPr>
          <a:lstStyle/>
          <a:p>
            <a:endParaRPr lang="id-ID" smtClean="0"/>
          </a:p>
        </p:txBody>
      </p:sp>
      <p:sp>
        <p:nvSpPr>
          <p:cNvPr id="4" name="Slide Number Placeholder 3"/>
          <p:cNvSpPr>
            <a:spLocks noGrp="1"/>
          </p:cNvSpPr>
          <p:nvPr>
            <p:ph type="sldNum" sz="quarter" idx="5"/>
          </p:nvPr>
        </p:nvSpPr>
        <p:spPr/>
        <p:txBody>
          <a:bodyPr/>
          <a:lstStyle/>
          <a:p>
            <a:pPr>
              <a:defRPr/>
            </a:pPr>
            <a:fld id="{3EC2B657-83E3-4D70-BEF6-6947C79E6306}" type="slidenum">
              <a:rPr lang="en-US" smtClean="0"/>
              <a:pPr>
                <a:defRPr/>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fontScale="85000" lnSpcReduction="20000"/>
          </a:bodyPr>
          <a:lstStyle/>
          <a:p>
            <a:r>
              <a:rPr lang="en-US" sz="2400" dirty="0" smtClean="0"/>
              <a:t>Before a designing a major new service, a review of the current capability with respect to all aspects regarding the delivery of IT services should be conducted.</a:t>
            </a:r>
          </a:p>
          <a:p>
            <a:r>
              <a:rPr lang="en-US" sz="2400" dirty="0" smtClean="0"/>
              <a:t>This review should consider such aspects as:</a:t>
            </a:r>
          </a:p>
          <a:p>
            <a:pPr lvl="1"/>
            <a:r>
              <a:rPr lang="en-US" sz="1600" dirty="0" smtClean="0"/>
              <a:t>The business drivers and requirements of the new service</a:t>
            </a:r>
          </a:p>
          <a:p>
            <a:pPr lvl="1"/>
            <a:r>
              <a:rPr lang="en-US" sz="1600" dirty="0" smtClean="0"/>
              <a:t>The scope and capability of the existing service provider unit</a:t>
            </a:r>
          </a:p>
          <a:p>
            <a:pPr lvl="1"/>
            <a:r>
              <a:rPr lang="en-US" sz="1600" dirty="0" smtClean="0"/>
              <a:t>The scope and cap</a:t>
            </a:r>
            <a:r>
              <a:rPr lang="id-ID" sz="1600" dirty="0" smtClean="0"/>
              <a:t>ab</a:t>
            </a:r>
            <a:r>
              <a:rPr lang="en-US" sz="1600" dirty="0" err="1" smtClean="0"/>
              <a:t>ility</a:t>
            </a:r>
            <a:r>
              <a:rPr lang="en-US" sz="1600" dirty="0" smtClean="0"/>
              <a:t> of external suppliers</a:t>
            </a:r>
          </a:p>
          <a:p>
            <a:pPr lvl="1"/>
            <a:r>
              <a:rPr lang="en-US" sz="1600" dirty="0" smtClean="0"/>
              <a:t>The maturity of the </a:t>
            </a:r>
            <a:r>
              <a:rPr lang="en-US" sz="1600" dirty="0" err="1" smtClean="0"/>
              <a:t>organisation’s</a:t>
            </a:r>
            <a:r>
              <a:rPr lang="en-US" sz="1600" dirty="0" smtClean="0"/>
              <a:t> currently involved and their processes</a:t>
            </a:r>
          </a:p>
          <a:p>
            <a:pPr lvl="1"/>
            <a:r>
              <a:rPr lang="en-US" sz="1600" dirty="0" smtClean="0"/>
              <a:t>The culture of the </a:t>
            </a:r>
            <a:r>
              <a:rPr lang="en-US" sz="1600" dirty="0" err="1" smtClean="0"/>
              <a:t>organisation’s</a:t>
            </a:r>
            <a:r>
              <a:rPr lang="en-US" sz="1600" dirty="0" smtClean="0"/>
              <a:t> involved</a:t>
            </a:r>
          </a:p>
          <a:p>
            <a:pPr lvl="1"/>
            <a:r>
              <a:rPr lang="en-US" sz="1600" dirty="0" smtClean="0"/>
              <a:t>The IT infrastructure, applications, data, services and other components involved</a:t>
            </a:r>
          </a:p>
          <a:p>
            <a:pPr lvl="1"/>
            <a:r>
              <a:rPr lang="en-US" sz="1600" dirty="0" smtClean="0"/>
              <a:t>The degree of corporate and IT governance and the level of ownership and cont</a:t>
            </a:r>
            <a:r>
              <a:rPr lang="id-ID" sz="1600" dirty="0" smtClean="0"/>
              <a:t>r</a:t>
            </a:r>
            <a:r>
              <a:rPr lang="en-US" sz="1600" dirty="0" err="1" smtClean="0"/>
              <a:t>ol</a:t>
            </a:r>
            <a:r>
              <a:rPr lang="en-US" sz="1600" dirty="0" smtClean="0"/>
              <a:t> required</a:t>
            </a:r>
          </a:p>
          <a:p>
            <a:pPr lvl="1"/>
            <a:r>
              <a:rPr lang="en-US" sz="1600" dirty="0" smtClean="0"/>
              <a:t>The budgets and resources available</a:t>
            </a:r>
          </a:p>
          <a:p>
            <a:pPr lvl="1"/>
            <a:r>
              <a:rPr lang="en-US" sz="1600" dirty="0" smtClean="0"/>
              <a:t>Staff levels and skills</a:t>
            </a:r>
          </a:p>
          <a:p>
            <a:endParaRPr lang="en-US" dirty="0" smtClean="0"/>
          </a:p>
          <a:p>
            <a:r>
              <a:rPr lang="en-US" dirty="0" smtClean="0"/>
              <a:t>This review/assessment determined an </a:t>
            </a:r>
            <a:r>
              <a:rPr lang="en-US" dirty="0" err="1" smtClean="0"/>
              <a:t>organisations's</a:t>
            </a:r>
            <a:r>
              <a:rPr lang="en-US" dirty="0" smtClean="0"/>
              <a:t> capabilities (and state of readiness) for delivering new or re</a:t>
            </a:r>
            <a:r>
              <a:rPr lang="id-ID" dirty="0" smtClean="0"/>
              <a:t>v</a:t>
            </a:r>
            <a:r>
              <a:rPr lang="en-US" dirty="0" err="1" smtClean="0"/>
              <a:t>i</a:t>
            </a:r>
            <a:r>
              <a:rPr lang="id-ID" dirty="0" smtClean="0"/>
              <a:t>s</a:t>
            </a:r>
            <a:r>
              <a:rPr lang="en-US" dirty="0" err="1" smtClean="0"/>
              <a:t>ed</a:t>
            </a:r>
            <a:r>
              <a:rPr lang="en-US" dirty="0" smtClean="0"/>
              <a:t> service in support of defined business drivers and requirements</a:t>
            </a:r>
          </a:p>
          <a:p>
            <a:r>
              <a:rPr lang="en-US" dirty="0" smtClean="0"/>
              <a:t>This readiness assessment determinates the gap between the current and des</a:t>
            </a:r>
            <a:r>
              <a:rPr lang="id-ID" dirty="0" smtClean="0"/>
              <a:t>i</a:t>
            </a:r>
            <a:r>
              <a:rPr lang="en-US" dirty="0" smtClean="0"/>
              <a:t>red capabilities, and the Delivery Model is the chosen solution for bridging that gap</a:t>
            </a:r>
          </a:p>
          <a:p>
            <a:endParaRPr lang="en-US" dirty="0"/>
          </a:p>
        </p:txBody>
      </p:sp>
      <p:sp>
        <p:nvSpPr>
          <p:cNvPr id="4" name="Slide Number Placeholder 3"/>
          <p:cNvSpPr>
            <a:spLocks noGrp="1"/>
          </p:cNvSpPr>
          <p:nvPr>
            <p:ph type="sldNum" sz="quarter" idx="10"/>
          </p:nvPr>
        </p:nvSpPr>
        <p:spPr/>
        <p:txBody>
          <a:bodyPr/>
          <a:lstStyle/>
          <a:p>
            <a:pPr>
              <a:defRPr/>
            </a:pPr>
            <a:fld id="{7F849789-EF22-4F7B-A21A-E40A043EE6CC}" type="slidenum">
              <a:rPr lang="en-US" smtClean="0"/>
              <a:pPr>
                <a:defRPr/>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rmAutofit/>
          </a:bodyPr>
          <a:lstStyle>
            <a:lvl1pPr>
              <a:defRPr sz="4000" b="1"/>
            </a:lvl1pPr>
          </a:lstStyle>
          <a:p>
            <a:r>
              <a:rPr lang="en-US" smtClean="0"/>
              <a:t>Click to edit Master title style</a:t>
            </a:r>
            <a:endParaRPr lang="en-US"/>
          </a:p>
        </p:txBody>
      </p:sp>
      <p:sp>
        <p:nvSpPr>
          <p:cNvPr id="3" name="Subtitle 2"/>
          <p:cNvSpPr>
            <a:spLocks noGrp="1"/>
          </p:cNvSpPr>
          <p:nvPr>
            <p:ph type="subTitle" idx="1"/>
          </p:nvPr>
        </p:nvSpPr>
        <p:spPr>
          <a:xfrm>
            <a:off x="533400" y="3810000"/>
            <a:ext cx="4724400" cy="1752600"/>
          </a:xfrm>
        </p:spPr>
        <p:txBody>
          <a:bodyPr>
            <a:normAutofit/>
          </a:bodyPr>
          <a:lstStyle>
            <a:lvl1pPr marL="0" indent="0" algn="l">
              <a:buNone/>
              <a:defRPr sz="2600">
                <a:solidFill>
                  <a:srgbClr val="132C4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pic>
        <p:nvPicPr>
          <p:cNvPr id="1027" name="Picture 3" descr="E:\Design\logo\new logo inixindo\new logo-0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38800" y="152400"/>
            <a:ext cx="3505200" cy="1419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Design\logo\new logo inixindo\line bawah powerpoint-0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3476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098B4-A2A3-465A-94F2-7261C9EFBDA7}"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318435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098B4-A2A3-465A-94F2-7261C9EFBDA7}"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080340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915444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397338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Custom Layout">
    <p:bg>
      <p:bgPr>
        <a:solidFill>
          <a:srgbClr val="132C4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lvl1pPr>
              <a:defRPr b="1">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203462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3" name="Title 12"/>
          <p:cNvSpPr>
            <a:spLocks noGrp="1"/>
          </p:cNvSpPr>
          <p:nvPr>
            <p:ph type="title"/>
          </p:nvPr>
        </p:nvSpPr>
        <p:spPr>
          <a:xfrm>
            <a:off x="381000" y="685800"/>
            <a:ext cx="8229600" cy="685800"/>
          </a:xfrm>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962098B4-A2A3-465A-94F2-7261C9EFBDA7}" type="datetimeFigureOut">
              <a:rPr lang="en-US" smtClean="0"/>
              <a:t>3/18/2019</a:t>
            </a:fld>
            <a:endParaRPr lang="en-US"/>
          </a:p>
        </p:txBody>
      </p:sp>
      <p:sp>
        <p:nvSpPr>
          <p:cNvPr id="15" name="Footer Placeholder 14"/>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6DE337A4-D3D4-4756-A37C-E127837B0F7C}" type="slidenum">
              <a:rPr lang="en-US" smtClean="0"/>
              <a:t>‹#›</a:t>
            </a:fld>
            <a:endParaRPr lang="en-US"/>
          </a:p>
        </p:txBody>
      </p:sp>
      <p:sp>
        <p:nvSpPr>
          <p:cNvPr id="20" name="Text Placeholder 19"/>
          <p:cNvSpPr>
            <a:spLocks noGrp="1"/>
          </p:cNvSpPr>
          <p:nvPr>
            <p:ph type="body" sz="quarter" idx="13" hasCustomPrompt="1"/>
          </p:nvPr>
        </p:nvSpPr>
        <p:spPr>
          <a:xfrm>
            <a:off x="381000" y="1513114"/>
            <a:ext cx="5181600" cy="533400"/>
          </a:xfrm>
        </p:spPr>
        <p:txBody>
          <a:bodyPr>
            <a:normAutofit/>
          </a:bodyPr>
          <a:lstStyle>
            <a:lvl1pPr marL="0" indent="0">
              <a:buNone/>
              <a:defRPr sz="3000">
                <a:solidFill>
                  <a:srgbClr val="D12237"/>
                </a:solidFill>
              </a:defRPr>
            </a:lvl1pPr>
          </a:lstStyle>
          <a:p>
            <a:pPr lvl="0"/>
            <a:r>
              <a:rPr lang="en-US" dirty="0" smtClean="0"/>
              <a:t>Click to edit sub heading </a:t>
            </a:r>
            <a:endParaRPr lang="en-US" dirty="0"/>
          </a:p>
        </p:txBody>
      </p:sp>
      <p:sp>
        <p:nvSpPr>
          <p:cNvPr id="22" name="Text Placeholder 21"/>
          <p:cNvSpPr>
            <a:spLocks noGrp="1"/>
          </p:cNvSpPr>
          <p:nvPr>
            <p:ph type="body" sz="quarter" idx="14"/>
          </p:nvPr>
        </p:nvSpPr>
        <p:spPr>
          <a:xfrm>
            <a:off x="381000" y="2209800"/>
            <a:ext cx="8382000" cy="3657600"/>
          </a:xfrm>
        </p:spPr>
        <p:txBody>
          <a:bodyPr>
            <a:normAutofit/>
          </a:bodyPr>
          <a:lstStyle>
            <a:lvl1pPr>
              <a:defRPr sz="2400"/>
            </a:lvl1pPr>
            <a:lvl2pPr>
              <a:defRPr sz="2400"/>
            </a:lvl2pPr>
            <a:lvl3pPr>
              <a:defRPr sz="24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69978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400839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2098B4-A2A3-465A-94F2-7261C9EFBDA7}"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668981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2098B4-A2A3-465A-94F2-7261C9EFBDA7}"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40543010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D1223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D1223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2098B4-A2A3-465A-94F2-7261C9EFBDA7}"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89070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2098B4-A2A3-465A-94F2-7261C9EFBDA7}"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2123742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098B4-A2A3-465A-94F2-7261C9EFBDA7}"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89047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0198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098B4-A2A3-465A-94F2-7261C9EFBDA7}" type="datetimeFigureOut">
              <a:rPr lang="en-US" smtClean="0"/>
              <a:t>3/18/2019</a:t>
            </a:fld>
            <a:endParaRPr lang="en-US"/>
          </a:p>
        </p:txBody>
      </p:sp>
      <p:sp>
        <p:nvSpPr>
          <p:cNvPr id="5" name="Footer Placeholder 4"/>
          <p:cNvSpPr>
            <a:spLocks noGrp="1"/>
          </p:cNvSpPr>
          <p:nvPr>
            <p:ph type="ftr" sz="quarter" idx="3"/>
          </p:nvPr>
        </p:nvSpPr>
        <p:spPr>
          <a:xfrm>
            <a:off x="3124200" y="60198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035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337A4-D3D4-4756-A37C-E127837B0F7C}" type="slidenum">
              <a:rPr lang="en-US" smtClean="0"/>
              <a:t>‹#›</a:t>
            </a:fld>
            <a:endParaRPr lang="en-US"/>
          </a:p>
        </p:txBody>
      </p:sp>
      <p:pic>
        <p:nvPicPr>
          <p:cNvPr id="2050" name="Picture 2" descr="E:\Design\logo\new logo inixindo\line bawah powerpoint master-01.jpg"/>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285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defTabSz="914400" rtl="0" eaLnBrk="1" latinLnBrk="0" hangingPunct="1">
        <a:spcBef>
          <a:spcPct val="0"/>
        </a:spcBef>
        <a:buNone/>
        <a:defRPr sz="4000" b="1" kern="1200">
          <a:solidFill>
            <a:srgbClr val="132C4A"/>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132C4A"/>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132C4A"/>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132C4A"/>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132C4A"/>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132C4A"/>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ctrTitle"/>
          </p:nvPr>
        </p:nvSpPr>
        <p:spPr/>
        <p:txBody>
          <a:bodyPr/>
          <a:lstStyle/>
          <a:p>
            <a:r>
              <a:rPr lang="id-ID" dirty="0">
                <a:latin typeface="Calibri" panose="020F0502020204030204" pitchFamily="34" charset="0"/>
              </a:rPr>
              <a:t>Service Design</a:t>
            </a:r>
            <a:endParaRPr dirty="0">
              <a:latin typeface="Calibri" panose="020F0502020204030204" pitchFamily="34" charset="0"/>
            </a:endParaRPr>
          </a:p>
        </p:txBody>
      </p:sp>
      <p:sp>
        <p:nvSpPr>
          <p:cNvPr id="8195" name="Subtitle 4"/>
          <p:cNvSpPr>
            <a:spLocks noGrp="1"/>
          </p:cNvSpPr>
          <p:nvPr>
            <p:ph type="subTitle" idx="1"/>
          </p:nvPr>
        </p:nvSpPr>
        <p:spPr/>
        <p:txBody>
          <a:bodyPr/>
          <a:lstStyle/>
          <a:p>
            <a:endParaRPr lang="id-ID" smtClean="0">
              <a:latin typeface="Calibri" panose="020F0502020204030204" pitchFamily="34" charset="0"/>
            </a:endParaRPr>
          </a:p>
        </p:txBody>
      </p:sp>
    </p:spTree>
    <p:extLst>
      <p:ext uri="{BB962C8B-B14F-4D97-AF65-F5344CB8AC3E}">
        <p14:creationId xmlns:p14="http://schemas.microsoft.com/office/powerpoint/2010/main" val="3234759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panose="020F0502020204030204" pitchFamily="34" charset="0"/>
              </a:rPr>
              <a:t>Service Design Aspects</a:t>
            </a:r>
            <a:endParaRPr lang="en-US" dirty="0">
              <a:latin typeface="Calibri" panose="020F050202020403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3626968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141076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#4</a:t>
            </a:r>
            <a:endParaRPr lang="id-ID" dirty="0">
              <a:latin typeface="Calibri" panose="020F0502020204030204" pitchFamily="34" charset="0"/>
            </a:endParaRPr>
          </a:p>
        </p:txBody>
      </p:sp>
      <p:sp>
        <p:nvSpPr>
          <p:cNvPr id="4" name="TextBox 3"/>
          <p:cNvSpPr txBox="1"/>
          <p:nvPr/>
        </p:nvSpPr>
        <p:spPr>
          <a:xfrm>
            <a:off x="457200" y="1447800"/>
            <a:ext cx="7871707" cy="4585871"/>
          </a:xfrm>
          <a:prstGeom prst="rect">
            <a:avLst/>
          </a:prstGeom>
          <a:noFill/>
        </p:spPr>
        <p:txBody>
          <a:bodyPr wrap="none" rtlCol="0">
            <a:spAutoFit/>
          </a:bodyPr>
          <a:lstStyle/>
          <a:p>
            <a:r>
              <a:rPr lang="id-ID" sz="2800" dirty="0" smtClean="0">
                <a:latin typeface="Calibri" panose="020F0502020204030204" pitchFamily="34" charset="0"/>
              </a:rPr>
              <a:t>Which one of the following statements is correct?</a:t>
            </a:r>
          </a:p>
          <a:p>
            <a:pPr marL="514350" indent="-514350">
              <a:buFont typeface="+mj-lt"/>
              <a:buAutoNum type="arabicPeriod"/>
            </a:pPr>
            <a:r>
              <a:rPr lang="id-ID" sz="2400" dirty="0" smtClean="0">
                <a:latin typeface="Calibri" panose="020F0502020204030204" pitchFamily="34" charset="0"/>
              </a:rPr>
              <a:t>Information Security is a management activity within the</a:t>
            </a:r>
            <a:br>
              <a:rPr lang="id-ID" sz="2400" dirty="0" smtClean="0">
                <a:latin typeface="Calibri" panose="020F0502020204030204" pitchFamily="34" charset="0"/>
              </a:rPr>
            </a:br>
            <a:r>
              <a:rPr lang="id-ID" sz="2400" dirty="0" smtClean="0">
                <a:latin typeface="Calibri" panose="020F0502020204030204" pitchFamily="34" charset="0"/>
              </a:rPr>
              <a:t>Corporate Governance framework</a:t>
            </a:r>
          </a:p>
          <a:p>
            <a:pPr marL="514350" indent="-514350">
              <a:buFont typeface="+mj-lt"/>
              <a:buAutoNum type="arabicPeriod"/>
            </a:pPr>
            <a:r>
              <a:rPr lang="id-ID" sz="2400" dirty="0" smtClean="0">
                <a:latin typeface="Calibri" panose="020F0502020204030204" pitchFamily="34" charset="0"/>
              </a:rPr>
              <a:t>ISM ensures that access to services by suppliers is subject</a:t>
            </a:r>
            <a:br>
              <a:rPr lang="id-ID" sz="2400" dirty="0" smtClean="0">
                <a:latin typeface="Calibri" panose="020F0502020204030204" pitchFamily="34" charset="0"/>
              </a:rPr>
            </a:br>
            <a:r>
              <a:rPr lang="id-ID" sz="2400" dirty="0" smtClean="0">
                <a:latin typeface="Calibri" panose="020F0502020204030204" pitchFamily="34" charset="0"/>
              </a:rPr>
              <a:t>to contractual agreement and responsibilities</a:t>
            </a:r>
          </a:p>
          <a:p>
            <a:pPr marL="514350" indent="-514350">
              <a:buFont typeface="+mj-lt"/>
              <a:buAutoNum type="arabicPeriod"/>
            </a:pPr>
            <a:r>
              <a:rPr lang="id-ID" sz="2400" dirty="0" smtClean="0">
                <a:latin typeface="Calibri" panose="020F0502020204030204" pitchFamily="34" charset="0"/>
              </a:rPr>
              <a:t>All processes within the IT organization must include</a:t>
            </a:r>
            <a:br>
              <a:rPr lang="id-ID" sz="2400" dirty="0" smtClean="0">
                <a:latin typeface="Calibri" panose="020F0502020204030204" pitchFamily="34" charset="0"/>
              </a:rPr>
            </a:br>
            <a:r>
              <a:rPr lang="id-ID" sz="2400" dirty="0" smtClean="0">
                <a:latin typeface="Calibri" panose="020F0502020204030204" pitchFamily="34" charset="0"/>
              </a:rPr>
              <a:t>security considerations</a:t>
            </a:r>
          </a:p>
          <a:p>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1 and 2 only</a:t>
            </a:r>
          </a:p>
          <a:p>
            <a:pPr marL="514350" indent="-514350">
              <a:buFont typeface="+mj-lt"/>
              <a:buAutoNum type="alphaUcPeriod"/>
            </a:pPr>
            <a:r>
              <a:rPr lang="id-ID" sz="2400" dirty="0" smtClean="0">
                <a:latin typeface="Calibri" panose="020F0502020204030204" pitchFamily="34" charset="0"/>
              </a:rPr>
              <a:t>All are correct</a:t>
            </a:r>
          </a:p>
          <a:p>
            <a:pPr marL="514350" indent="-514350">
              <a:buFont typeface="+mj-lt"/>
              <a:buAutoNum type="alphaUcPeriod"/>
            </a:pPr>
            <a:r>
              <a:rPr lang="id-ID" sz="2400" dirty="0" smtClean="0">
                <a:latin typeface="Calibri" panose="020F0502020204030204" pitchFamily="34" charset="0"/>
              </a:rPr>
              <a:t>Only 3 is correct</a:t>
            </a:r>
          </a:p>
          <a:p>
            <a:pPr marL="514350" indent="-514350">
              <a:buFont typeface="+mj-lt"/>
              <a:buAutoNum type="alphaUcPeriod"/>
            </a:pPr>
            <a:r>
              <a:rPr lang="id-ID" sz="2400" dirty="0" smtClean="0">
                <a:latin typeface="Calibri" panose="020F0502020204030204" pitchFamily="34" charset="0"/>
              </a:rPr>
              <a:t>2 and 3 only are correct</a:t>
            </a:r>
          </a:p>
        </p:txBody>
      </p:sp>
    </p:spTree>
    <p:extLst>
      <p:ext uri="{BB962C8B-B14F-4D97-AF65-F5344CB8AC3E}">
        <p14:creationId xmlns:p14="http://schemas.microsoft.com/office/powerpoint/2010/main" val="71929204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#5</a:t>
            </a:r>
            <a:endParaRPr lang="id-ID" dirty="0">
              <a:latin typeface="Calibri" panose="020F0502020204030204" pitchFamily="34" charset="0"/>
            </a:endParaRPr>
          </a:p>
        </p:txBody>
      </p:sp>
      <p:sp>
        <p:nvSpPr>
          <p:cNvPr id="4" name="TextBox 3"/>
          <p:cNvSpPr txBox="1"/>
          <p:nvPr/>
        </p:nvSpPr>
        <p:spPr>
          <a:xfrm>
            <a:off x="457200" y="1600200"/>
            <a:ext cx="7803803" cy="3970318"/>
          </a:xfrm>
          <a:prstGeom prst="rect">
            <a:avLst/>
          </a:prstGeom>
          <a:noFill/>
        </p:spPr>
        <p:txBody>
          <a:bodyPr wrap="none" rtlCol="0">
            <a:spAutoFit/>
          </a:bodyPr>
          <a:lstStyle/>
          <a:p>
            <a:r>
              <a:rPr lang="id-ID" sz="2800" dirty="0" smtClean="0">
                <a:latin typeface="Calibri" panose="020F0502020204030204" pitchFamily="34" charset="0"/>
              </a:rPr>
              <a:t>Which of the following is not a valid stage within the</a:t>
            </a:r>
            <a:br>
              <a:rPr lang="id-ID" sz="2800" dirty="0" smtClean="0">
                <a:latin typeface="Calibri" panose="020F0502020204030204" pitchFamily="34" charset="0"/>
              </a:rPr>
            </a:br>
            <a:r>
              <a:rPr lang="id-ID" sz="2800" dirty="0" smtClean="0">
                <a:latin typeface="Calibri" panose="020F0502020204030204" pitchFamily="34" charset="0"/>
              </a:rPr>
              <a:t>ITSCM Lifecycle?</a:t>
            </a:r>
          </a:p>
          <a:p>
            <a:endParaRPr lang="id-ID" sz="28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Testing</a:t>
            </a:r>
            <a:br>
              <a:rPr lang="id-ID" sz="2400" dirty="0" smtClean="0">
                <a:latin typeface="Calibri" panose="020F0502020204030204" pitchFamily="34" charset="0"/>
              </a:rPr>
            </a:br>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Initiation</a:t>
            </a:r>
            <a:br>
              <a:rPr lang="id-ID" sz="2400" dirty="0" smtClean="0">
                <a:latin typeface="Calibri" panose="020F0502020204030204" pitchFamily="34" charset="0"/>
              </a:rPr>
            </a:br>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Implementation</a:t>
            </a:r>
            <a:br>
              <a:rPr lang="id-ID" sz="2400" dirty="0" smtClean="0">
                <a:latin typeface="Calibri" panose="020F0502020204030204" pitchFamily="34" charset="0"/>
              </a:rPr>
            </a:br>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Requirements &amp; Strategy</a:t>
            </a:r>
          </a:p>
        </p:txBody>
      </p:sp>
    </p:spTree>
    <p:extLst>
      <p:ext uri="{BB962C8B-B14F-4D97-AF65-F5344CB8AC3E}">
        <p14:creationId xmlns:p14="http://schemas.microsoft.com/office/powerpoint/2010/main" val="4563357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#6</a:t>
            </a:r>
            <a:endParaRPr lang="id-ID" dirty="0">
              <a:latin typeface="Calibri" panose="020F0502020204030204" pitchFamily="34" charset="0"/>
            </a:endParaRPr>
          </a:p>
        </p:txBody>
      </p:sp>
      <p:sp>
        <p:nvSpPr>
          <p:cNvPr id="4" name="TextBox 3"/>
          <p:cNvSpPr txBox="1"/>
          <p:nvPr/>
        </p:nvSpPr>
        <p:spPr>
          <a:xfrm>
            <a:off x="457200" y="1600200"/>
            <a:ext cx="6381427" cy="3539430"/>
          </a:xfrm>
          <a:prstGeom prst="rect">
            <a:avLst/>
          </a:prstGeom>
          <a:noFill/>
        </p:spPr>
        <p:txBody>
          <a:bodyPr wrap="none" rtlCol="0">
            <a:spAutoFit/>
          </a:bodyPr>
          <a:lstStyle/>
          <a:p>
            <a:r>
              <a:rPr lang="id-ID" sz="2800" dirty="0" smtClean="0">
                <a:latin typeface="Calibri" panose="020F0502020204030204" pitchFamily="34" charset="0"/>
              </a:rPr>
              <a:t>The ‘4Ps of Service Management’ refer to?</a:t>
            </a:r>
          </a:p>
          <a:p>
            <a:endParaRPr lang="id-ID" sz="28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People, Process, Products, Partners</a:t>
            </a:r>
            <a:br>
              <a:rPr lang="id-ID" sz="2400" dirty="0" smtClean="0">
                <a:latin typeface="Calibri" panose="020F0502020204030204" pitchFamily="34" charset="0"/>
              </a:rPr>
            </a:br>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Process, Policies, Products, People</a:t>
            </a:r>
            <a:br>
              <a:rPr lang="id-ID" sz="2400" dirty="0" smtClean="0">
                <a:latin typeface="Calibri" panose="020F0502020204030204" pitchFamily="34" charset="0"/>
              </a:rPr>
            </a:br>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People, Policies, Process, Purchasing</a:t>
            </a:r>
            <a:br>
              <a:rPr lang="id-ID" sz="2400" dirty="0" smtClean="0">
                <a:latin typeface="Calibri" panose="020F0502020204030204" pitchFamily="34" charset="0"/>
              </a:rPr>
            </a:br>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People, Process, Policies, Philosophy</a:t>
            </a:r>
          </a:p>
        </p:txBody>
      </p:sp>
    </p:spTree>
    <p:extLst>
      <p:ext uri="{BB962C8B-B14F-4D97-AF65-F5344CB8AC3E}">
        <p14:creationId xmlns:p14="http://schemas.microsoft.com/office/powerpoint/2010/main" val="374218307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#7</a:t>
            </a:r>
            <a:endParaRPr lang="id-ID" dirty="0">
              <a:latin typeface="Calibri" panose="020F0502020204030204" pitchFamily="34" charset="0"/>
            </a:endParaRPr>
          </a:p>
        </p:txBody>
      </p:sp>
      <p:sp>
        <p:nvSpPr>
          <p:cNvPr id="4" name="TextBox 3"/>
          <p:cNvSpPr txBox="1"/>
          <p:nvPr/>
        </p:nvSpPr>
        <p:spPr>
          <a:xfrm>
            <a:off x="457200" y="1600200"/>
            <a:ext cx="7653185" cy="4708981"/>
          </a:xfrm>
          <a:prstGeom prst="rect">
            <a:avLst/>
          </a:prstGeom>
          <a:noFill/>
        </p:spPr>
        <p:txBody>
          <a:bodyPr wrap="none" rtlCol="0">
            <a:spAutoFit/>
          </a:bodyPr>
          <a:lstStyle/>
          <a:p>
            <a:r>
              <a:rPr lang="id-ID" sz="2800" dirty="0" smtClean="0">
                <a:latin typeface="Calibri" panose="020F0502020204030204" pitchFamily="34" charset="0"/>
              </a:rPr>
              <a:t>Who within an organization should know about the</a:t>
            </a:r>
            <a:br>
              <a:rPr lang="id-ID" sz="2800" dirty="0" smtClean="0">
                <a:latin typeface="Calibri" panose="020F0502020204030204" pitchFamily="34" charset="0"/>
              </a:rPr>
            </a:br>
            <a:r>
              <a:rPr lang="id-ID" sz="2800" dirty="0" smtClean="0">
                <a:latin typeface="Calibri" panose="020F0502020204030204" pitchFamily="34" charset="0"/>
              </a:rPr>
              <a:t>Information Security Policy?</a:t>
            </a:r>
          </a:p>
          <a:p>
            <a:endParaRPr lang="id-ID" sz="28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The Information Security Manager</a:t>
            </a:r>
            <a:br>
              <a:rPr lang="id-ID" sz="2400" dirty="0" smtClean="0">
                <a:latin typeface="Calibri" panose="020F0502020204030204" pitchFamily="34" charset="0"/>
              </a:rPr>
            </a:br>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The Information Security Manager, Head of IT Services</a:t>
            </a:r>
            <a:br>
              <a:rPr lang="id-ID" sz="2400" dirty="0" smtClean="0">
                <a:latin typeface="Calibri" panose="020F0502020204030204" pitchFamily="34" charset="0"/>
              </a:rPr>
            </a:br>
            <a:r>
              <a:rPr lang="id-ID" sz="2400" dirty="0" smtClean="0">
                <a:latin typeface="Calibri" panose="020F0502020204030204" pitchFamily="34" charset="0"/>
              </a:rPr>
              <a:t>and the Heads of Business Units</a:t>
            </a:r>
            <a:br>
              <a:rPr lang="id-ID" sz="2400" dirty="0" smtClean="0">
                <a:latin typeface="Calibri" panose="020F0502020204030204" pitchFamily="34" charset="0"/>
              </a:rPr>
            </a:br>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IT, Customers and Users</a:t>
            </a:r>
            <a:br>
              <a:rPr lang="id-ID" sz="2400" dirty="0" smtClean="0">
                <a:latin typeface="Calibri" panose="020F0502020204030204" pitchFamily="34" charset="0"/>
              </a:rPr>
            </a:br>
            <a:endParaRPr lang="id-ID" sz="2400" dirty="0" smtClean="0">
              <a:latin typeface="Calibri" panose="020F0502020204030204" pitchFamily="34" charset="0"/>
            </a:endParaRPr>
          </a:p>
          <a:p>
            <a:pPr marL="514350" indent="-514350">
              <a:buFont typeface="+mj-lt"/>
              <a:buAutoNum type="alphaUcPeriod"/>
            </a:pPr>
            <a:r>
              <a:rPr lang="id-ID" sz="2400" dirty="0" smtClean="0">
                <a:latin typeface="Calibri" panose="020F0502020204030204" pitchFamily="34" charset="0"/>
              </a:rPr>
              <a:t>Being a secure document, it should only given to those</a:t>
            </a:r>
            <a:br>
              <a:rPr lang="id-ID" sz="2400" dirty="0" smtClean="0">
                <a:latin typeface="Calibri" panose="020F0502020204030204" pitchFamily="34" charset="0"/>
              </a:rPr>
            </a:br>
            <a:r>
              <a:rPr lang="id-ID" sz="2400" dirty="0" smtClean="0">
                <a:latin typeface="Calibri" panose="020F0502020204030204" pitchFamily="34" charset="0"/>
              </a:rPr>
              <a:t>who “need to know”</a:t>
            </a:r>
          </a:p>
        </p:txBody>
      </p:sp>
    </p:spTree>
    <p:extLst>
      <p:ext uri="{BB962C8B-B14F-4D97-AF65-F5344CB8AC3E}">
        <p14:creationId xmlns:p14="http://schemas.microsoft.com/office/powerpoint/2010/main" val="3623010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#8</a:t>
            </a:r>
            <a:endParaRPr lang="id-ID" dirty="0">
              <a:latin typeface="Calibri" panose="020F0502020204030204" pitchFamily="34" charset="0"/>
            </a:endParaRPr>
          </a:p>
        </p:txBody>
      </p:sp>
      <p:sp>
        <p:nvSpPr>
          <p:cNvPr id="4" name="TextBox 3"/>
          <p:cNvSpPr txBox="1"/>
          <p:nvPr/>
        </p:nvSpPr>
        <p:spPr>
          <a:xfrm>
            <a:off x="457200" y="1600200"/>
            <a:ext cx="8229600" cy="4832092"/>
          </a:xfrm>
          <a:prstGeom prst="rect">
            <a:avLst/>
          </a:prstGeom>
          <a:noFill/>
        </p:spPr>
        <p:txBody>
          <a:bodyPr wrap="square" rtlCol="0">
            <a:spAutoFit/>
          </a:bodyPr>
          <a:lstStyle/>
          <a:p>
            <a:r>
              <a:rPr lang="id-ID" sz="2400" dirty="0" smtClean="0">
                <a:latin typeface="Calibri" panose="020F0502020204030204" pitchFamily="34" charset="0"/>
              </a:rPr>
              <a:t>Which are the 5 Major aspects of Service Design....</a:t>
            </a:r>
            <a:br>
              <a:rPr lang="id-ID" sz="2400" dirty="0" smtClean="0">
                <a:latin typeface="Calibri" panose="020F0502020204030204" pitchFamily="34" charset="0"/>
              </a:rPr>
            </a:br>
            <a:r>
              <a:rPr lang="id-ID" sz="2400" dirty="0" smtClean="0">
                <a:latin typeface="Calibri" panose="020F0502020204030204" pitchFamily="34" charset="0"/>
              </a:rPr>
              <a:t>The Design of....?</a:t>
            </a:r>
          </a:p>
          <a:p>
            <a:pPr marL="514350" indent="-514350">
              <a:buFont typeface="+mj-lt"/>
              <a:buAutoNum type="alphaUcPeriod"/>
            </a:pPr>
            <a:endParaRPr lang="id-ID" sz="2000" dirty="0" smtClean="0">
              <a:latin typeface="Calibri" panose="020F0502020204030204" pitchFamily="34" charset="0"/>
            </a:endParaRPr>
          </a:p>
          <a:p>
            <a:pPr marL="514350" indent="-514350">
              <a:buFont typeface="+mj-lt"/>
              <a:buAutoNum type="alphaUcPeriod"/>
            </a:pPr>
            <a:r>
              <a:rPr lang="id-ID" sz="2000" dirty="0" smtClean="0">
                <a:latin typeface="Calibri" panose="020F0502020204030204" pitchFamily="34" charset="0"/>
              </a:rPr>
              <a:t>New/changed services – service portfolio (incl. service catalogue) – technology architecture &amp; management system – processes – measurement methods &amp; metrics</a:t>
            </a:r>
          </a:p>
          <a:p>
            <a:pPr marL="514350" indent="-514350">
              <a:buFont typeface="+mj-lt"/>
              <a:buAutoNum type="alphaUcPeriod"/>
            </a:pPr>
            <a:r>
              <a:rPr lang="id-ID" sz="2000" dirty="0" smtClean="0">
                <a:latin typeface="Calibri" panose="020F0502020204030204" pitchFamily="34" charset="0"/>
              </a:rPr>
              <a:t>New/changed services – service portfolio (incl. service catalogue) – technology architecture &amp; management system – processes </a:t>
            </a:r>
            <a:br>
              <a:rPr lang="id-ID" sz="2000" dirty="0" smtClean="0">
                <a:latin typeface="Calibri" panose="020F0502020204030204" pitchFamily="34" charset="0"/>
              </a:rPr>
            </a:br>
            <a:r>
              <a:rPr lang="id-ID" sz="2000" dirty="0" smtClean="0">
                <a:latin typeface="Calibri" panose="020F0502020204030204" pitchFamily="34" charset="0"/>
              </a:rPr>
              <a:t>– role definition</a:t>
            </a:r>
          </a:p>
          <a:p>
            <a:pPr marL="514350" indent="-514350">
              <a:buFont typeface="+mj-lt"/>
              <a:buAutoNum type="alphaUcPeriod"/>
            </a:pPr>
            <a:r>
              <a:rPr lang="id-ID" sz="2000" dirty="0" smtClean="0">
                <a:latin typeface="Calibri" panose="020F0502020204030204" pitchFamily="34" charset="0"/>
              </a:rPr>
              <a:t>New/changed services – service portfolio (incl. Service catalogue) – database – processes – role definition</a:t>
            </a:r>
          </a:p>
          <a:p>
            <a:pPr marL="514350" indent="-514350">
              <a:buFont typeface="+mj-lt"/>
              <a:buAutoNum type="alphaUcPeriod"/>
            </a:pPr>
            <a:r>
              <a:rPr lang="id-ID" sz="2000" dirty="0" smtClean="0">
                <a:latin typeface="Calibri" panose="020F0502020204030204" pitchFamily="34" charset="0"/>
              </a:rPr>
              <a:t>New/changed services – service portfolio (incl. Service catalogue) – organizations &amp; reporting structures – technology architecture &amp; management system – processes – measurement methods &amp; metrics</a:t>
            </a:r>
          </a:p>
          <a:p>
            <a:pPr marL="514350" indent="-514350"/>
            <a:endParaRPr lang="id-ID" sz="2000" dirty="0" smtClean="0">
              <a:latin typeface="Calibri" panose="020F0502020204030204" pitchFamily="34" charset="0"/>
            </a:endParaRPr>
          </a:p>
        </p:txBody>
      </p:sp>
    </p:spTree>
    <p:extLst>
      <p:ext uri="{BB962C8B-B14F-4D97-AF65-F5344CB8AC3E}">
        <p14:creationId xmlns:p14="http://schemas.microsoft.com/office/powerpoint/2010/main" val="18392421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#9</a:t>
            </a:r>
            <a:endParaRPr lang="id-ID" dirty="0">
              <a:latin typeface="Calibri" panose="020F0502020204030204" pitchFamily="34" charset="0"/>
            </a:endParaRPr>
          </a:p>
        </p:txBody>
      </p:sp>
      <p:sp>
        <p:nvSpPr>
          <p:cNvPr id="4" name="TextBox 3"/>
          <p:cNvSpPr txBox="1"/>
          <p:nvPr/>
        </p:nvSpPr>
        <p:spPr>
          <a:xfrm>
            <a:off x="457200" y="1524000"/>
            <a:ext cx="8010206" cy="4832092"/>
          </a:xfrm>
          <a:prstGeom prst="rect">
            <a:avLst/>
          </a:prstGeom>
          <a:noFill/>
        </p:spPr>
        <p:txBody>
          <a:bodyPr wrap="none" rtlCol="0">
            <a:spAutoFit/>
          </a:bodyPr>
          <a:lstStyle/>
          <a:p>
            <a:r>
              <a:rPr lang="id-ID" sz="2800" b="1" dirty="0" smtClean="0">
                <a:latin typeface="Calibri" panose="020F0502020204030204" pitchFamily="34" charset="0"/>
              </a:rPr>
              <a:t>What is being described.... </a:t>
            </a:r>
            <a:r>
              <a:rPr lang="id-ID" sz="2800" dirty="0" smtClean="0">
                <a:latin typeface="Calibri" panose="020F0502020204030204" pitchFamily="34" charset="0"/>
              </a:rPr>
              <a:t>‘Relocation of entire</a:t>
            </a:r>
            <a:br>
              <a:rPr lang="id-ID" sz="2800" dirty="0" smtClean="0">
                <a:latin typeface="Calibri" panose="020F0502020204030204" pitchFamily="34" charset="0"/>
              </a:rPr>
            </a:br>
            <a:r>
              <a:rPr lang="id-ID" sz="2800" dirty="0" smtClean="0">
                <a:latin typeface="Calibri" panose="020F0502020204030204" pitchFamily="34" charset="0"/>
              </a:rPr>
              <a:t>business function using formal arrangement between</a:t>
            </a:r>
            <a:br>
              <a:rPr lang="id-ID" sz="2800" dirty="0" smtClean="0">
                <a:latin typeface="Calibri" panose="020F0502020204030204" pitchFamily="34" charset="0"/>
              </a:rPr>
            </a:br>
            <a:r>
              <a:rPr lang="id-ID" sz="2800" dirty="0" smtClean="0">
                <a:latin typeface="Calibri" panose="020F0502020204030204" pitchFamily="34" charset="0"/>
              </a:rPr>
              <a:t>organizations where one organization provides and</a:t>
            </a:r>
            <a:br>
              <a:rPr lang="id-ID" sz="2800" dirty="0" smtClean="0">
                <a:latin typeface="Calibri" panose="020F0502020204030204" pitchFamily="34" charset="0"/>
              </a:rPr>
            </a:br>
            <a:r>
              <a:rPr lang="id-ID" sz="2800" dirty="0" smtClean="0">
                <a:latin typeface="Calibri" panose="020F0502020204030204" pitchFamily="34" charset="0"/>
              </a:rPr>
              <a:t>manage the organization’s entire business process(es)</a:t>
            </a:r>
            <a:br>
              <a:rPr lang="id-ID" sz="2800" dirty="0" smtClean="0">
                <a:latin typeface="Calibri" panose="020F0502020204030204" pitchFamily="34" charset="0"/>
              </a:rPr>
            </a:br>
            <a:r>
              <a:rPr lang="id-ID" sz="2800" dirty="0" smtClean="0">
                <a:latin typeface="Calibri" panose="020F0502020204030204" pitchFamily="34" charset="0"/>
              </a:rPr>
              <a:t>of function(s) in a low cost location.’?</a:t>
            </a:r>
          </a:p>
          <a:p>
            <a:pPr marL="514350" indent="-514350">
              <a:lnSpc>
                <a:spcPct val="150000"/>
              </a:lnSpc>
              <a:buFont typeface="+mj-lt"/>
              <a:buAutoNum type="alphaUcPeriod"/>
            </a:pPr>
            <a:r>
              <a:rPr lang="id-ID" sz="2800" dirty="0" smtClean="0">
                <a:latin typeface="Calibri" panose="020F0502020204030204" pitchFamily="34" charset="0"/>
              </a:rPr>
              <a:t>a Partnership</a:t>
            </a:r>
          </a:p>
          <a:p>
            <a:pPr marL="514350" indent="-514350">
              <a:lnSpc>
                <a:spcPct val="150000"/>
              </a:lnSpc>
              <a:buFont typeface="+mj-lt"/>
              <a:buAutoNum type="alphaUcPeriod"/>
            </a:pPr>
            <a:r>
              <a:rPr lang="id-ID" sz="2800" dirty="0" smtClean="0">
                <a:latin typeface="Calibri" panose="020F0502020204030204" pitchFamily="34" charset="0"/>
              </a:rPr>
              <a:t>Knowledge Process Outsourcing</a:t>
            </a:r>
          </a:p>
          <a:p>
            <a:pPr marL="514350" indent="-514350">
              <a:lnSpc>
                <a:spcPct val="150000"/>
              </a:lnSpc>
              <a:buFont typeface="+mj-lt"/>
              <a:buAutoNum type="alphaUcPeriod"/>
            </a:pPr>
            <a:r>
              <a:rPr lang="id-ID" sz="2800" dirty="0" smtClean="0">
                <a:latin typeface="Calibri" panose="020F0502020204030204" pitchFamily="34" charset="0"/>
              </a:rPr>
              <a:t>Co-Sourcing</a:t>
            </a:r>
          </a:p>
          <a:p>
            <a:pPr marL="514350" indent="-514350">
              <a:lnSpc>
                <a:spcPct val="150000"/>
              </a:lnSpc>
              <a:buFont typeface="+mj-lt"/>
              <a:buAutoNum type="alphaUcPeriod"/>
            </a:pPr>
            <a:r>
              <a:rPr lang="id-ID" sz="2800" dirty="0" smtClean="0">
                <a:latin typeface="Calibri" panose="020F0502020204030204" pitchFamily="34" charset="0"/>
              </a:rPr>
              <a:t>Business Process Outsourcing</a:t>
            </a:r>
          </a:p>
        </p:txBody>
      </p:sp>
    </p:spTree>
    <p:extLst>
      <p:ext uri="{BB962C8B-B14F-4D97-AF65-F5344CB8AC3E}">
        <p14:creationId xmlns:p14="http://schemas.microsoft.com/office/powerpoint/2010/main" val="2401761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457200" y="2133600"/>
            <a:ext cx="8077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latin typeface="Calibri" panose="020F0502020204030204" pitchFamily="34" charset="0"/>
            </a:endParaRPr>
          </a:p>
        </p:txBody>
      </p:sp>
      <p:sp>
        <p:nvSpPr>
          <p:cNvPr id="69" name="Rectangle 68"/>
          <p:cNvSpPr/>
          <p:nvPr/>
        </p:nvSpPr>
        <p:spPr>
          <a:xfrm>
            <a:off x="685800" y="76200"/>
            <a:ext cx="6477000" cy="1143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dirty="0" smtClean="0">
                <a:latin typeface="Calibri" panose="020F0502020204030204" pitchFamily="34" charset="0"/>
              </a:rPr>
              <a:t>Business service a          Business service b       Business service c</a:t>
            </a:r>
          </a:p>
          <a:p>
            <a:endParaRPr lang="id-ID" dirty="0" smtClean="0">
              <a:latin typeface="Calibri" panose="020F0502020204030204" pitchFamily="34" charset="0"/>
            </a:endParaRPr>
          </a:p>
          <a:p>
            <a:endParaRPr lang="id-ID" dirty="0" smtClean="0">
              <a:latin typeface="Calibri" panose="020F0502020204030204" pitchFamily="34" charset="0"/>
            </a:endParaRPr>
          </a:p>
          <a:p>
            <a:endParaRPr lang="id-ID" dirty="0">
              <a:latin typeface="Calibri" panose="020F0502020204030204" pitchFamily="34" charset="0"/>
            </a:endParaRPr>
          </a:p>
        </p:txBody>
      </p:sp>
      <p:sp>
        <p:nvSpPr>
          <p:cNvPr id="43" name="Rectangle 42"/>
          <p:cNvSpPr/>
          <p:nvPr/>
        </p:nvSpPr>
        <p:spPr>
          <a:xfrm>
            <a:off x="2667000" y="3200400"/>
            <a:ext cx="5410200" cy="2743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2400" b="1" dirty="0" smtClean="0">
                <a:latin typeface="Calibri" panose="020F0502020204030204" pitchFamily="34" charset="0"/>
              </a:rPr>
              <a:t>Service Design</a:t>
            </a:r>
          </a:p>
          <a:p>
            <a:pPr algn="ctr"/>
            <a:endParaRPr lang="id-ID" dirty="0" smtClean="0">
              <a:latin typeface="Calibri" panose="020F0502020204030204" pitchFamily="34" charset="0"/>
            </a:endParaRPr>
          </a:p>
          <a:p>
            <a:pPr algn="ctr"/>
            <a:endParaRPr lang="id-ID" dirty="0" smtClean="0">
              <a:latin typeface="Calibri" panose="020F0502020204030204" pitchFamily="34" charset="0"/>
            </a:endParaRPr>
          </a:p>
          <a:p>
            <a:pPr algn="ctr"/>
            <a:endParaRPr lang="id-ID" dirty="0" smtClean="0">
              <a:latin typeface="Calibri" panose="020F0502020204030204" pitchFamily="34" charset="0"/>
            </a:endParaRPr>
          </a:p>
          <a:p>
            <a:pPr algn="ctr"/>
            <a:endParaRPr lang="id-ID" dirty="0" smtClean="0">
              <a:latin typeface="Calibri" panose="020F0502020204030204" pitchFamily="34" charset="0"/>
            </a:endParaRPr>
          </a:p>
          <a:p>
            <a:pPr algn="ctr"/>
            <a:endParaRPr lang="id-ID" dirty="0" smtClean="0">
              <a:latin typeface="Calibri" panose="020F0502020204030204" pitchFamily="34" charset="0"/>
            </a:endParaRPr>
          </a:p>
          <a:p>
            <a:pPr algn="ctr"/>
            <a:endParaRPr lang="id-ID" dirty="0" smtClean="0">
              <a:latin typeface="Calibri" panose="020F0502020204030204" pitchFamily="34" charset="0"/>
            </a:endParaRPr>
          </a:p>
          <a:p>
            <a:pPr algn="ctr"/>
            <a:endParaRPr lang="id-ID" dirty="0" smtClean="0">
              <a:latin typeface="Calibri" panose="020F0502020204030204" pitchFamily="34" charset="0"/>
            </a:endParaRPr>
          </a:p>
          <a:p>
            <a:pPr algn="ctr"/>
            <a:endParaRPr lang="id-ID" dirty="0">
              <a:latin typeface="Calibri" panose="020F0502020204030204" pitchFamily="34" charset="0"/>
            </a:endParaRPr>
          </a:p>
        </p:txBody>
      </p:sp>
      <p:sp>
        <p:nvSpPr>
          <p:cNvPr id="47" name="Rectangle 46"/>
          <p:cNvSpPr/>
          <p:nvPr/>
        </p:nvSpPr>
        <p:spPr>
          <a:xfrm>
            <a:off x="2743200" y="3733800"/>
            <a:ext cx="3352800" cy="2133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d-ID" sz="1400" b="1" dirty="0" smtClean="0">
                <a:latin typeface="Calibri" panose="020F0502020204030204" pitchFamily="34" charset="0"/>
              </a:rPr>
              <a:t>Process</a:t>
            </a:r>
          </a:p>
          <a:p>
            <a:endParaRPr lang="id-ID" sz="1400" dirty="0" smtClean="0">
              <a:latin typeface="Calibri" panose="020F0502020204030204" pitchFamily="34" charset="0"/>
            </a:endParaRPr>
          </a:p>
          <a:p>
            <a:endParaRPr lang="id-ID" sz="1400" dirty="0" smtClean="0">
              <a:latin typeface="Calibri" panose="020F0502020204030204" pitchFamily="34" charset="0"/>
            </a:endParaRPr>
          </a:p>
          <a:p>
            <a:endParaRPr lang="id-ID" sz="1400" dirty="0" smtClean="0">
              <a:latin typeface="Calibri" panose="020F0502020204030204" pitchFamily="34" charset="0"/>
            </a:endParaRPr>
          </a:p>
          <a:p>
            <a:endParaRPr lang="id-ID" sz="1400" dirty="0" smtClean="0">
              <a:latin typeface="Calibri" panose="020F0502020204030204" pitchFamily="34" charset="0"/>
            </a:endParaRPr>
          </a:p>
          <a:p>
            <a:endParaRPr lang="id-ID" sz="1400" dirty="0" smtClean="0">
              <a:latin typeface="Calibri" panose="020F0502020204030204" pitchFamily="34" charset="0"/>
            </a:endParaRPr>
          </a:p>
          <a:p>
            <a:endParaRPr lang="id-ID" sz="1400" dirty="0" smtClean="0">
              <a:latin typeface="Calibri" panose="020F0502020204030204" pitchFamily="34" charset="0"/>
            </a:endParaRPr>
          </a:p>
          <a:p>
            <a:endParaRPr lang="id-ID" sz="1400" dirty="0" smtClean="0">
              <a:latin typeface="Calibri" panose="020F0502020204030204" pitchFamily="34" charset="0"/>
            </a:endParaRPr>
          </a:p>
          <a:p>
            <a:endParaRPr lang="id-ID" sz="1400" dirty="0" smtClean="0">
              <a:latin typeface="Calibri" panose="020F0502020204030204" pitchFamily="34" charset="0"/>
            </a:endParaRPr>
          </a:p>
          <a:p>
            <a:endParaRPr lang="id-ID" sz="1400" dirty="0" smtClean="0">
              <a:latin typeface="Calibri" panose="020F0502020204030204" pitchFamily="34" charset="0"/>
            </a:endParaRPr>
          </a:p>
        </p:txBody>
      </p:sp>
      <p:sp>
        <p:nvSpPr>
          <p:cNvPr id="38" name="Flowchart: Magnetic Disk 37"/>
          <p:cNvSpPr/>
          <p:nvPr/>
        </p:nvSpPr>
        <p:spPr>
          <a:xfrm>
            <a:off x="6400800" y="2438400"/>
            <a:ext cx="2057400" cy="1752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latin typeface="Calibri" panose="020F0502020204030204" pitchFamily="34" charset="0"/>
              </a:rPr>
              <a:t>SKMS</a:t>
            </a:r>
          </a:p>
          <a:p>
            <a:pPr algn="ctr"/>
            <a:endParaRPr lang="id-ID" dirty="0" smtClean="0">
              <a:latin typeface="Calibri" panose="020F0502020204030204" pitchFamily="34" charset="0"/>
            </a:endParaRPr>
          </a:p>
          <a:p>
            <a:pPr algn="ctr"/>
            <a:endParaRPr lang="id-ID" dirty="0" smtClean="0">
              <a:latin typeface="Calibri" panose="020F0502020204030204" pitchFamily="34" charset="0"/>
            </a:endParaRPr>
          </a:p>
          <a:p>
            <a:pPr algn="ctr"/>
            <a:endParaRPr lang="id-ID" dirty="0" smtClean="0">
              <a:latin typeface="Calibri" panose="020F0502020204030204" pitchFamily="34" charset="0"/>
            </a:endParaRPr>
          </a:p>
          <a:p>
            <a:pPr algn="ctr"/>
            <a:endParaRPr lang="id-ID" dirty="0" smtClean="0">
              <a:latin typeface="Calibri" panose="020F0502020204030204" pitchFamily="34" charset="0"/>
            </a:endParaRPr>
          </a:p>
          <a:p>
            <a:pPr algn="ctr"/>
            <a:endParaRPr lang="id-ID" dirty="0" smtClean="0">
              <a:latin typeface="Calibri" panose="020F0502020204030204" pitchFamily="34" charset="0"/>
            </a:endParaRPr>
          </a:p>
          <a:p>
            <a:pPr algn="ctr"/>
            <a:endParaRPr lang="id-ID" dirty="0">
              <a:latin typeface="Calibri" panose="020F0502020204030204" pitchFamily="34" charset="0"/>
            </a:endParaRPr>
          </a:p>
        </p:txBody>
      </p:sp>
      <p:sp>
        <p:nvSpPr>
          <p:cNvPr id="15" name="Rectangle 14"/>
          <p:cNvSpPr/>
          <p:nvPr/>
        </p:nvSpPr>
        <p:spPr>
          <a:xfrm>
            <a:off x="533400" y="22098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6" name="Snip Single Corner Rectangle 5"/>
          <p:cNvSpPr/>
          <p:nvPr/>
        </p:nvSpPr>
        <p:spPr>
          <a:xfrm>
            <a:off x="762000" y="1447800"/>
            <a:ext cx="9906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7" name="Snip Single Corner Rectangle 6"/>
          <p:cNvSpPr/>
          <p:nvPr/>
        </p:nvSpPr>
        <p:spPr>
          <a:xfrm>
            <a:off x="685800" y="1524000"/>
            <a:ext cx="9906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8" name="Snip Single Corner Rectangle 7"/>
          <p:cNvSpPr/>
          <p:nvPr/>
        </p:nvSpPr>
        <p:spPr>
          <a:xfrm>
            <a:off x="609600" y="1600200"/>
            <a:ext cx="9906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10" name="Snip Single Corner Rectangle 9"/>
          <p:cNvSpPr/>
          <p:nvPr/>
        </p:nvSpPr>
        <p:spPr>
          <a:xfrm>
            <a:off x="3581400" y="1371600"/>
            <a:ext cx="12192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Service   D</a:t>
            </a:r>
            <a:endParaRPr lang="id-ID" sz="1400" dirty="0">
              <a:latin typeface="Calibri" panose="020F0502020204030204" pitchFamily="34" charset="0"/>
            </a:endParaRPr>
          </a:p>
        </p:txBody>
      </p:sp>
      <p:sp>
        <p:nvSpPr>
          <p:cNvPr id="11" name="Snip Single Corner Rectangle 10"/>
          <p:cNvSpPr/>
          <p:nvPr/>
        </p:nvSpPr>
        <p:spPr>
          <a:xfrm>
            <a:off x="3200400" y="1447800"/>
            <a:ext cx="12192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Service   C</a:t>
            </a:r>
            <a:endParaRPr lang="id-ID" sz="1400" dirty="0">
              <a:latin typeface="Calibri" panose="020F0502020204030204" pitchFamily="34" charset="0"/>
            </a:endParaRPr>
          </a:p>
        </p:txBody>
      </p:sp>
      <p:sp>
        <p:nvSpPr>
          <p:cNvPr id="12" name="Snip Single Corner Rectangle 11"/>
          <p:cNvSpPr/>
          <p:nvPr/>
        </p:nvSpPr>
        <p:spPr>
          <a:xfrm>
            <a:off x="2819400" y="1524000"/>
            <a:ext cx="12192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Service   B</a:t>
            </a:r>
            <a:endParaRPr lang="id-ID" sz="1400" dirty="0">
              <a:latin typeface="Calibri" panose="020F0502020204030204" pitchFamily="34" charset="0"/>
            </a:endParaRPr>
          </a:p>
        </p:txBody>
      </p:sp>
      <p:sp>
        <p:nvSpPr>
          <p:cNvPr id="13" name="Snip Single Corner Rectangle 12"/>
          <p:cNvSpPr/>
          <p:nvPr/>
        </p:nvSpPr>
        <p:spPr>
          <a:xfrm>
            <a:off x="2438400" y="1600200"/>
            <a:ext cx="1219200" cy="3810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Service   A</a:t>
            </a:r>
            <a:endParaRPr lang="id-ID" sz="1400" dirty="0">
              <a:latin typeface="Calibri" panose="020F0502020204030204" pitchFamily="34" charset="0"/>
            </a:endParaRPr>
          </a:p>
        </p:txBody>
      </p:sp>
      <p:sp>
        <p:nvSpPr>
          <p:cNvPr id="14" name="Snip Single Corner Rectangle 13"/>
          <p:cNvSpPr/>
          <p:nvPr/>
        </p:nvSpPr>
        <p:spPr>
          <a:xfrm>
            <a:off x="533400" y="2209800"/>
            <a:ext cx="1371600" cy="5334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600" dirty="0" smtClean="0">
                <a:latin typeface="Calibri" panose="020F0502020204030204" pitchFamily="34" charset="0"/>
              </a:rPr>
              <a:t>Service</a:t>
            </a:r>
            <a:br>
              <a:rPr lang="id-ID" sz="1600" dirty="0" smtClean="0">
                <a:latin typeface="Calibri" panose="020F0502020204030204" pitchFamily="34" charset="0"/>
              </a:rPr>
            </a:br>
            <a:r>
              <a:rPr lang="id-ID" sz="1600" dirty="0" smtClean="0">
                <a:latin typeface="Calibri" panose="020F0502020204030204" pitchFamily="34" charset="0"/>
              </a:rPr>
              <a:t>Strategy</a:t>
            </a:r>
            <a:endParaRPr lang="id-ID" sz="1600" dirty="0">
              <a:latin typeface="Calibri" panose="020F0502020204030204" pitchFamily="34" charset="0"/>
            </a:endParaRPr>
          </a:p>
        </p:txBody>
      </p:sp>
      <p:sp>
        <p:nvSpPr>
          <p:cNvPr id="16" name="Rectangle 15"/>
          <p:cNvSpPr/>
          <p:nvPr/>
        </p:nvSpPr>
        <p:spPr>
          <a:xfrm>
            <a:off x="533400" y="4516582"/>
            <a:ext cx="1447800" cy="741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17" name="Snip Single Corner Rectangle 16"/>
          <p:cNvSpPr/>
          <p:nvPr/>
        </p:nvSpPr>
        <p:spPr>
          <a:xfrm>
            <a:off x="533400" y="4516582"/>
            <a:ext cx="1371600" cy="5334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600" dirty="0" smtClean="0">
                <a:latin typeface="Calibri" panose="020F0502020204030204" pitchFamily="34" charset="0"/>
              </a:rPr>
              <a:t>Service</a:t>
            </a:r>
            <a:br>
              <a:rPr lang="id-ID" sz="1600" dirty="0" smtClean="0">
                <a:latin typeface="Calibri" panose="020F0502020204030204" pitchFamily="34" charset="0"/>
              </a:rPr>
            </a:br>
            <a:r>
              <a:rPr lang="id-ID" sz="1600" dirty="0" smtClean="0">
                <a:latin typeface="Calibri" panose="020F0502020204030204" pitchFamily="34" charset="0"/>
              </a:rPr>
              <a:t>Improvement</a:t>
            </a:r>
            <a:endParaRPr lang="id-ID" sz="1600" dirty="0">
              <a:latin typeface="Calibri" panose="020F0502020204030204" pitchFamily="34" charset="0"/>
            </a:endParaRPr>
          </a:p>
        </p:txBody>
      </p:sp>
      <p:sp>
        <p:nvSpPr>
          <p:cNvPr id="18" name="Rectangle 17"/>
          <p:cNvSpPr/>
          <p:nvPr/>
        </p:nvSpPr>
        <p:spPr>
          <a:xfrm>
            <a:off x="2590800" y="22098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19" name="Snip Single Corner Rectangle 18"/>
          <p:cNvSpPr/>
          <p:nvPr/>
        </p:nvSpPr>
        <p:spPr>
          <a:xfrm>
            <a:off x="2590800" y="2209800"/>
            <a:ext cx="1371600" cy="5334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600" dirty="0" smtClean="0">
                <a:latin typeface="Calibri" panose="020F0502020204030204" pitchFamily="34" charset="0"/>
              </a:rPr>
              <a:t>Service</a:t>
            </a:r>
            <a:br>
              <a:rPr lang="id-ID" sz="1600" dirty="0" smtClean="0">
                <a:latin typeface="Calibri" panose="020F0502020204030204" pitchFamily="34" charset="0"/>
              </a:rPr>
            </a:br>
            <a:r>
              <a:rPr lang="id-ID" sz="1600" dirty="0" smtClean="0">
                <a:latin typeface="Calibri" panose="020F0502020204030204" pitchFamily="34" charset="0"/>
              </a:rPr>
              <a:t>Transition</a:t>
            </a:r>
            <a:endParaRPr lang="id-ID" sz="1600" dirty="0">
              <a:latin typeface="Calibri" panose="020F0502020204030204" pitchFamily="34" charset="0"/>
            </a:endParaRPr>
          </a:p>
        </p:txBody>
      </p:sp>
      <p:sp>
        <p:nvSpPr>
          <p:cNvPr id="20" name="Rectangle 19"/>
          <p:cNvSpPr/>
          <p:nvPr/>
        </p:nvSpPr>
        <p:spPr>
          <a:xfrm>
            <a:off x="4648200" y="22098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21" name="Snip Single Corner Rectangle 20"/>
          <p:cNvSpPr/>
          <p:nvPr/>
        </p:nvSpPr>
        <p:spPr>
          <a:xfrm>
            <a:off x="4648200" y="2209800"/>
            <a:ext cx="1371600" cy="5334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600" dirty="0" smtClean="0">
                <a:latin typeface="Calibri" panose="020F0502020204030204" pitchFamily="34" charset="0"/>
              </a:rPr>
              <a:t>Service</a:t>
            </a:r>
            <a:br>
              <a:rPr lang="id-ID" sz="1600" dirty="0" smtClean="0">
                <a:latin typeface="Calibri" panose="020F0502020204030204" pitchFamily="34" charset="0"/>
              </a:rPr>
            </a:br>
            <a:r>
              <a:rPr lang="id-ID" sz="1600" dirty="0" smtClean="0">
                <a:latin typeface="Calibri" panose="020F0502020204030204" pitchFamily="34" charset="0"/>
              </a:rPr>
              <a:t>Operation</a:t>
            </a:r>
            <a:endParaRPr lang="id-ID" sz="1600" dirty="0">
              <a:latin typeface="Calibri" panose="020F0502020204030204" pitchFamily="34" charset="0"/>
            </a:endParaRPr>
          </a:p>
        </p:txBody>
      </p:sp>
      <p:sp>
        <p:nvSpPr>
          <p:cNvPr id="22" name="Rectangle 21"/>
          <p:cNvSpPr/>
          <p:nvPr/>
        </p:nvSpPr>
        <p:spPr>
          <a:xfrm>
            <a:off x="3429000" y="44958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dirty="0" smtClean="0">
                <a:latin typeface="Calibri" panose="020F0502020204030204" pitchFamily="34" charset="0"/>
              </a:rPr>
              <a:t>Capacity</a:t>
            </a:r>
          </a:p>
          <a:p>
            <a:pPr algn="ctr"/>
            <a:endParaRPr lang="id-ID" sz="1400" dirty="0">
              <a:latin typeface="Calibri" panose="020F0502020204030204" pitchFamily="34" charset="0"/>
            </a:endParaRPr>
          </a:p>
        </p:txBody>
      </p:sp>
      <p:sp>
        <p:nvSpPr>
          <p:cNvPr id="23" name="Rectangle 22"/>
          <p:cNvSpPr/>
          <p:nvPr/>
        </p:nvSpPr>
        <p:spPr>
          <a:xfrm>
            <a:off x="3352800" y="47244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dirty="0" smtClean="0">
                <a:latin typeface="Calibri" panose="020F0502020204030204" pitchFamily="34" charset="0"/>
              </a:rPr>
              <a:t>Security</a:t>
            </a:r>
          </a:p>
          <a:p>
            <a:pPr algn="ctr"/>
            <a:endParaRPr lang="id-ID" sz="1400" dirty="0">
              <a:latin typeface="Calibri" panose="020F0502020204030204" pitchFamily="34" charset="0"/>
            </a:endParaRPr>
          </a:p>
        </p:txBody>
      </p:sp>
      <p:sp>
        <p:nvSpPr>
          <p:cNvPr id="24" name="Rectangle 23"/>
          <p:cNvSpPr/>
          <p:nvPr/>
        </p:nvSpPr>
        <p:spPr>
          <a:xfrm>
            <a:off x="3276600" y="49530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dirty="0" smtClean="0">
                <a:latin typeface="Calibri" panose="020F0502020204030204" pitchFamily="34" charset="0"/>
              </a:rPr>
              <a:t>Availability</a:t>
            </a:r>
          </a:p>
          <a:p>
            <a:pPr algn="ctr"/>
            <a:endParaRPr lang="id-ID" sz="1400" dirty="0">
              <a:latin typeface="Calibri" panose="020F0502020204030204" pitchFamily="34" charset="0"/>
            </a:endParaRPr>
          </a:p>
        </p:txBody>
      </p:sp>
      <p:sp>
        <p:nvSpPr>
          <p:cNvPr id="25" name="Rectangle 24"/>
          <p:cNvSpPr/>
          <p:nvPr/>
        </p:nvSpPr>
        <p:spPr>
          <a:xfrm>
            <a:off x="3200400" y="51816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dirty="0" smtClean="0">
                <a:latin typeface="Calibri" panose="020F0502020204030204" pitchFamily="34" charset="0"/>
              </a:rPr>
              <a:t>IT Service Continuity</a:t>
            </a:r>
          </a:p>
          <a:p>
            <a:pPr algn="ctr"/>
            <a:endParaRPr lang="id-ID" sz="1400" dirty="0">
              <a:latin typeface="Calibri" panose="020F0502020204030204" pitchFamily="34" charset="0"/>
            </a:endParaRPr>
          </a:p>
        </p:txBody>
      </p:sp>
      <p:sp>
        <p:nvSpPr>
          <p:cNvPr id="26" name="Rectangle 25"/>
          <p:cNvSpPr/>
          <p:nvPr/>
        </p:nvSpPr>
        <p:spPr>
          <a:xfrm>
            <a:off x="3124200" y="5410200"/>
            <a:ext cx="1676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dirty="0" smtClean="0">
                <a:latin typeface="Calibri" panose="020F0502020204030204" pitchFamily="34" charset="0"/>
              </a:rPr>
              <a:t>Supplier</a:t>
            </a:r>
          </a:p>
          <a:p>
            <a:pPr algn="ctr"/>
            <a:endParaRPr lang="id-ID" sz="1400" dirty="0">
              <a:latin typeface="Calibri" panose="020F0502020204030204" pitchFamily="34" charset="0"/>
            </a:endParaRPr>
          </a:p>
        </p:txBody>
      </p:sp>
      <p:sp>
        <p:nvSpPr>
          <p:cNvPr id="27" name="Rectangle 26"/>
          <p:cNvSpPr/>
          <p:nvPr/>
        </p:nvSpPr>
        <p:spPr>
          <a:xfrm>
            <a:off x="4343400" y="4038600"/>
            <a:ext cx="13716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dirty="0" smtClean="0">
                <a:latin typeface="Calibri" panose="020F0502020204030204" pitchFamily="34" charset="0"/>
              </a:rPr>
              <a:t>SLM</a:t>
            </a:r>
          </a:p>
        </p:txBody>
      </p:sp>
      <p:sp>
        <p:nvSpPr>
          <p:cNvPr id="28" name="Rectangle 27"/>
          <p:cNvSpPr/>
          <p:nvPr/>
        </p:nvSpPr>
        <p:spPr>
          <a:xfrm>
            <a:off x="2819400" y="4038600"/>
            <a:ext cx="13716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dirty="0" smtClean="0">
                <a:latin typeface="Calibri" panose="020F0502020204030204" pitchFamily="34" charset="0"/>
              </a:rPr>
              <a:t>SCM</a:t>
            </a:r>
          </a:p>
        </p:txBody>
      </p:sp>
      <p:sp>
        <p:nvSpPr>
          <p:cNvPr id="29" name="Snip Single Corner Rectangle 28"/>
          <p:cNvSpPr/>
          <p:nvPr/>
        </p:nvSpPr>
        <p:spPr>
          <a:xfrm>
            <a:off x="6477000" y="5105400"/>
            <a:ext cx="1371600" cy="4572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30" name="Snip Single Corner Rectangle 29"/>
          <p:cNvSpPr/>
          <p:nvPr/>
        </p:nvSpPr>
        <p:spPr>
          <a:xfrm>
            <a:off x="6400800" y="5181600"/>
            <a:ext cx="1371600" cy="4572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31" name="Snip Single Corner Rectangle 30"/>
          <p:cNvSpPr/>
          <p:nvPr/>
        </p:nvSpPr>
        <p:spPr>
          <a:xfrm>
            <a:off x="6324600" y="5257800"/>
            <a:ext cx="1371600" cy="4572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32" name="Snip Single Corner Rectangle 31"/>
          <p:cNvSpPr/>
          <p:nvPr/>
        </p:nvSpPr>
        <p:spPr>
          <a:xfrm>
            <a:off x="6248400" y="5334000"/>
            <a:ext cx="1371600" cy="4572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Measurement</a:t>
            </a:r>
          </a:p>
          <a:p>
            <a:pPr algn="ctr"/>
            <a:r>
              <a:rPr lang="id-ID" sz="1400" dirty="0" smtClean="0">
                <a:latin typeface="Calibri" panose="020F0502020204030204" pitchFamily="34" charset="0"/>
              </a:rPr>
              <a:t>methods</a:t>
            </a:r>
            <a:endParaRPr lang="id-ID" sz="1400" dirty="0">
              <a:latin typeface="Calibri" panose="020F0502020204030204" pitchFamily="34" charset="0"/>
            </a:endParaRPr>
          </a:p>
        </p:txBody>
      </p:sp>
      <p:sp>
        <p:nvSpPr>
          <p:cNvPr id="33" name="Snip Single Corner Rectangle 32"/>
          <p:cNvSpPr/>
          <p:nvPr/>
        </p:nvSpPr>
        <p:spPr>
          <a:xfrm>
            <a:off x="6477000" y="4267200"/>
            <a:ext cx="1371600" cy="4572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34" name="Snip Single Corner Rectangle 33"/>
          <p:cNvSpPr/>
          <p:nvPr/>
        </p:nvSpPr>
        <p:spPr>
          <a:xfrm>
            <a:off x="6400800" y="4343400"/>
            <a:ext cx="1371600" cy="4572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35" name="Snip Single Corner Rectangle 34"/>
          <p:cNvSpPr/>
          <p:nvPr/>
        </p:nvSpPr>
        <p:spPr>
          <a:xfrm>
            <a:off x="6324600" y="4419600"/>
            <a:ext cx="1371600" cy="4572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36" name="Snip Single Corner Rectangle 35"/>
          <p:cNvSpPr/>
          <p:nvPr/>
        </p:nvSpPr>
        <p:spPr>
          <a:xfrm>
            <a:off x="6248400" y="4495800"/>
            <a:ext cx="1371600" cy="4572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Architectures</a:t>
            </a:r>
            <a:endParaRPr lang="id-ID" sz="1400" dirty="0">
              <a:latin typeface="Calibri" panose="020F0502020204030204" pitchFamily="34" charset="0"/>
            </a:endParaRPr>
          </a:p>
        </p:txBody>
      </p:sp>
      <p:sp>
        <p:nvSpPr>
          <p:cNvPr id="37" name="Flowchart: Magnetic Disk 36"/>
          <p:cNvSpPr/>
          <p:nvPr/>
        </p:nvSpPr>
        <p:spPr>
          <a:xfrm>
            <a:off x="6553200" y="2743200"/>
            <a:ext cx="1752600" cy="14478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600" dirty="0" smtClean="0">
                <a:latin typeface="Calibri" panose="020F0502020204030204" pitchFamily="34" charset="0"/>
              </a:rPr>
              <a:t>Service</a:t>
            </a:r>
          </a:p>
          <a:p>
            <a:pPr algn="ctr"/>
            <a:r>
              <a:rPr lang="id-ID" sz="1600" dirty="0" smtClean="0">
                <a:latin typeface="Calibri" panose="020F0502020204030204" pitchFamily="34" charset="0"/>
              </a:rPr>
              <a:t>Portfolio</a:t>
            </a:r>
          </a:p>
          <a:p>
            <a:pPr algn="ctr"/>
            <a:endParaRPr lang="id-ID" sz="1600" dirty="0" smtClean="0">
              <a:latin typeface="Calibri" panose="020F0502020204030204" pitchFamily="34" charset="0"/>
            </a:endParaRPr>
          </a:p>
          <a:p>
            <a:pPr algn="ctr"/>
            <a:endParaRPr lang="id-ID" sz="1600" dirty="0" smtClean="0">
              <a:latin typeface="Calibri" panose="020F0502020204030204" pitchFamily="34" charset="0"/>
            </a:endParaRPr>
          </a:p>
          <a:p>
            <a:pPr algn="ctr"/>
            <a:endParaRPr lang="id-ID" sz="1600" dirty="0" smtClean="0">
              <a:latin typeface="Calibri" panose="020F0502020204030204" pitchFamily="34" charset="0"/>
            </a:endParaRPr>
          </a:p>
          <a:p>
            <a:pPr algn="ctr"/>
            <a:endParaRPr lang="id-ID" sz="1600" dirty="0" smtClean="0">
              <a:latin typeface="Calibri" panose="020F0502020204030204" pitchFamily="34" charset="0"/>
            </a:endParaRPr>
          </a:p>
          <a:p>
            <a:pPr algn="ctr"/>
            <a:endParaRPr lang="id-ID" sz="1600" dirty="0">
              <a:latin typeface="Calibri" panose="020F0502020204030204" pitchFamily="34" charset="0"/>
            </a:endParaRPr>
          </a:p>
        </p:txBody>
      </p:sp>
      <p:sp>
        <p:nvSpPr>
          <p:cNvPr id="39" name="Snip Single Corner Rectangle 38"/>
          <p:cNvSpPr/>
          <p:nvPr/>
        </p:nvSpPr>
        <p:spPr>
          <a:xfrm>
            <a:off x="6705600" y="3276600"/>
            <a:ext cx="990600" cy="381000"/>
          </a:xfrm>
          <a:prstGeom prst="snip1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40" name="Snip Single Corner Rectangle 39"/>
          <p:cNvSpPr/>
          <p:nvPr/>
        </p:nvSpPr>
        <p:spPr>
          <a:xfrm>
            <a:off x="6629400" y="3352800"/>
            <a:ext cx="990600" cy="381000"/>
          </a:xfrm>
          <a:prstGeom prst="snip1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41" name="Snip Single Corner Rectangle 40"/>
          <p:cNvSpPr/>
          <p:nvPr/>
        </p:nvSpPr>
        <p:spPr>
          <a:xfrm>
            <a:off x="6553200" y="3429000"/>
            <a:ext cx="990600" cy="381000"/>
          </a:xfrm>
          <a:prstGeom prst="snip1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1400" dirty="0" smtClean="0">
                <a:latin typeface="Calibri" panose="020F0502020204030204" pitchFamily="34" charset="0"/>
              </a:rPr>
              <a:t>SLAs</a:t>
            </a:r>
            <a:endParaRPr lang="id-ID" sz="1400" dirty="0">
              <a:latin typeface="Calibri" panose="020F0502020204030204" pitchFamily="34" charset="0"/>
            </a:endParaRPr>
          </a:p>
        </p:txBody>
      </p:sp>
      <p:sp>
        <p:nvSpPr>
          <p:cNvPr id="42" name="Snip Single Corner Rectangle 41"/>
          <p:cNvSpPr/>
          <p:nvPr/>
        </p:nvSpPr>
        <p:spPr>
          <a:xfrm>
            <a:off x="6477000" y="3505200"/>
            <a:ext cx="990600" cy="381000"/>
          </a:xfrm>
          <a:prstGeom prst="snip1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1400" dirty="0" smtClean="0">
                <a:latin typeface="Calibri" panose="020F0502020204030204" pitchFamily="34" charset="0"/>
              </a:rPr>
              <a:t>Services</a:t>
            </a:r>
          </a:p>
          <a:p>
            <a:pPr algn="ctr"/>
            <a:r>
              <a:rPr lang="id-ID" sz="1400" dirty="0" smtClean="0">
                <a:latin typeface="Calibri" panose="020F0502020204030204" pitchFamily="34" charset="0"/>
              </a:rPr>
              <a:t>Lifecycle</a:t>
            </a:r>
            <a:endParaRPr lang="id-ID" sz="1400" dirty="0">
              <a:latin typeface="Calibri" panose="020F0502020204030204" pitchFamily="34" charset="0"/>
            </a:endParaRPr>
          </a:p>
        </p:txBody>
      </p:sp>
      <p:sp>
        <p:nvSpPr>
          <p:cNvPr id="44" name="Rectangle 43"/>
          <p:cNvSpPr/>
          <p:nvPr/>
        </p:nvSpPr>
        <p:spPr>
          <a:xfrm>
            <a:off x="533400" y="5562600"/>
            <a:ext cx="1828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b="1" dirty="0" smtClean="0">
                <a:latin typeface="Calibri" panose="020F0502020204030204" pitchFamily="34" charset="0"/>
              </a:rPr>
              <a:t>Support teams</a:t>
            </a:r>
            <a:endParaRPr lang="id-ID" b="1" dirty="0">
              <a:latin typeface="Calibri" panose="020F0502020204030204" pitchFamily="34" charset="0"/>
            </a:endParaRPr>
          </a:p>
        </p:txBody>
      </p:sp>
      <p:sp>
        <p:nvSpPr>
          <p:cNvPr id="45" name="Rectangle 44"/>
          <p:cNvSpPr/>
          <p:nvPr/>
        </p:nvSpPr>
        <p:spPr>
          <a:xfrm>
            <a:off x="4495800" y="6096000"/>
            <a:ext cx="1828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b="1" dirty="0" smtClean="0">
                <a:latin typeface="Calibri" panose="020F0502020204030204" pitchFamily="34" charset="0"/>
              </a:rPr>
              <a:t>Suppliers</a:t>
            </a:r>
            <a:endParaRPr lang="id-ID" b="1" dirty="0">
              <a:latin typeface="Calibri" panose="020F0502020204030204" pitchFamily="34" charset="0"/>
            </a:endParaRPr>
          </a:p>
        </p:txBody>
      </p:sp>
      <p:sp>
        <p:nvSpPr>
          <p:cNvPr id="52" name="Snip Single Corner Rectangle 51"/>
          <p:cNvSpPr/>
          <p:nvPr/>
        </p:nvSpPr>
        <p:spPr>
          <a:xfrm>
            <a:off x="1524000" y="4572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3</a:t>
            </a:r>
            <a:endParaRPr lang="id-ID" sz="1200" dirty="0">
              <a:latin typeface="Calibri" panose="020F0502020204030204" pitchFamily="34" charset="0"/>
            </a:endParaRPr>
          </a:p>
        </p:txBody>
      </p:sp>
      <p:sp>
        <p:nvSpPr>
          <p:cNvPr id="55" name="Snip Single Corner Rectangle 54"/>
          <p:cNvSpPr/>
          <p:nvPr/>
        </p:nvSpPr>
        <p:spPr>
          <a:xfrm>
            <a:off x="1219200" y="5334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2</a:t>
            </a:r>
            <a:endParaRPr lang="id-ID" sz="1200" dirty="0">
              <a:latin typeface="Calibri" panose="020F0502020204030204" pitchFamily="34" charset="0"/>
            </a:endParaRPr>
          </a:p>
        </p:txBody>
      </p:sp>
      <p:sp>
        <p:nvSpPr>
          <p:cNvPr id="56" name="Snip Single Corner Rectangle 55"/>
          <p:cNvSpPr/>
          <p:nvPr/>
        </p:nvSpPr>
        <p:spPr>
          <a:xfrm>
            <a:off x="914400" y="6096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1</a:t>
            </a:r>
            <a:endParaRPr lang="id-ID" sz="1200" dirty="0">
              <a:latin typeface="Calibri" panose="020F0502020204030204" pitchFamily="34" charset="0"/>
            </a:endParaRPr>
          </a:p>
        </p:txBody>
      </p:sp>
      <p:sp>
        <p:nvSpPr>
          <p:cNvPr id="60" name="Rectangle 59"/>
          <p:cNvSpPr/>
          <p:nvPr/>
        </p:nvSpPr>
        <p:spPr>
          <a:xfrm>
            <a:off x="838200" y="381000"/>
            <a:ext cx="1905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61" name="Snip Single Corner Rectangle 60"/>
          <p:cNvSpPr/>
          <p:nvPr/>
        </p:nvSpPr>
        <p:spPr>
          <a:xfrm>
            <a:off x="3657600" y="4572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6</a:t>
            </a:r>
            <a:endParaRPr lang="id-ID" sz="1200" dirty="0">
              <a:latin typeface="Calibri" panose="020F0502020204030204" pitchFamily="34" charset="0"/>
            </a:endParaRPr>
          </a:p>
        </p:txBody>
      </p:sp>
      <p:sp>
        <p:nvSpPr>
          <p:cNvPr id="62" name="Snip Single Corner Rectangle 61"/>
          <p:cNvSpPr/>
          <p:nvPr/>
        </p:nvSpPr>
        <p:spPr>
          <a:xfrm>
            <a:off x="3352800" y="5334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5</a:t>
            </a:r>
            <a:endParaRPr lang="id-ID" sz="1200" dirty="0">
              <a:latin typeface="Calibri" panose="020F0502020204030204" pitchFamily="34" charset="0"/>
            </a:endParaRPr>
          </a:p>
        </p:txBody>
      </p:sp>
      <p:sp>
        <p:nvSpPr>
          <p:cNvPr id="63" name="Snip Single Corner Rectangle 62"/>
          <p:cNvSpPr/>
          <p:nvPr/>
        </p:nvSpPr>
        <p:spPr>
          <a:xfrm>
            <a:off x="3048000" y="6096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4</a:t>
            </a:r>
            <a:endParaRPr lang="id-ID" sz="1200" dirty="0">
              <a:latin typeface="Calibri" panose="020F0502020204030204" pitchFamily="34" charset="0"/>
            </a:endParaRPr>
          </a:p>
        </p:txBody>
      </p:sp>
      <p:sp>
        <p:nvSpPr>
          <p:cNvPr id="64" name="Rectangle 63"/>
          <p:cNvSpPr/>
          <p:nvPr/>
        </p:nvSpPr>
        <p:spPr>
          <a:xfrm>
            <a:off x="2971800" y="381000"/>
            <a:ext cx="1905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65" name="Snip Single Corner Rectangle 64"/>
          <p:cNvSpPr/>
          <p:nvPr/>
        </p:nvSpPr>
        <p:spPr>
          <a:xfrm>
            <a:off x="5715000" y="4572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9</a:t>
            </a:r>
            <a:endParaRPr lang="id-ID" sz="1200" dirty="0">
              <a:latin typeface="Calibri" panose="020F0502020204030204" pitchFamily="34" charset="0"/>
            </a:endParaRPr>
          </a:p>
        </p:txBody>
      </p:sp>
      <p:sp>
        <p:nvSpPr>
          <p:cNvPr id="66" name="Snip Single Corner Rectangle 65"/>
          <p:cNvSpPr/>
          <p:nvPr/>
        </p:nvSpPr>
        <p:spPr>
          <a:xfrm>
            <a:off x="5410200" y="5334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8</a:t>
            </a:r>
            <a:endParaRPr lang="id-ID" sz="1200" dirty="0">
              <a:latin typeface="Calibri" panose="020F0502020204030204" pitchFamily="34" charset="0"/>
            </a:endParaRPr>
          </a:p>
        </p:txBody>
      </p:sp>
      <p:sp>
        <p:nvSpPr>
          <p:cNvPr id="67" name="Snip Single Corner Rectangle 66"/>
          <p:cNvSpPr/>
          <p:nvPr/>
        </p:nvSpPr>
        <p:spPr>
          <a:xfrm>
            <a:off x="5105400" y="6096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7</a:t>
            </a:r>
            <a:endParaRPr lang="id-ID" sz="1200" dirty="0">
              <a:latin typeface="Calibri" panose="020F0502020204030204" pitchFamily="34" charset="0"/>
            </a:endParaRPr>
          </a:p>
        </p:txBody>
      </p:sp>
      <p:sp>
        <p:nvSpPr>
          <p:cNvPr id="68" name="Rectangle 67"/>
          <p:cNvSpPr/>
          <p:nvPr/>
        </p:nvSpPr>
        <p:spPr>
          <a:xfrm>
            <a:off x="5029200" y="381000"/>
            <a:ext cx="1905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70" name="TextBox 69"/>
          <p:cNvSpPr txBox="1"/>
          <p:nvPr/>
        </p:nvSpPr>
        <p:spPr>
          <a:xfrm>
            <a:off x="7162800" y="76200"/>
            <a:ext cx="1550424" cy="400110"/>
          </a:xfrm>
          <a:prstGeom prst="rect">
            <a:avLst/>
          </a:prstGeom>
          <a:noFill/>
        </p:spPr>
        <p:txBody>
          <a:bodyPr wrap="none" rtlCol="0">
            <a:spAutoFit/>
          </a:bodyPr>
          <a:lstStyle/>
          <a:p>
            <a:r>
              <a:rPr lang="id-ID" sz="2000" b="1" dirty="0" smtClean="0">
                <a:latin typeface="Calibri" panose="020F0502020204030204" pitchFamily="34" charset="0"/>
              </a:rPr>
              <a:t>The business</a:t>
            </a:r>
            <a:endParaRPr lang="id-ID" sz="2000" b="1" dirty="0">
              <a:latin typeface="Calibri" panose="020F0502020204030204" pitchFamily="34" charset="0"/>
            </a:endParaRPr>
          </a:p>
        </p:txBody>
      </p:sp>
      <p:sp>
        <p:nvSpPr>
          <p:cNvPr id="71" name="TextBox 70"/>
          <p:cNvSpPr txBox="1"/>
          <p:nvPr/>
        </p:nvSpPr>
        <p:spPr>
          <a:xfrm>
            <a:off x="4876800" y="1428690"/>
            <a:ext cx="1307409" cy="400110"/>
          </a:xfrm>
          <a:prstGeom prst="rect">
            <a:avLst/>
          </a:prstGeom>
          <a:noFill/>
        </p:spPr>
        <p:txBody>
          <a:bodyPr wrap="none" rtlCol="0">
            <a:spAutoFit/>
          </a:bodyPr>
          <a:lstStyle/>
          <a:p>
            <a:r>
              <a:rPr lang="id-ID" sz="2000" b="1" dirty="0" smtClean="0">
                <a:latin typeface="Calibri" panose="020F0502020204030204" pitchFamily="34" charset="0"/>
              </a:rPr>
              <a:t>IT Services</a:t>
            </a:r>
            <a:endParaRPr lang="id-ID" sz="2000" b="1" dirty="0">
              <a:latin typeface="Calibri" panose="020F0502020204030204" pitchFamily="34" charset="0"/>
            </a:endParaRPr>
          </a:p>
        </p:txBody>
      </p:sp>
      <p:sp>
        <p:nvSpPr>
          <p:cNvPr id="72" name="TextBox 71"/>
          <p:cNvSpPr txBox="1"/>
          <p:nvPr/>
        </p:nvSpPr>
        <p:spPr>
          <a:xfrm>
            <a:off x="8139800" y="1733490"/>
            <a:ext cx="380232" cy="400110"/>
          </a:xfrm>
          <a:prstGeom prst="rect">
            <a:avLst/>
          </a:prstGeom>
          <a:noFill/>
        </p:spPr>
        <p:txBody>
          <a:bodyPr wrap="none" rtlCol="0">
            <a:spAutoFit/>
          </a:bodyPr>
          <a:lstStyle/>
          <a:p>
            <a:r>
              <a:rPr lang="id-ID" sz="2000" b="1" dirty="0" smtClean="0">
                <a:latin typeface="Calibri" panose="020F0502020204030204" pitchFamily="34" charset="0"/>
              </a:rPr>
              <a:t>IT</a:t>
            </a:r>
            <a:endParaRPr lang="id-ID" sz="2000" b="1" dirty="0">
              <a:latin typeface="Calibri" panose="020F0502020204030204" pitchFamily="34" charset="0"/>
            </a:endParaRPr>
          </a:p>
        </p:txBody>
      </p:sp>
      <p:cxnSp>
        <p:nvCxnSpPr>
          <p:cNvPr id="74" name="Straight Arrow Connector 73"/>
          <p:cNvCxnSpPr>
            <a:stCxn id="8" idx="0"/>
            <a:endCxn id="13" idx="2"/>
          </p:cNvCxnSpPr>
          <p:nvPr/>
        </p:nvCxnSpPr>
        <p:spPr>
          <a:xfrm>
            <a:off x="1600200" y="1790700"/>
            <a:ext cx="838200" cy="0"/>
          </a:xfrm>
          <a:prstGeom prst="straightConnector1">
            <a:avLst/>
          </a:prstGeom>
          <a:ln w="38100">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1981200" y="4724400"/>
            <a:ext cx="914400" cy="158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2362200" y="5181600"/>
            <a:ext cx="533400" cy="3810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1981200" y="2971800"/>
            <a:ext cx="685800" cy="45720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4038600" y="2971800"/>
            <a:ext cx="381000" cy="22860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9" idx="0"/>
            <a:endCxn id="21" idx="2"/>
          </p:cNvCxnSpPr>
          <p:nvPr/>
        </p:nvCxnSpPr>
        <p:spPr>
          <a:xfrm>
            <a:off x="3962400" y="2476500"/>
            <a:ext cx="685800"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5" idx="0"/>
          </p:cNvCxnSpPr>
          <p:nvPr/>
        </p:nvCxnSpPr>
        <p:spPr>
          <a:xfrm rot="5400000" flipH="1" flipV="1">
            <a:off x="5181600" y="5867400"/>
            <a:ext cx="457200" cy="1588"/>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2019300" y="11049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2438400" y="9906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63" idx="1"/>
          </p:cNvCxnSpPr>
          <p:nvPr/>
        </p:nvCxnSpPr>
        <p:spPr>
          <a:xfrm rot="5400000">
            <a:off x="3143250" y="1123950"/>
            <a:ext cx="5334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3581400" y="1295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962400" y="10668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67" idx="1"/>
          </p:cNvCxnSpPr>
          <p:nvPr/>
        </p:nvCxnSpPr>
        <p:spPr>
          <a:xfrm rot="5400000">
            <a:off x="4438650" y="285750"/>
            <a:ext cx="457200" cy="2019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67" idx="1"/>
          </p:cNvCxnSpPr>
          <p:nvPr/>
        </p:nvCxnSpPr>
        <p:spPr>
          <a:xfrm rot="5400000">
            <a:off x="5048250" y="742950"/>
            <a:ext cx="304800" cy="9525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Left Brace 52"/>
          <p:cNvSpPr/>
          <p:nvPr/>
        </p:nvSpPr>
        <p:spPr>
          <a:xfrm rot="5400000">
            <a:off x="3124200" y="838200"/>
            <a:ext cx="228600" cy="2362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libri" panose="020F0502020204030204" pitchFamily="34" charset="0"/>
            </a:endParaRPr>
          </a:p>
        </p:txBody>
      </p:sp>
    </p:spTree>
    <p:extLst>
      <p:ext uri="{BB962C8B-B14F-4D97-AF65-F5344CB8AC3E}">
        <p14:creationId xmlns:p14="http://schemas.microsoft.com/office/powerpoint/2010/main" val="2267119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Composition</a:t>
            </a:r>
            <a:endParaRPr lang="id-ID" dirty="0">
              <a:latin typeface="Calibri" panose="020F0502020204030204" pitchFamily="34" charset="0"/>
            </a:endParaRPr>
          </a:p>
        </p:txBody>
      </p:sp>
      <p:sp>
        <p:nvSpPr>
          <p:cNvPr id="3" name="Rectangle 2"/>
          <p:cNvSpPr/>
          <p:nvPr/>
        </p:nvSpPr>
        <p:spPr>
          <a:xfrm>
            <a:off x="457200" y="2781300"/>
            <a:ext cx="8153400" cy="685800"/>
          </a:xfrm>
          <a:prstGeom prst="rect">
            <a:avLst/>
          </a:prstGeom>
          <a:solidFill>
            <a:schemeClr val="accent4">
              <a:lumMod val="40000"/>
              <a:lumOff val="60000"/>
            </a:schemeClr>
          </a:solidFill>
          <a:ln>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r>
              <a:rPr lang="id-ID" b="1" dirty="0" smtClean="0">
                <a:solidFill>
                  <a:schemeClr val="tx1"/>
                </a:solidFill>
                <a:latin typeface="Calibri" panose="020F0502020204030204" pitchFamily="34" charset="0"/>
              </a:rPr>
              <a:t>Utility:</a:t>
            </a:r>
          </a:p>
          <a:p>
            <a:r>
              <a:rPr lang="id-ID" sz="1200" dirty="0" smtClean="0">
                <a:solidFill>
                  <a:schemeClr val="tx1"/>
                </a:solidFill>
                <a:latin typeface="Calibri" panose="020F0502020204030204" pitchFamily="34" charset="0"/>
              </a:rPr>
              <a:t>Name, description,</a:t>
            </a:r>
          </a:p>
          <a:p>
            <a:r>
              <a:rPr lang="id-ID" sz="1200" dirty="0" smtClean="0">
                <a:solidFill>
                  <a:schemeClr val="tx1"/>
                </a:solidFill>
                <a:latin typeface="Calibri" panose="020F0502020204030204" pitchFamily="34" charset="0"/>
              </a:rPr>
              <a:t>purpose, impact, contacts</a:t>
            </a:r>
            <a:endParaRPr lang="id-ID" sz="1200" dirty="0">
              <a:solidFill>
                <a:schemeClr val="tx1"/>
              </a:solidFill>
              <a:latin typeface="Calibri" panose="020F0502020204030204" pitchFamily="34" charset="0"/>
            </a:endParaRPr>
          </a:p>
        </p:txBody>
      </p:sp>
      <p:sp>
        <p:nvSpPr>
          <p:cNvPr id="4" name="Rectangle 3"/>
          <p:cNvSpPr/>
          <p:nvPr/>
        </p:nvSpPr>
        <p:spPr>
          <a:xfrm>
            <a:off x="457200" y="3467100"/>
            <a:ext cx="8153400" cy="685800"/>
          </a:xfrm>
          <a:prstGeom prst="rect">
            <a:avLst/>
          </a:prstGeom>
          <a:solidFill>
            <a:schemeClr val="accent4">
              <a:lumMod val="40000"/>
              <a:lumOff val="60000"/>
            </a:schemeClr>
          </a:solidFill>
          <a:ln>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r>
              <a:rPr lang="id-ID" b="1" dirty="0" smtClean="0">
                <a:solidFill>
                  <a:schemeClr val="tx1"/>
                </a:solidFill>
                <a:latin typeface="Calibri" panose="020F0502020204030204" pitchFamily="34" charset="0"/>
              </a:rPr>
              <a:t>Warranty:</a:t>
            </a:r>
          </a:p>
          <a:p>
            <a:r>
              <a:rPr lang="id-ID" sz="1200" dirty="0" smtClean="0">
                <a:solidFill>
                  <a:schemeClr val="tx1"/>
                </a:solidFill>
                <a:latin typeface="Calibri" panose="020F0502020204030204" pitchFamily="34" charset="0"/>
              </a:rPr>
              <a:t>Service levels, targets, assurance</a:t>
            </a:r>
          </a:p>
          <a:p>
            <a:r>
              <a:rPr lang="id-ID" sz="1200" dirty="0" smtClean="0">
                <a:solidFill>
                  <a:schemeClr val="tx1"/>
                </a:solidFill>
                <a:latin typeface="Calibri" panose="020F0502020204030204" pitchFamily="34" charset="0"/>
              </a:rPr>
              <a:t>service hours, responsibility</a:t>
            </a:r>
          </a:p>
        </p:txBody>
      </p:sp>
      <p:sp>
        <p:nvSpPr>
          <p:cNvPr id="5" name="Rectangle 4"/>
          <p:cNvSpPr/>
          <p:nvPr/>
        </p:nvSpPr>
        <p:spPr>
          <a:xfrm>
            <a:off x="457200" y="4152900"/>
            <a:ext cx="8153400" cy="685800"/>
          </a:xfrm>
          <a:prstGeom prst="rect">
            <a:avLst/>
          </a:prstGeom>
          <a:solidFill>
            <a:schemeClr val="accent4">
              <a:lumMod val="40000"/>
              <a:lumOff val="60000"/>
            </a:schemeClr>
          </a:solidFill>
          <a:ln>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r>
              <a:rPr lang="id-ID" b="1" dirty="0" smtClean="0">
                <a:solidFill>
                  <a:schemeClr val="tx1"/>
                </a:solidFill>
                <a:latin typeface="Calibri" panose="020F0502020204030204" pitchFamily="34" charset="0"/>
              </a:rPr>
              <a:t>Assets/resources:</a:t>
            </a:r>
          </a:p>
          <a:p>
            <a:r>
              <a:rPr lang="id-ID" sz="1200" dirty="0" smtClean="0">
                <a:solidFill>
                  <a:schemeClr val="tx1"/>
                </a:solidFill>
                <a:latin typeface="Calibri" panose="020F0502020204030204" pitchFamily="34" charset="0"/>
              </a:rPr>
              <a:t>Systems, assets,</a:t>
            </a:r>
          </a:p>
          <a:p>
            <a:r>
              <a:rPr lang="id-ID" sz="1200" dirty="0" smtClean="0">
                <a:solidFill>
                  <a:schemeClr val="tx1"/>
                </a:solidFill>
                <a:latin typeface="Calibri" panose="020F0502020204030204" pitchFamily="34" charset="0"/>
              </a:rPr>
              <a:t>components</a:t>
            </a:r>
            <a:endParaRPr lang="id-ID" sz="1200" dirty="0">
              <a:solidFill>
                <a:schemeClr val="tx1"/>
              </a:solidFill>
              <a:latin typeface="Calibri" panose="020F0502020204030204" pitchFamily="34" charset="0"/>
            </a:endParaRPr>
          </a:p>
        </p:txBody>
      </p:sp>
      <p:sp>
        <p:nvSpPr>
          <p:cNvPr id="6" name="Rectangle 5"/>
          <p:cNvSpPr/>
          <p:nvPr/>
        </p:nvSpPr>
        <p:spPr>
          <a:xfrm>
            <a:off x="457200" y="4838700"/>
            <a:ext cx="8153400" cy="685800"/>
          </a:xfrm>
          <a:prstGeom prst="rect">
            <a:avLst/>
          </a:prstGeom>
          <a:solidFill>
            <a:schemeClr val="accent4">
              <a:lumMod val="40000"/>
              <a:lumOff val="60000"/>
            </a:schemeClr>
          </a:solidFill>
          <a:ln>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r>
              <a:rPr lang="id-ID" b="1" dirty="0" smtClean="0">
                <a:solidFill>
                  <a:schemeClr val="tx1"/>
                </a:solidFill>
                <a:latin typeface="Calibri" panose="020F0502020204030204" pitchFamily="34" charset="0"/>
              </a:rPr>
              <a:t>Assets/capabilities:</a:t>
            </a:r>
          </a:p>
          <a:p>
            <a:r>
              <a:rPr lang="id-ID" sz="1200" dirty="0" smtClean="0">
                <a:solidFill>
                  <a:schemeClr val="tx1"/>
                </a:solidFill>
                <a:latin typeface="Calibri" panose="020F0502020204030204" pitchFamily="34" charset="0"/>
              </a:rPr>
              <a:t>Process, supporting targets,</a:t>
            </a:r>
            <a:br>
              <a:rPr lang="id-ID" sz="1200" dirty="0" smtClean="0">
                <a:solidFill>
                  <a:schemeClr val="tx1"/>
                </a:solidFill>
                <a:latin typeface="Calibri" panose="020F0502020204030204" pitchFamily="34" charset="0"/>
              </a:rPr>
            </a:br>
            <a:r>
              <a:rPr lang="id-ID" sz="1200" dirty="0" smtClean="0">
                <a:solidFill>
                  <a:schemeClr val="tx1"/>
                </a:solidFill>
                <a:latin typeface="Calibri" panose="020F0502020204030204" pitchFamily="34" charset="0"/>
              </a:rPr>
              <a:t>resources</a:t>
            </a:r>
            <a:endParaRPr lang="id-ID" sz="1200" dirty="0">
              <a:solidFill>
                <a:schemeClr val="tx1"/>
              </a:solidFill>
              <a:latin typeface="Calibri" panose="020F0502020204030204" pitchFamily="34" charset="0"/>
            </a:endParaRPr>
          </a:p>
        </p:txBody>
      </p:sp>
      <p:sp>
        <p:nvSpPr>
          <p:cNvPr id="7" name="Rectangle 6"/>
          <p:cNvSpPr/>
          <p:nvPr/>
        </p:nvSpPr>
        <p:spPr>
          <a:xfrm>
            <a:off x="457200" y="5524500"/>
            <a:ext cx="8153400" cy="685800"/>
          </a:xfrm>
          <a:prstGeom prst="rect">
            <a:avLst/>
          </a:prstGeom>
          <a:solidFill>
            <a:schemeClr val="accent4">
              <a:lumMod val="40000"/>
              <a:lumOff val="60000"/>
            </a:schemeClr>
          </a:solidFill>
          <a:ln>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r>
              <a:rPr lang="id-ID" b="1" dirty="0" smtClean="0">
                <a:solidFill>
                  <a:schemeClr val="tx1"/>
                </a:solidFill>
                <a:latin typeface="Calibri" panose="020F0502020204030204" pitchFamily="34" charset="0"/>
              </a:rPr>
              <a:t>Assets/capabilities:</a:t>
            </a:r>
          </a:p>
          <a:p>
            <a:r>
              <a:rPr lang="id-ID" sz="1200" dirty="0" smtClean="0">
                <a:solidFill>
                  <a:schemeClr val="tx1"/>
                </a:solidFill>
                <a:latin typeface="Calibri" panose="020F0502020204030204" pitchFamily="34" charset="0"/>
              </a:rPr>
              <a:t>Resources, staffing, skills</a:t>
            </a:r>
            <a:endParaRPr lang="id-ID" sz="1200" dirty="0">
              <a:solidFill>
                <a:schemeClr val="tx1"/>
              </a:solidFill>
              <a:latin typeface="Calibri" panose="020F0502020204030204" pitchFamily="34" charset="0"/>
            </a:endParaRPr>
          </a:p>
        </p:txBody>
      </p:sp>
      <p:sp>
        <p:nvSpPr>
          <p:cNvPr id="8" name="Rectangle 7"/>
          <p:cNvSpPr/>
          <p:nvPr/>
        </p:nvSpPr>
        <p:spPr>
          <a:xfrm>
            <a:off x="457200" y="1257300"/>
            <a:ext cx="8153400" cy="1447800"/>
          </a:xfrm>
          <a:prstGeom prst="rect">
            <a:avLst/>
          </a:prstGeom>
          <a:solidFill>
            <a:schemeClr val="accent4">
              <a:lumMod val="40000"/>
              <a:lumOff val="6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id-ID" b="1" dirty="0" smtClean="0">
                <a:solidFill>
                  <a:schemeClr val="tx1"/>
                </a:solidFill>
                <a:latin typeface="Calibri" panose="020F0502020204030204" pitchFamily="34" charset="0"/>
              </a:rPr>
              <a:t>Business Service</a:t>
            </a:r>
          </a:p>
          <a:p>
            <a:r>
              <a:rPr lang="id-ID" b="1" dirty="0" smtClean="0">
                <a:solidFill>
                  <a:schemeClr val="tx1"/>
                </a:solidFill>
                <a:latin typeface="Calibri" panose="020F0502020204030204" pitchFamily="34" charset="0"/>
              </a:rPr>
              <a:t>Requirement</a:t>
            </a:r>
          </a:p>
          <a:p>
            <a:endParaRPr lang="id-ID" b="1" dirty="0" smtClean="0">
              <a:solidFill>
                <a:schemeClr val="tx1"/>
              </a:solidFill>
              <a:latin typeface="Calibri" panose="020F0502020204030204" pitchFamily="34" charset="0"/>
            </a:endParaRPr>
          </a:p>
          <a:p>
            <a:r>
              <a:rPr lang="id-ID" b="1" dirty="0" smtClean="0">
                <a:solidFill>
                  <a:schemeClr val="tx1"/>
                </a:solidFill>
                <a:latin typeface="Calibri" panose="020F0502020204030204" pitchFamily="34" charset="0"/>
              </a:rPr>
              <a:t>Requirements/demand:</a:t>
            </a:r>
          </a:p>
        </p:txBody>
      </p:sp>
      <p:sp>
        <p:nvSpPr>
          <p:cNvPr id="10" name="Rectangle 9"/>
          <p:cNvSpPr/>
          <p:nvPr/>
        </p:nvSpPr>
        <p:spPr>
          <a:xfrm>
            <a:off x="2971800" y="1333500"/>
            <a:ext cx="5638800" cy="4876800"/>
          </a:xfrm>
          <a:prstGeom prst="rect">
            <a:avLst/>
          </a:prstGeom>
          <a:noFill/>
        </p:spPr>
        <p:style>
          <a:lnRef idx="3">
            <a:schemeClr val="lt1"/>
          </a:lnRef>
          <a:fillRef idx="1">
            <a:schemeClr val="accent4"/>
          </a:fillRef>
          <a:effectRef idx="1">
            <a:schemeClr val="accent4"/>
          </a:effectRef>
          <a:fontRef idx="minor">
            <a:schemeClr val="lt1"/>
          </a:fontRef>
        </p:style>
        <p:txBody>
          <a:bodyPr rtlCol="0" anchor="ctr"/>
          <a:lstStyle/>
          <a:p>
            <a:endParaRPr lang="id-ID" b="1" dirty="0" smtClean="0">
              <a:solidFill>
                <a:schemeClr val="tx1"/>
              </a:solidFill>
              <a:latin typeface="Calibri" panose="020F0502020204030204" pitchFamily="34" charset="0"/>
            </a:endParaRPr>
          </a:p>
        </p:txBody>
      </p:sp>
      <p:sp>
        <p:nvSpPr>
          <p:cNvPr id="9" name="Rectangle 8"/>
          <p:cNvSpPr/>
          <p:nvPr/>
        </p:nvSpPr>
        <p:spPr>
          <a:xfrm>
            <a:off x="3124200" y="2324100"/>
            <a:ext cx="5410200" cy="3810000"/>
          </a:xfrm>
          <a:prstGeom prst="rect">
            <a:avLst/>
          </a:prstGeom>
          <a:noFill/>
        </p:spPr>
        <p:style>
          <a:lnRef idx="3">
            <a:schemeClr val="lt1"/>
          </a:lnRef>
          <a:fillRef idx="1">
            <a:schemeClr val="accent4"/>
          </a:fillRef>
          <a:effectRef idx="1">
            <a:schemeClr val="accent4"/>
          </a:effectRef>
          <a:fontRef idx="minor">
            <a:schemeClr val="lt1"/>
          </a:fontRef>
        </p:style>
        <p:txBody>
          <a:bodyPr rtlCol="0" anchor="ctr"/>
          <a:lstStyle/>
          <a:p>
            <a:r>
              <a:rPr lang="id-ID" b="1" dirty="0" smtClean="0">
                <a:solidFill>
                  <a:schemeClr val="tx1"/>
                </a:solidFill>
                <a:latin typeface="Calibri" panose="020F0502020204030204" pitchFamily="34" charset="0"/>
              </a:rPr>
              <a:t>IT Service</a:t>
            </a: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p:txBody>
      </p:sp>
      <p:sp>
        <p:nvSpPr>
          <p:cNvPr id="11" name="Snip Single Corner Rectangle 10"/>
          <p:cNvSpPr/>
          <p:nvPr/>
        </p:nvSpPr>
        <p:spPr>
          <a:xfrm>
            <a:off x="6172200" y="17907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3</a:t>
            </a:r>
            <a:endParaRPr lang="id-ID" sz="1200" dirty="0">
              <a:latin typeface="Calibri" panose="020F0502020204030204" pitchFamily="34" charset="0"/>
            </a:endParaRPr>
          </a:p>
        </p:txBody>
      </p:sp>
      <p:sp>
        <p:nvSpPr>
          <p:cNvPr id="12" name="Snip Single Corner Rectangle 11"/>
          <p:cNvSpPr/>
          <p:nvPr/>
        </p:nvSpPr>
        <p:spPr>
          <a:xfrm>
            <a:off x="4648200" y="17907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2</a:t>
            </a:r>
            <a:endParaRPr lang="id-ID" sz="1200" dirty="0">
              <a:latin typeface="Calibri" panose="020F0502020204030204" pitchFamily="34" charset="0"/>
            </a:endParaRPr>
          </a:p>
        </p:txBody>
      </p:sp>
      <p:sp>
        <p:nvSpPr>
          <p:cNvPr id="13" name="Snip Single Corner Rectangle 12"/>
          <p:cNvSpPr/>
          <p:nvPr/>
        </p:nvSpPr>
        <p:spPr>
          <a:xfrm>
            <a:off x="3200400" y="17907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1200" dirty="0" smtClean="0">
                <a:latin typeface="Calibri" panose="020F0502020204030204" pitchFamily="34" charset="0"/>
              </a:rPr>
              <a:t>Business</a:t>
            </a:r>
          </a:p>
          <a:p>
            <a:r>
              <a:rPr lang="id-ID" sz="1200" dirty="0" smtClean="0">
                <a:latin typeface="Calibri" panose="020F0502020204030204" pitchFamily="34" charset="0"/>
              </a:rPr>
              <a:t>Process          1</a:t>
            </a:r>
            <a:endParaRPr lang="id-ID" sz="1200" dirty="0">
              <a:latin typeface="Calibri" panose="020F0502020204030204" pitchFamily="34" charset="0"/>
            </a:endParaRPr>
          </a:p>
        </p:txBody>
      </p:sp>
      <p:sp>
        <p:nvSpPr>
          <p:cNvPr id="14" name="Rectangle 13"/>
          <p:cNvSpPr/>
          <p:nvPr/>
        </p:nvSpPr>
        <p:spPr>
          <a:xfrm>
            <a:off x="3124200" y="1485900"/>
            <a:ext cx="5410200" cy="838200"/>
          </a:xfrm>
          <a:prstGeom prst="rect">
            <a:avLst/>
          </a:prstGeom>
          <a:noFill/>
        </p:spPr>
        <p:style>
          <a:lnRef idx="3">
            <a:schemeClr val="lt1"/>
          </a:lnRef>
          <a:fillRef idx="1">
            <a:schemeClr val="accent4"/>
          </a:fillRef>
          <a:effectRef idx="1">
            <a:schemeClr val="accent4"/>
          </a:effectRef>
          <a:fontRef idx="minor">
            <a:schemeClr val="lt1"/>
          </a:fontRef>
        </p:style>
        <p:txBody>
          <a:bodyPr rtlCol="0" anchor="ctr"/>
          <a:lstStyle/>
          <a:p>
            <a:r>
              <a:rPr lang="id-ID" b="1" dirty="0" smtClean="0">
                <a:solidFill>
                  <a:schemeClr val="tx1"/>
                </a:solidFill>
                <a:latin typeface="Calibri" panose="020F0502020204030204" pitchFamily="34" charset="0"/>
              </a:rPr>
              <a:t>Business Service A</a:t>
            </a:r>
          </a:p>
          <a:p>
            <a:endParaRPr lang="id-ID" b="1" dirty="0" smtClean="0">
              <a:solidFill>
                <a:schemeClr val="tx1"/>
              </a:solidFill>
              <a:latin typeface="Calibri" panose="020F0502020204030204" pitchFamily="34" charset="0"/>
            </a:endParaRPr>
          </a:p>
          <a:p>
            <a:endParaRPr lang="id-ID" b="1" dirty="0" smtClean="0">
              <a:solidFill>
                <a:schemeClr val="tx1"/>
              </a:solidFill>
              <a:latin typeface="Calibri" panose="020F0502020204030204" pitchFamily="34" charset="0"/>
            </a:endParaRPr>
          </a:p>
        </p:txBody>
      </p:sp>
      <p:sp>
        <p:nvSpPr>
          <p:cNvPr id="15" name="Snip Single Corner Rectangle 14"/>
          <p:cNvSpPr/>
          <p:nvPr/>
        </p:nvSpPr>
        <p:spPr>
          <a:xfrm>
            <a:off x="4724400" y="2857500"/>
            <a:ext cx="1219200" cy="4572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b="1" dirty="0" smtClean="0">
                <a:latin typeface="Calibri" panose="020F0502020204030204" pitchFamily="34" charset="0"/>
              </a:rPr>
              <a:t>Service</a:t>
            </a:r>
            <a:endParaRPr lang="id-ID" sz="1400" b="1" dirty="0">
              <a:latin typeface="Calibri" panose="020F0502020204030204" pitchFamily="34" charset="0"/>
            </a:endParaRPr>
          </a:p>
        </p:txBody>
      </p:sp>
      <p:sp>
        <p:nvSpPr>
          <p:cNvPr id="16" name="Snip Single Corner Rectangle 15"/>
          <p:cNvSpPr/>
          <p:nvPr/>
        </p:nvSpPr>
        <p:spPr>
          <a:xfrm>
            <a:off x="3200400" y="4914900"/>
            <a:ext cx="914400" cy="4572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b="1" dirty="0" smtClean="0">
                <a:latin typeface="Calibri" panose="020F0502020204030204" pitchFamily="34" charset="0"/>
              </a:rPr>
              <a:t>OLAs</a:t>
            </a:r>
          </a:p>
          <a:p>
            <a:pPr algn="ctr"/>
            <a:r>
              <a:rPr lang="id-ID" sz="1400" b="1" dirty="0" smtClean="0">
                <a:latin typeface="Calibri" panose="020F0502020204030204" pitchFamily="34" charset="0"/>
              </a:rPr>
              <a:t>contracts</a:t>
            </a:r>
            <a:endParaRPr lang="id-ID" sz="1400" b="1" dirty="0">
              <a:latin typeface="Calibri" panose="020F0502020204030204" pitchFamily="34" charset="0"/>
            </a:endParaRPr>
          </a:p>
        </p:txBody>
      </p:sp>
      <p:sp>
        <p:nvSpPr>
          <p:cNvPr id="17" name="Snip Single Corner Rectangle 16"/>
          <p:cNvSpPr/>
          <p:nvPr/>
        </p:nvSpPr>
        <p:spPr>
          <a:xfrm>
            <a:off x="4267200" y="4914900"/>
            <a:ext cx="914400" cy="4572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b="1" dirty="0" smtClean="0">
                <a:latin typeface="Calibri" panose="020F0502020204030204" pitchFamily="34" charset="0"/>
              </a:rPr>
              <a:t>Support</a:t>
            </a:r>
          </a:p>
          <a:p>
            <a:pPr algn="ctr"/>
            <a:r>
              <a:rPr lang="id-ID" sz="1400" b="1" dirty="0" smtClean="0">
                <a:latin typeface="Calibri" panose="020F0502020204030204" pitchFamily="34" charset="0"/>
              </a:rPr>
              <a:t>services</a:t>
            </a:r>
            <a:endParaRPr lang="id-ID" sz="1400" b="1" dirty="0">
              <a:latin typeface="Calibri" panose="020F0502020204030204" pitchFamily="34" charset="0"/>
            </a:endParaRPr>
          </a:p>
        </p:txBody>
      </p:sp>
      <p:sp>
        <p:nvSpPr>
          <p:cNvPr id="18" name="Snip Single Corner Rectangle 17"/>
          <p:cNvSpPr/>
          <p:nvPr/>
        </p:nvSpPr>
        <p:spPr>
          <a:xfrm>
            <a:off x="3200400" y="5600700"/>
            <a:ext cx="9144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z="1400" b="1" dirty="0" smtClean="0">
                <a:latin typeface="Calibri" panose="020F0502020204030204" pitchFamily="34" charset="0"/>
              </a:rPr>
              <a:t>Support</a:t>
            </a:r>
          </a:p>
          <a:p>
            <a:pPr algn="ctr"/>
            <a:r>
              <a:rPr lang="id-ID" sz="1400" b="1" dirty="0" smtClean="0">
                <a:latin typeface="Calibri" panose="020F0502020204030204" pitchFamily="34" charset="0"/>
              </a:rPr>
              <a:t>teams</a:t>
            </a:r>
            <a:endParaRPr lang="id-ID" sz="1400" b="1" dirty="0">
              <a:latin typeface="Calibri" panose="020F0502020204030204" pitchFamily="34" charset="0"/>
            </a:endParaRPr>
          </a:p>
        </p:txBody>
      </p:sp>
      <p:sp>
        <p:nvSpPr>
          <p:cNvPr id="20" name="Snip Single Corner Rectangle 19"/>
          <p:cNvSpPr/>
          <p:nvPr/>
        </p:nvSpPr>
        <p:spPr>
          <a:xfrm>
            <a:off x="7543800" y="4914900"/>
            <a:ext cx="914400" cy="4572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b="1" dirty="0" smtClean="0">
                <a:latin typeface="Calibri" panose="020F0502020204030204" pitchFamily="34" charset="0"/>
              </a:rPr>
              <a:t>IT</a:t>
            </a:r>
          </a:p>
          <a:p>
            <a:pPr algn="ctr"/>
            <a:r>
              <a:rPr lang="id-ID" sz="1400" b="1" dirty="0" smtClean="0">
                <a:latin typeface="Calibri" panose="020F0502020204030204" pitchFamily="34" charset="0"/>
              </a:rPr>
              <a:t>process</a:t>
            </a:r>
            <a:endParaRPr lang="id-ID" sz="1400" b="1" dirty="0">
              <a:latin typeface="Calibri" panose="020F0502020204030204" pitchFamily="34" charset="0"/>
            </a:endParaRPr>
          </a:p>
        </p:txBody>
      </p:sp>
      <p:sp>
        <p:nvSpPr>
          <p:cNvPr id="22" name="Snip Single Corner Rectangle 21"/>
          <p:cNvSpPr/>
          <p:nvPr/>
        </p:nvSpPr>
        <p:spPr>
          <a:xfrm>
            <a:off x="5257800" y="4229100"/>
            <a:ext cx="12192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z="1400" b="1" dirty="0" smtClean="0">
                <a:latin typeface="Calibri" panose="020F0502020204030204" pitchFamily="34" charset="0"/>
              </a:rPr>
              <a:t>Environment</a:t>
            </a:r>
            <a:endParaRPr lang="id-ID" sz="1400" b="1" dirty="0">
              <a:latin typeface="Calibri" panose="020F0502020204030204" pitchFamily="34" charset="0"/>
            </a:endParaRPr>
          </a:p>
        </p:txBody>
      </p:sp>
      <p:sp>
        <p:nvSpPr>
          <p:cNvPr id="23" name="Snip Single Corner Rectangle 22"/>
          <p:cNvSpPr/>
          <p:nvPr/>
        </p:nvSpPr>
        <p:spPr>
          <a:xfrm>
            <a:off x="7315200" y="4229100"/>
            <a:ext cx="11430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z="1400" b="1" dirty="0" smtClean="0">
                <a:latin typeface="Calibri" panose="020F0502020204030204" pitchFamily="34" charset="0"/>
              </a:rPr>
              <a:t>Applications</a:t>
            </a:r>
            <a:endParaRPr lang="id-ID" sz="1400" b="1" dirty="0">
              <a:latin typeface="Calibri" panose="020F0502020204030204" pitchFamily="34" charset="0"/>
            </a:endParaRPr>
          </a:p>
        </p:txBody>
      </p:sp>
      <p:sp>
        <p:nvSpPr>
          <p:cNvPr id="24" name="Snip Single Corner Rectangle 23"/>
          <p:cNvSpPr/>
          <p:nvPr/>
        </p:nvSpPr>
        <p:spPr>
          <a:xfrm>
            <a:off x="6553200" y="4229100"/>
            <a:ext cx="6858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z="1400" b="1" dirty="0" smtClean="0">
                <a:latin typeface="Calibri" panose="020F0502020204030204" pitchFamily="34" charset="0"/>
              </a:rPr>
              <a:t>Data</a:t>
            </a:r>
            <a:endParaRPr lang="id-ID" sz="1400" b="1" dirty="0">
              <a:latin typeface="Calibri" panose="020F0502020204030204" pitchFamily="34" charset="0"/>
            </a:endParaRPr>
          </a:p>
        </p:txBody>
      </p:sp>
      <p:sp>
        <p:nvSpPr>
          <p:cNvPr id="25" name="Snip Single Corner Rectangle 24"/>
          <p:cNvSpPr/>
          <p:nvPr/>
        </p:nvSpPr>
        <p:spPr>
          <a:xfrm>
            <a:off x="7010400" y="3543300"/>
            <a:ext cx="1447800" cy="457200"/>
          </a:xfrm>
          <a:prstGeom prst="snip1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sz="1400" b="1" dirty="0" smtClean="0">
                <a:latin typeface="Calibri" panose="020F0502020204030204" pitchFamily="34" charset="0"/>
              </a:rPr>
              <a:t>SLAs/SLRs</a:t>
            </a:r>
          </a:p>
          <a:p>
            <a:pPr algn="ctr"/>
            <a:r>
              <a:rPr lang="id-ID" sz="1400" b="1" dirty="0" smtClean="0">
                <a:latin typeface="Calibri" panose="020F0502020204030204" pitchFamily="34" charset="0"/>
              </a:rPr>
              <a:t>incl. Cost/prices</a:t>
            </a:r>
            <a:endParaRPr lang="id-ID" sz="1400" b="1" dirty="0">
              <a:latin typeface="Calibri" panose="020F0502020204030204" pitchFamily="34" charset="0"/>
            </a:endParaRPr>
          </a:p>
        </p:txBody>
      </p:sp>
      <p:sp>
        <p:nvSpPr>
          <p:cNvPr id="26" name="Snip Single Corner Rectangle 25"/>
          <p:cNvSpPr/>
          <p:nvPr/>
        </p:nvSpPr>
        <p:spPr>
          <a:xfrm>
            <a:off x="7086600" y="2400300"/>
            <a:ext cx="1371600" cy="6858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z="1400" b="1" dirty="0" smtClean="0">
                <a:latin typeface="Calibri" panose="020F0502020204030204" pitchFamily="34" charset="0"/>
              </a:rPr>
              <a:t>Policy/strategy</a:t>
            </a:r>
            <a:br>
              <a:rPr lang="id-ID" sz="1400" b="1" dirty="0" smtClean="0">
                <a:latin typeface="Calibri" panose="020F0502020204030204" pitchFamily="34" charset="0"/>
              </a:rPr>
            </a:br>
            <a:r>
              <a:rPr lang="id-ID" sz="1400" b="1" dirty="0" smtClean="0">
                <a:latin typeface="Calibri" panose="020F0502020204030204" pitchFamily="34" charset="0"/>
              </a:rPr>
              <a:t>governance</a:t>
            </a:r>
            <a:br>
              <a:rPr lang="id-ID" sz="1400" b="1" dirty="0" smtClean="0">
                <a:latin typeface="Calibri" panose="020F0502020204030204" pitchFamily="34" charset="0"/>
              </a:rPr>
            </a:br>
            <a:r>
              <a:rPr lang="id-ID" sz="1400" b="1" dirty="0" smtClean="0">
                <a:latin typeface="Calibri" panose="020F0502020204030204" pitchFamily="34" charset="0"/>
              </a:rPr>
              <a:t>compliance</a:t>
            </a:r>
            <a:endParaRPr lang="id-ID" sz="1400" b="1" dirty="0">
              <a:latin typeface="Calibri" panose="020F0502020204030204" pitchFamily="34" charset="0"/>
            </a:endParaRPr>
          </a:p>
        </p:txBody>
      </p:sp>
      <p:cxnSp>
        <p:nvCxnSpPr>
          <p:cNvPr id="28" name="Straight Connector 27"/>
          <p:cNvCxnSpPr>
            <a:stCxn id="15" idx="3"/>
            <a:endCxn id="12" idx="1"/>
          </p:cNvCxnSpPr>
          <p:nvPr/>
        </p:nvCxnSpPr>
        <p:spPr>
          <a:xfrm rot="16200000" flipV="1">
            <a:off x="4972050" y="2495550"/>
            <a:ext cx="609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1" idx="1"/>
          </p:cNvCxnSpPr>
          <p:nvPr/>
        </p:nvCxnSpPr>
        <p:spPr>
          <a:xfrm flipV="1">
            <a:off x="5791200" y="2247900"/>
            <a:ext cx="9525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3" idx="1"/>
          </p:cNvCxnSpPr>
          <p:nvPr/>
        </p:nvCxnSpPr>
        <p:spPr>
          <a:xfrm rot="10800000">
            <a:off x="3771900" y="2247900"/>
            <a:ext cx="11049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0"/>
            <a:endCxn id="26" idx="2"/>
          </p:cNvCxnSpPr>
          <p:nvPr/>
        </p:nvCxnSpPr>
        <p:spPr>
          <a:xfrm flipV="1">
            <a:off x="5943600" y="2743200"/>
            <a:ext cx="11430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5" idx="2"/>
          </p:cNvCxnSpPr>
          <p:nvPr/>
        </p:nvCxnSpPr>
        <p:spPr>
          <a:xfrm rot="10800000">
            <a:off x="5943600" y="3238500"/>
            <a:ext cx="1066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5867400" y="3314700"/>
            <a:ext cx="1524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4" idx="3"/>
          </p:cNvCxnSpPr>
          <p:nvPr/>
        </p:nvCxnSpPr>
        <p:spPr>
          <a:xfrm rot="16200000" flipV="1">
            <a:off x="5810250" y="3143250"/>
            <a:ext cx="914400" cy="125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2" idx="3"/>
          </p:cNvCxnSpPr>
          <p:nvPr/>
        </p:nvCxnSpPr>
        <p:spPr>
          <a:xfrm rot="16200000" flipV="1">
            <a:off x="5219700" y="3581400"/>
            <a:ext cx="914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5" idx="1"/>
          </p:cNvCxnSpPr>
          <p:nvPr/>
        </p:nvCxnSpPr>
        <p:spPr>
          <a:xfrm rot="5400000">
            <a:off x="4762500" y="3657600"/>
            <a:ext cx="914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7" idx="3"/>
          </p:cNvCxnSpPr>
          <p:nvPr/>
        </p:nvCxnSpPr>
        <p:spPr>
          <a:xfrm rot="5400000" flipH="1" flipV="1">
            <a:off x="4114800" y="3924300"/>
            <a:ext cx="1600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6" idx="3"/>
          </p:cNvCxnSpPr>
          <p:nvPr/>
        </p:nvCxnSpPr>
        <p:spPr>
          <a:xfrm rot="5400000" flipH="1" flipV="1">
            <a:off x="3505200" y="3467100"/>
            <a:ext cx="160020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Snip Single Corner Rectangle 20"/>
          <p:cNvSpPr/>
          <p:nvPr/>
        </p:nvSpPr>
        <p:spPr>
          <a:xfrm>
            <a:off x="3810000" y="4229100"/>
            <a:ext cx="13716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z="1400" b="1" dirty="0" smtClean="0">
                <a:latin typeface="Calibri" panose="020F0502020204030204" pitchFamily="34" charset="0"/>
              </a:rPr>
              <a:t>Infrastructure</a:t>
            </a:r>
            <a:endParaRPr lang="id-ID" sz="1400" b="1" dirty="0">
              <a:latin typeface="Calibri" panose="020F0502020204030204" pitchFamily="34" charset="0"/>
            </a:endParaRPr>
          </a:p>
        </p:txBody>
      </p:sp>
      <p:cxnSp>
        <p:nvCxnSpPr>
          <p:cNvPr id="57" name="Straight Connector 56"/>
          <p:cNvCxnSpPr>
            <a:stCxn id="16" idx="1"/>
            <a:endCxn id="18" idx="3"/>
          </p:cNvCxnSpPr>
          <p:nvPr/>
        </p:nvCxnSpPr>
        <p:spPr>
          <a:xfrm rot="5400000">
            <a:off x="3543300" y="5486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7" idx="1"/>
            <a:endCxn id="19" idx="3"/>
          </p:cNvCxnSpPr>
          <p:nvPr/>
        </p:nvCxnSpPr>
        <p:spPr>
          <a:xfrm rot="5400000">
            <a:off x="4610100" y="5486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20" idx="3"/>
            <a:endCxn id="23" idx="1"/>
          </p:cNvCxnSpPr>
          <p:nvPr/>
        </p:nvCxnSpPr>
        <p:spPr>
          <a:xfrm rot="16200000" flipV="1">
            <a:off x="7829550" y="4743450"/>
            <a:ext cx="228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4" idx="1"/>
          </p:cNvCxnSpPr>
          <p:nvPr/>
        </p:nvCxnSpPr>
        <p:spPr>
          <a:xfrm rot="16200000" flipH="1">
            <a:off x="7258050" y="4324350"/>
            <a:ext cx="2286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2" idx="1"/>
          </p:cNvCxnSpPr>
          <p:nvPr/>
        </p:nvCxnSpPr>
        <p:spPr>
          <a:xfrm rot="16200000" flipH="1">
            <a:off x="6553200" y="4000500"/>
            <a:ext cx="30480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20" idx="2"/>
          </p:cNvCxnSpPr>
          <p:nvPr/>
        </p:nvCxnSpPr>
        <p:spPr>
          <a:xfrm>
            <a:off x="5029200" y="4686300"/>
            <a:ext cx="2514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9" idx="0"/>
            <a:endCxn id="20" idx="1"/>
          </p:cNvCxnSpPr>
          <p:nvPr/>
        </p:nvCxnSpPr>
        <p:spPr>
          <a:xfrm flipV="1">
            <a:off x="5181600" y="5372100"/>
            <a:ext cx="2819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8" idx="0"/>
          </p:cNvCxnSpPr>
          <p:nvPr/>
        </p:nvCxnSpPr>
        <p:spPr>
          <a:xfrm flipV="1">
            <a:off x="4114800" y="5295900"/>
            <a:ext cx="34290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Snip Single Corner Rectangle 18"/>
          <p:cNvSpPr/>
          <p:nvPr/>
        </p:nvSpPr>
        <p:spPr>
          <a:xfrm>
            <a:off x="4267200" y="5600700"/>
            <a:ext cx="914400" cy="4572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z="1400" b="1" dirty="0" smtClean="0">
                <a:latin typeface="Calibri" panose="020F0502020204030204" pitchFamily="34" charset="0"/>
              </a:rPr>
              <a:t>Supplier</a:t>
            </a:r>
            <a:endParaRPr lang="id-ID" sz="1400" b="1" dirty="0">
              <a:latin typeface="Calibri" panose="020F0502020204030204" pitchFamily="34" charset="0"/>
            </a:endParaRPr>
          </a:p>
        </p:txBody>
      </p:sp>
    </p:spTree>
    <p:extLst>
      <p:ext uri="{BB962C8B-B14F-4D97-AF65-F5344CB8AC3E}">
        <p14:creationId xmlns:p14="http://schemas.microsoft.com/office/powerpoint/2010/main" val="1853786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Design Package (SDP)</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A Document defining all aspects of an IT Service and its requirements through each stage of its Lifecycle</a:t>
            </a:r>
          </a:p>
          <a:p>
            <a:r>
              <a:rPr lang="en-US" dirty="0" smtClean="0">
                <a:latin typeface="Calibri" panose="020F0502020204030204" pitchFamily="34" charset="0"/>
              </a:rPr>
              <a:t>A Service Design Package is produced for:</a:t>
            </a:r>
          </a:p>
          <a:p>
            <a:pPr lvl="1"/>
            <a:r>
              <a:rPr lang="en-US" dirty="0" smtClean="0">
                <a:latin typeface="Calibri" panose="020F0502020204030204" pitchFamily="34" charset="0"/>
              </a:rPr>
              <a:t>Each new IT Service</a:t>
            </a:r>
          </a:p>
          <a:p>
            <a:pPr lvl="1"/>
            <a:r>
              <a:rPr lang="en-US" dirty="0" smtClean="0">
                <a:latin typeface="Calibri" panose="020F0502020204030204" pitchFamily="34" charset="0"/>
              </a:rPr>
              <a:t>Major change to an IT Service</a:t>
            </a:r>
          </a:p>
          <a:p>
            <a:pPr lvl="1"/>
            <a:r>
              <a:rPr lang="en-US" dirty="0" smtClean="0">
                <a:latin typeface="Calibri" panose="020F0502020204030204" pitchFamily="34" charset="0"/>
              </a:rPr>
              <a:t>IT Service Retirement</a:t>
            </a:r>
          </a:p>
        </p:txBody>
      </p:sp>
    </p:spTree>
    <p:extLst>
      <p:ext uri="{BB962C8B-B14F-4D97-AF65-F5344CB8AC3E}">
        <p14:creationId xmlns:p14="http://schemas.microsoft.com/office/powerpoint/2010/main" val="3603426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latin typeface="Calibri" panose="020F0502020204030204" pitchFamily="34" charset="0"/>
              </a:rPr>
              <a:t>Design Process Activities</a:t>
            </a:r>
            <a:endParaRPr lang="id-ID" dirty="0">
              <a:latin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0380585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4228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Designing Service Solution</a:t>
            </a:r>
            <a:endParaRPr lang="id-ID" dirty="0">
              <a:latin typeface="Calibri" panose="020F0502020204030204" pitchFamily="34" charset="0"/>
            </a:endParaRPr>
          </a:p>
        </p:txBody>
      </p:sp>
      <p:grpSp>
        <p:nvGrpSpPr>
          <p:cNvPr id="64" name="Group 63"/>
          <p:cNvGrpSpPr/>
          <p:nvPr/>
        </p:nvGrpSpPr>
        <p:grpSpPr>
          <a:xfrm>
            <a:off x="838200" y="1524000"/>
            <a:ext cx="7467600" cy="4953000"/>
            <a:chOff x="838200" y="1524000"/>
            <a:chExt cx="7467600" cy="4953000"/>
          </a:xfrm>
        </p:grpSpPr>
        <p:sp>
          <p:nvSpPr>
            <p:cNvPr id="63" name="Down Arrow 62"/>
            <p:cNvSpPr/>
            <p:nvPr/>
          </p:nvSpPr>
          <p:spPr>
            <a:xfrm>
              <a:off x="1219200" y="1905000"/>
              <a:ext cx="152400" cy="152400"/>
            </a:xfrm>
            <a:prstGeom prst="downArrow">
              <a:avLst/>
            </a:prstGeom>
            <a:solidFill>
              <a:schemeClr val="tx1">
                <a:lumMod val="50000"/>
                <a:lumOff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Calibri" panose="020F0502020204030204" pitchFamily="34" charset="0"/>
              </a:endParaRPr>
            </a:p>
          </p:txBody>
        </p:sp>
        <p:sp>
          <p:nvSpPr>
            <p:cNvPr id="65" name="Down Arrow 64"/>
            <p:cNvSpPr/>
            <p:nvPr/>
          </p:nvSpPr>
          <p:spPr>
            <a:xfrm>
              <a:off x="2438400" y="1905000"/>
              <a:ext cx="152400" cy="152400"/>
            </a:xfrm>
            <a:prstGeom prst="downArrow">
              <a:avLst/>
            </a:prstGeom>
            <a:solidFill>
              <a:schemeClr val="tx1">
                <a:lumMod val="50000"/>
                <a:lumOff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Calibri" panose="020F0502020204030204" pitchFamily="34" charset="0"/>
              </a:endParaRPr>
            </a:p>
          </p:txBody>
        </p:sp>
        <p:sp>
          <p:nvSpPr>
            <p:cNvPr id="66" name="Down Arrow 65"/>
            <p:cNvSpPr/>
            <p:nvPr/>
          </p:nvSpPr>
          <p:spPr>
            <a:xfrm>
              <a:off x="3657600" y="1905000"/>
              <a:ext cx="152400" cy="152400"/>
            </a:xfrm>
            <a:prstGeom prst="downArrow">
              <a:avLst/>
            </a:prstGeom>
            <a:solidFill>
              <a:schemeClr val="tx1">
                <a:lumMod val="50000"/>
                <a:lumOff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Calibri" panose="020F0502020204030204" pitchFamily="34" charset="0"/>
              </a:endParaRPr>
            </a:p>
          </p:txBody>
        </p:sp>
        <p:sp>
          <p:nvSpPr>
            <p:cNvPr id="67" name="Down Arrow 66"/>
            <p:cNvSpPr/>
            <p:nvPr/>
          </p:nvSpPr>
          <p:spPr>
            <a:xfrm>
              <a:off x="4876800" y="1905000"/>
              <a:ext cx="152400" cy="152400"/>
            </a:xfrm>
            <a:prstGeom prst="downArrow">
              <a:avLst/>
            </a:prstGeom>
            <a:solidFill>
              <a:schemeClr val="tx1">
                <a:lumMod val="50000"/>
                <a:lumOff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Calibri" panose="020F0502020204030204" pitchFamily="34" charset="0"/>
              </a:endParaRPr>
            </a:p>
          </p:txBody>
        </p:sp>
        <p:sp>
          <p:nvSpPr>
            <p:cNvPr id="43" name="Right Arrow 42"/>
            <p:cNvSpPr/>
            <p:nvPr/>
          </p:nvSpPr>
          <p:spPr>
            <a:xfrm>
              <a:off x="1752600" y="1676400"/>
              <a:ext cx="304800" cy="152400"/>
            </a:xfrm>
            <a:prstGeom prst="rightArrow">
              <a:avLst/>
            </a:prstGeom>
            <a:ln w="9525" cmpd="sng">
              <a:solidFill>
                <a:srgbClr val="595959"/>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latin typeface="Calibri" panose="020F0502020204030204" pitchFamily="34" charset="0"/>
              </a:endParaRPr>
            </a:p>
          </p:txBody>
        </p:sp>
        <p:sp>
          <p:nvSpPr>
            <p:cNvPr id="50" name="Right Arrow 49"/>
            <p:cNvSpPr/>
            <p:nvPr/>
          </p:nvSpPr>
          <p:spPr>
            <a:xfrm>
              <a:off x="2971800" y="1676400"/>
              <a:ext cx="304800" cy="152400"/>
            </a:xfrm>
            <a:prstGeom prst="rightArrow">
              <a:avLst/>
            </a:prstGeom>
            <a:ln w="9525" cmpd="sng">
              <a:solidFill>
                <a:srgbClr val="595959"/>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latin typeface="Calibri" panose="020F0502020204030204" pitchFamily="34" charset="0"/>
              </a:endParaRPr>
            </a:p>
          </p:txBody>
        </p:sp>
        <p:sp>
          <p:nvSpPr>
            <p:cNvPr id="51" name="Right Arrow 50"/>
            <p:cNvSpPr/>
            <p:nvPr/>
          </p:nvSpPr>
          <p:spPr>
            <a:xfrm>
              <a:off x="4191000" y="1676400"/>
              <a:ext cx="304800" cy="152400"/>
            </a:xfrm>
            <a:prstGeom prst="rightArrow">
              <a:avLst/>
            </a:prstGeom>
            <a:ln w="9525" cmpd="sng">
              <a:solidFill>
                <a:srgbClr val="595959"/>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latin typeface="Calibri" panose="020F0502020204030204" pitchFamily="34" charset="0"/>
              </a:endParaRPr>
            </a:p>
          </p:txBody>
        </p:sp>
        <p:cxnSp>
          <p:nvCxnSpPr>
            <p:cNvPr id="42" name="Straight Connector 41"/>
            <p:cNvCxnSpPr/>
            <p:nvPr/>
          </p:nvCxnSpPr>
          <p:spPr>
            <a:xfrm>
              <a:off x="2057400" y="2057400"/>
              <a:ext cx="0" cy="3810000"/>
            </a:xfrm>
            <a:prstGeom prst="line">
              <a:avLst/>
            </a:prstGeom>
            <a:ln>
              <a:solidFill>
                <a:schemeClr val="tx2">
                  <a:lumMod val="60000"/>
                  <a:lumOff val="40000"/>
                </a:schemeClr>
              </a:solidFill>
              <a:prstDash val="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971800" y="2057400"/>
              <a:ext cx="0" cy="3810000"/>
            </a:xfrm>
            <a:prstGeom prst="line">
              <a:avLst/>
            </a:prstGeom>
            <a:ln>
              <a:solidFill>
                <a:schemeClr val="tx2">
                  <a:lumMod val="60000"/>
                  <a:lumOff val="40000"/>
                </a:schemeClr>
              </a:solidFill>
              <a:prstDash val="dot"/>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810000" y="2057400"/>
              <a:ext cx="0" cy="3810000"/>
            </a:xfrm>
            <a:prstGeom prst="line">
              <a:avLst/>
            </a:prstGeom>
            <a:ln>
              <a:solidFill>
                <a:schemeClr val="tx2">
                  <a:lumMod val="60000"/>
                  <a:lumOff val="40000"/>
                </a:schemeClr>
              </a:solidFill>
              <a:prstDash val="dot"/>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4648200" y="2057400"/>
              <a:ext cx="0" cy="3810000"/>
            </a:xfrm>
            <a:prstGeom prst="line">
              <a:avLst/>
            </a:prstGeom>
            <a:ln>
              <a:solidFill>
                <a:schemeClr val="tx2">
                  <a:lumMod val="60000"/>
                  <a:lumOff val="40000"/>
                </a:schemeClr>
              </a:solidFill>
              <a:prstDash val="dot"/>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638800" y="2057400"/>
              <a:ext cx="0" cy="3810000"/>
            </a:xfrm>
            <a:prstGeom prst="line">
              <a:avLst/>
            </a:prstGeom>
            <a:ln>
              <a:solidFill>
                <a:schemeClr val="tx2">
                  <a:lumMod val="60000"/>
                  <a:lumOff val="40000"/>
                </a:schemeClr>
              </a:solidFill>
              <a:prstDash val="dot"/>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629400" y="2057400"/>
              <a:ext cx="0" cy="3810000"/>
            </a:xfrm>
            <a:prstGeom prst="line">
              <a:avLst/>
            </a:prstGeom>
            <a:ln>
              <a:solidFill>
                <a:schemeClr val="tx2">
                  <a:lumMod val="60000"/>
                  <a:lumOff val="40000"/>
                </a:schemeClr>
              </a:solidFill>
              <a:prstDash val="dot"/>
            </a:ln>
          </p:spPr>
          <p:style>
            <a:lnRef idx="2">
              <a:schemeClr val="accent1"/>
            </a:lnRef>
            <a:fillRef idx="0">
              <a:schemeClr val="accent1"/>
            </a:fillRef>
            <a:effectRef idx="1">
              <a:schemeClr val="accent1"/>
            </a:effectRef>
            <a:fontRef idx="minor">
              <a:schemeClr val="tx1"/>
            </a:fontRef>
          </p:style>
        </p:cxnSp>
        <p:sp>
          <p:nvSpPr>
            <p:cNvPr id="3" name="Snip Single Corner Rectangle 2"/>
            <p:cNvSpPr/>
            <p:nvPr/>
          </p:nvSpPr>
          <p:spPr>
            <a:xfrm>
              <a:off x="7010400" y="50292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SLA</a:t>
              </a:r>
            </a:p>
            <a:p>
              <a:pPr algn="ctr"/>
              <a:r>
                <a:rPr lang="en-US" sz="1100" dirty="0" smtClean="0">
                  <a:latin typeface="Calibri" panose="020F0502020204030204" pitchFamily="34" charset="0"/>
                </a:rPr>
                <a:t>Live</a:t>
              </a:r>
              <a:endParaRPr lang="en-US" sz="1100" dirty="0">
                <a:latin typeface="Calibri" panose="020F0502020204030204" pitchFamily="34" charset="0"/>
              </a:endParaRPr>
            </a:p>
          </p:txBody>
        </p:sp>
        <p:sp>
          <p:nvSpPr>
            <p:cNvPr id="11" name="Snip Single Corner Rectangle 10"/>
            <p:cNvSpPr/>
            <p:nvPr/>
          </p:nvSpPr>
          <p:spPr>
            <a:xfrm>
              <a:off x="1295400" y="25908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SAC</a:t>
              </a:r>
            </a:p>
            <a:p>
              <a:pPr algn="ctr"/>
              <a:endParaRPr lang="en-US" sz="1100" dirty="0">
                <a:latin typeface="Calibri" panose="020F0502020204030204" pitchFamily="34" charset="0"/>
              </a:endParaRPr>
            </a:p>
          </p:txBody>
        </p:sp>
        <p:sp>
          <p:nvSpPr>
            <p:cNvPr id="12" name="Snip Single Corner Rectangle 11"/>
            <p:cNvSpPr/>
            <p:nvPr/>
          </p:nvSpPr>
          <p:spPr>
            <a:xfrm>
              <a:off x="2286000" y="25908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SAC</a:t>
              </a:r>
            </a:p>
            <a:p>
              <a:pPr algn="ctr"/>
              <a:endParaRPr lang="en-US" sz="1100" dirty="0">
                <a:latin typeface="Calibri" panose="020F0502020204030204" pitchFamily="34" charset="0"/>
              </a:endParaRPr>
            </a:p>
          </p:txBody>
        </p:sp>
        <p:sp>
          <p:nvSpPr>
            <p:cNvPr id="13" name="Snip Single Corner Rectangle 12"/>
            <p:cNvSpPr/>
            <p:nvPr/>
          </p:nvSpPr>
          <p:spPr>
            <a:xfrm>
              <a:off x="3124200" y="25908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SAC</a:t>
              </a:r>
            </a:p>
            <a:p>
              <a:pPr algn="ctr"/>
              <a:endParaRPr lang="en-US" sz="1100" dirty="0">
                <a:latin typeface="Calibri" panose="020F0502020204030204" pitchFamily="34" charset="0"/>
              </a:endParaRPr>
            </a:p>
          </p:txBody>
        </p:sp>
        <p:sp>
          <p:nvSpPr>
            <p:cNvPr id="14" name="Snip Single Corner Rectangle 13"/>
            <p:cNvSpPr/>
            <p:nvPr/>
          </p:nvSpPr>
          <p:spPr>
            <a:xfrm>
              <a:off x="3962400" y="25908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SAC</a:t>
              </a:r>
            </a:p>
            <a:p>
              <a:pPr algn="ctr"/>
              <a:endParaRPr lang="en-US" sz="1100" dirty="0">
                <a:latin typeface="Calibri" panose="020F0502020204030204" pitchFamily="34" charset="0"/>
              </a:endParaRPr>
            </a:p>
          </p:txBody>
        </p:sp>
        <p:sp>
          <p:nvSpPr>
            <p:cNvPr id="15" name="Snip Single Corner Rectangle 14"/>
            <p:cNvSpPr/>
            <p:nvPr/>
          </p:nvSpPr>
          <p:spPr>
            <a:xfrm>
              <a:off x="5410200" y="25908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SAC</a:t>
              </a:r>
            </a:p>
            <a:p>
              <a:pPr algn="ctr"/>
              <a:endParaRPr lang="en-US" sz="1100" dirty="0">
                <a:latin typeface="Calibri" panose="020F0502020204030204" pitchFamily="34" charset="0"/>
              </a:endParaRPr>
            </a:p>
          </p:txBody>
        </p:sp>
        <p:sp>
          <p:nvSpPr>
            <p:cNvPr id="16" name="Snip Single Corner Rectangle 15"/>
            <p:cNvSpPr/>
            <p:nvPr/>
          </p:nvSpPr>
          <p:spPr>
            <a:xfrm>
              <a:off x="6400800" y="25908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SAC</a:t>
              </a:r>
            </a:p>
            <a:p>
              <a:pPr algn="ctr"/>
              <a:endParaRPr lang="en-US" sz="1100" dirty="0">
                <a:latin typeface="Calibri" panose="020F0502020204030204" pitchFamily="34" charset="0"/>
              </a:endParaRPr>
            </a:p>
          </p:txBody>
        </p:sp>
        <p:sp>
          <p:nvSpPr>
            <p:cNvPr id="17" name="Snip Single Corner Rectangle 16"/>
            <p:cNvSpPr/>
            <p:nvPr/>
          </p:nvSpPr>
          <p:spPr>
            <a:xfrm>
              <a:off x="3657600" y="37338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SDP</a:t>
              </a:r>
            </a:p>
            <a:p>
              <a:pPr algn="ctr"/>
              <a:endParaRPr lang="en-US" sz="1100" dirty="0">
                <a:latin typeface="Calibri" panose="020F0502020204030204" pitchFamily="34" charset="0"/>
              </a:endParaRPr>
            </a:p>
          </p:txBody>
        </p:sp>
        <p:sp>
          <p:nvSpPr>
            <p:cNvPr id="4" name="Snip Single Corner Rectangle 3"/>
            <p:cNvSpPr/>
            <p:nvPr/>
          </p:nvSpPr>
          <p:spPr>
            <a:xfrm>
              <a:off x="838200" y="1524000"/>
              <a:ext cx="914400" cy="3810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dirty="0" smtClean="0">
                  <a:latin typeface="Calibri" panose="020F0502020204030204" pitchFamily="34" charset="0"/>
                </a:rPr>
                <a:t>Business</a:t>
              </a:r>
            </a:p>
            <a:p>
              <a:r>
                <a:rPr lang="en-US" sz="1000" dirty="0" smtClean="0">
                  <a:latin typeface="Calibri" panose="020F0502020204030204" pitchFamily="34" charset="0"/>
                </a:rPr>
                <a:t>requirements</a:t>
              </a:r>
              <a:endParaRPr lang="en-US" sz="1000" dirty="0">
                <a:latin typeface="Calibri" panose="020F0502020204030204" pitchFamily="34" charset="0"/>
              </a:endParaRPr>
            </a:p>
          </p:txBody>
        </p:sp>
        <p:sp>
          <p:nvSpPr>
            <p:cNvPr id="19" name="Snip Single Corner Rectangle 18"/>
            <p:cNvSpPr/>
            <p:nvPr/>
          </p:nvSpPr>
          <p:spPr>
            <a:xfrm>
              <a:off x="2057400" y="1524000"/>
              <a:ext cx="914400" cy="3810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dirty="0" smtClean="0">
                  <a:latin typeface="Calibri" panose="020F0502020204030204" pitchFamily="34" charset="0"/>
                </a:rPr>
                <a:t>Business</a:t>
              </a:r>
            </a:p>
            <a:p>
              <a:r>
                <a:rPr lang="en-US" sz="1000" dirty="0" smtClean="0">
                  <a:latin typeface="Calibri" panose="020F0502020204030204" pitchFamily="34" charset="0"/>
                </a:rPr>
                <a:t>requirements</a:t>
              </a:r>
              <a:endParaRPr lang="en-US" sz="1000" dirty="0">
                <a:latin typeface="Calibri" panose="020F0502020204030204" pitchFamily="34" charset="0"/>
              </a:endParaRPr>
            </a:p>
          </p:txBody>
        </p:sp>
        <p:sp>
          <p:nvSpPr>
            <p:cNvPr id="20" name="Snip Single Corner Rectangle 19"/>
            <p:cNvSpPr/>
            <p:nvPr/>
          </p:nvSpPr>
          <p:spPr>
            <a:xfrm>
              <a:off x="3276600" y="1524000"/>
              <a:ext cx="914400" cy="3810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dirty="0" smtClean="0">
                  <a:latin typeface="Calibri" panose="020F0502020204030204" pitchFamily="34" charset="0"/>
                </a:rPr>
                <a:t>Business</a:t>
              </a:r>
            </a:p>
            <a:p>
              <a:r>
                <a:rPr lang="en-US" sz="1000" dirty="0" smtClean="0">
                  <a:latin typeface="Calibri" panose="020F0502020204030204" pitchFamily="34" charset="0"/>
                </a:rPr>
                <a:t>requirements</a:t>
              </a:r>
              <a:endParaRPr lang="en-US" sz="1000" dirty="0">
                <a:latin typeface="Calibri" panose="020F0502020204030204" pitchFamily="34" charset="0"/>
              </a:endParaRPr>
            </a:p>
          </p:txBody>
        </p:sp>
        <p:sp>
          <p:nvSpPr>
            <p:cNvPr id="21" name="Snip Single Corner Rectangle 20"/>
            <p:cNvSpPr/>
            <p:nvPr/>
          </p:nvSpPr>
          <p:spPr>
            <a:xfrm>
              <a:off x="4495800" y="1524000"/>
              <a:ext cx="914400" cy="3810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dirty="0" smtClean="0">
                  <a:latin typeface="Calibri" panose="020F0502020204030204" pitchFamily="34" charset="0"/>
                </a:rPr>
                <a:t>Business</a:t>
              </a:r>
            </a:p>
            <a:p>
              <a:r>
                <a:rPr lang="en-US" sz="1000" dirty="0" smtClean="0">
                  <a:latin typeface="Calibri" panose="020F0502020204030204" pitchFamily="34" charset="0"/>
                </a:rPr>
                <a:t>requirements</a:t>
              </a:r>
              <a:endParaRPr lang="en-US" sz="1000" dirty="0">
                <a:latin typeface="Calibri" panose="020F0502020204030204" pitchFamily="34" charset="0"/>
              </a:endParaRPr>
            </a:p>
          </p:txBody>
        </p:sp>
        <p:sp>
          <p:nvSpPr>
            <p:cNvPr id="18" name="Snip Single Corner Rectangle 17"/>
            <p:cNvSpPr/>
            <p:nvPr/>
          </p:nvSpPr>
          <p:spPr>
            <a:xfrm>
              <a:off x="3810000" y="3200400"/>
              <a:ext cx="762000" cy="4572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80000"/>
                </a:lnSpc>
              </a:pPr>
              <a:r>
                <a:rPr lang="en-US" sz="800" dirty="0">
                  <a:latin typeface="Calibri" panose="020F0502020204030204" pitchFamily="34" charset="0"/>
                </a:rPr>
                <a:t>Build service solution (Transition)</a:t>
              </a:r>
            </a:p>
          </p:txBody>
        </p:sp>
        <p:sp>
          <p:nvSpPr>
            <p:cNvPr id="23" name="Snip Single Corner Rectangle 22"/>
            <p:cNvSpPr/>
            <p:nvPr/>
          </p:nvSpPr>
          <p:spPr>
            <a:xfrm>
              <a:off x="4724400" y="3200400"/>
              <a:ext cx="762000" cy="4572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80000"/>
                </a:lnSpc>
              </a:pPr>
              <a:r>
                <a:rPr lang="en-US" sz="800" dirty="0">
                  <a:latin typeface="Calibri" panose="020F0502020204030204" pitchFamily="34" charset="0"/>
                </a:rPr>
                <a:t>Test service solution (Transition)</a:t>
              </a:r>
            </a:p>
          </p:txBody>
        </p:sp>
        <p:sp>
          <p:nvSpPr>
            <p:cNvPr id="26" name="Snip Single Corner Rectangle 25"/>
            <p:cNvSpPr/>
            <p:nvPr/>
          </p:nvSpPr>
          <p:spPr>
            <a:xfrm>
              <a:off x="3048000" y="3200400"/>
              <a:ext cx="685800" cy="4572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80000"/>
                </a:lnSpc>
              </a:pPr>
              <a:r>
                <a:rPr lang="en-US" sz="800" dirty="0" smtClean="0">
                  <a:latin typeface="Calibri" panose="020F0502020204030204" pitchFamily="34" charset="0"/>
                </a:rPr>
                <a:t>Develop service </a:t>
              </a:r>
              <a:r>
                <a:rPr lang="en-US" sz="800" dirty="0">
                  <a:latin typeface="Calibri" panose="020F0502020204030204" pitchFamily="34" charset="0"/>
                </a:rPr>
                <a:t>solution </a:t>
              </a:r>
              <a:r>
                <a:rPr lang="en-US" sz="800" dirty="0" smtClean="0">
                  <a:latin typeface="Calibri" panose="020F0502020204030204" pitchFamily="34" charset="0"/>
                </a:rPr>
                <a:t>(Design</a:t>
              </a:r>
              <a:r>
                <a:rPr lang="en-US" sz="800" dirty="0">
                  <a:latin typeface="Calibri" panose="020F0502020204030204" pitchFamily="34" charset="0"/>
                </a:rPr>
                <a:t>)</a:t>
              </a:r>
            </a:p>
          </p:txBody>
        </p:sp>
        <p:sp>
          <p:nvSpPr>
            <p:cNvPr id="27" name="Snip Single Corner Rectangle 26"/>
            <p:cNvSpPr/>
            <p:nvPr/>
          </p:nvSpPr>
          <p:spPr>
            <a:xfrm>
              <a:off x="2133600" y="3200400"/>
              <a:ext cx="685800" cy="4572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80000"/>
                </a:lnSpc>
              </a:pPr>
              <a:r>
                <a:rPr lang="en-US" sz="800" dirty="0" smtClean="0">
                  <a:latin typeface="Calibri" panose="020F0502020204030204" pitchFamily="34" charset="0"/>
                </a:rPr>
                <a:t>Design service </a:t>
              </a:r>
              <a:r>
                <a:rPr lang="en-US" sz="800" dirty="0">
                  <a:latin typeface="Calibri" panose="020F0502020204030204" pitchFamily="34" charset="0"/>
                </a:rPr>
                <a:t>solution </a:t>
              </a:r>
              <a:r>
                <a:rPr lang="en-US" sz="800" dirty="0" smtClean="0">
                  <a:latin typeface="Calibri" panose="020F0502020204030204" pitchFamily="34" charset="0"/>
                </a:rPr>
                <a:t>(Design</a:t>
              </a:r>
              <a:r>
                <a:rPr lang="en-US" sz="800" dirty="0">
                  <a:latin typeface="Calibri" panose="020F0502020204030204" pitchFamily="34" charset="0"/>
                </a:rPr>
                <a:t>)</a:t>
              </a:r>
            </a:p>
          </p:txBody>
        </p:sp>
        <p:sp>
          <p:nvSpPr>
            <p:cNvPr id="28" name="Snip Single Corner Rectangle 27"/>
            <p:cNvSpPr/>
            <p:nvPr/>
          </p:nvSpPr>
          <p:spPr>
            <a:xfrm>
              <a:off x="838200" y="3200400"/>
              <a:ext cx="1219200" cy="4572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80000"/>
                </a:lnSpc>
              </a:pPr>
              <a:r>
                <a:rPr lang="en-US" sz="800" dirty="0" smtClean="0">
                  <a:latin typeface="Calibri" panose="020F0502020204030204" pitchFamily="34" charset="0"/>
                </a:rPr>
                <a:t>Document &amp; agree business requirements (Strategy &amp; Design)</a:t>
              </a:r>
              <a:endParaRPr lang="en-US" sz="800" dirty="0">
                <a:latin typeface="Calibri" panose="020F0502020204030204" pitchFamily="34" charset="0"/>
              </a:endParaRPr>
            </a:p>
          </p:txBody>
        </p:sp>
        <p:sp>
          <p:nvSpPr>
            <p:cNvPr id="22" name="Right Arrow 21"/>
            <p:cNvSpPr/>
            <p:nvPr/>
          </p:nvSpPr>
          <p:spPr>
            <a:xfrm>
              <a:off x="914400" y="4572000"/>
              <a:ext cx="4724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latin typeface="Calibri" panose="020F0502020204030204" pitchFamily="34" charset="0"/>
                </a:rPr>
                <a:t>Transition &amp; Operation involvement</a:t>
              </a:r>
              <a:endParaRPr lang="en-US" sz="1200" b="1" dirty="0">
                <a:latin typeface="Calibri" panose="020F0502020204030204" pitchFamily="34" charset="0"/>
              </a:endParaRPr>
            </a:p>
          </p:txBody>
        </p:sp>
        <p:sp>
          <p:nvSpPr>
            <p:cNvPr id="30" name="Right Arrow 29"/>
            <p:cNvSpPr/>
            <p:nvPr/>
          </p:nvSpPr>
          <p:spPr>
            <a:xfrm>
              <a:off x="5715000" y="4572000"/>
              <a:ext cx="20574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latin typeface="Calibri" panose="020F0502020204030204" pitchFamily="34" charset="0"/>
                </a:rPr>
                <a:t>Operation</a:t>
              </a:r>
              <a:endParaRPr lang="en-US" sz="1100" b="1" dirty="0">
                <a:latin typeface="Calibri" panose="020F0502020204030204" pitchFamily="34" charset="0"/>
              </a:endParaRPr>
            </a:p>
          </p:txBody>
        </p:sp>
        <p:sp>
          <p:nvSpPr>
            <p:cNvPr id="31" name="Right Arrow 30"/>
            <p:cNvSpPr/>
            <p:nvPr/>
          </p:nvSpPr>
          <p:spPr>
            <a:xfrm>
              <a:off x="6629400" y="3962400"/>
              <a:ext cx="11430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latin typeface="Calibri" panose="020F0502020204030204" pitchFamily="34" charset="0"/>
                </a:rPr>
                <a:t>Improvement</a:t>
              </a:r>
              <a:endParaRPr lang="en-US" sz="1100" b="1" dirty="0">
                <a:latin typeface="Calibri" panose="020F0502020204030204" pitchFamily="34" charset="0"/>
              </a:endParaRPr>
            </a:p>
          </p:txBody>
        </p:sp>
        <p:sp>
          <p:nvSpPr>
            <p:cNvPr id="32" name="Right Arrow 31"/>
            <p:cNvSpPr/>
            <p:nvPr/>
          </p:nvSpPr>
          <p:spPr>
            <a:xfrm>
              <a:off x="3810000" y="4267200"/>
              <a:ext cx="29718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latin typeface="Calibri" panose="020F0502020204030204" pitchFamily="34" charset="0"/>
                </a:rPr>
                <a:t>Transition</a:t>
              </a:r>
              <a:endParaRPr lang="en-US" sz="1100" b="1" dirty="0">
                <a:latin typeface="Calibri" panose="020F0502020204030204" pitchFamily="34" charset="0"/>
              </a:endParaRPr>
            </a:p>
          </p:txBody>
        </p:sp>
        <p:sp>
          <p:nvSpPr>
            <p:cNvPr id="33" name="Right Arrow 32"/>
            <p:cNvSpPr/>
            <p:nvPr/>
          </p:nvSpPr>
          <p:spPr>
            <a:xfrm>
              <a:off x="838200" y="3657600"/>
              <a:ext cx="11430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latin typeface="Calibri" panose="020F0502020204030204" pitchFamily="34" charset="0"/>
                </a:rPr>
                <a:t>Strategy</a:t>
              </a:r>
              <a:endParaRPr lang="en-US" sz="1100" b="1" dirty="0">
                <a:latin typeface="Calibri" panose="020F0502020204030204" pitchFamily="34" charset="0"/>
              </a:endParaRPr>
            </a:p>
          </p:txBody>
        </p:sp>
        <p:sp>
          <p:nvSpPr>
            <p:cNvPr id="34" name="Right Arrow 33"/>
            <p:cNvSpPr/>
            <p:nvPr/>
          </p:nvSpPr>
          <p:spPr>
            <a:xfrm>
              <a:off x="1600200" y="4038600"/>
              <a:ext cx="19812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latin typeface="Calibri" panose="020F0502020204030204" pitchFamily="34" charset="0"/>
                </a:rPr>
                <a:t>Design</a:t>
              </a:r>
              <a:endParaRPr lang="en-US" sz="1100" b="1" dirty="0">
                <a:latin typeface="Calibri" panose="020F0502020204030204" pitchFamily="34" charset="0"/>
              </a:endParaRPr>
            </a:p>
          </p:txBody>
        </p:sp>
        <p:sp>
          <p:nvSpPr>
            <p:cNvPr id="35" name="Right Arrow 34"/>
            <p:cNvSpPr/>
            <p:nvPr/>
          </p:nvSpPr>
          <p:spPr>
            <a:xfrm>
              <a:off x="838200" y="2209800"/>
              <a:ext cx="4724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latin typeface="Calibri" panose="020F0502020204030204" pitchFamily="34" charset="0"/>
                </a:rPr>
                <a:t>Project (Project team)</a:t>
              </a:r>
              <a:endParaRPr lang="en-US" sz="1200" b="1" dirty="0">
                <a:latin typeface="Calibri" panose="020F0502020204030204" pitchFamily="34" charset="0"/>
              </a:endParaRPr>
            </a:p>
          </p:txBody>
        </p:sp>
        <p:sp>
          <p:nvSpPr>
            <p:cNvPr id="38" name="Right Arrow 37"/>
            <p:cNvSpPr/>
            <p:nvPr/>
          </p:nvSpPr>
          <p:spPr>
            <a:xfrm>
              <a:off x="914400" y="5638800"/>
              <a:ext cx="7391400" cy="838200"/>
            </a:xfrm>
            <a:prstGeom prst="rightArrow">
              <a:avLst>
                <a:gd name="adj1" fmla="val 76124"/>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anose="020F0502020204030204" pitchFamily="34" charset="0"/>
              </a:endParaRPr>
            </a:p>
          </p:txBody>
        </p:sp>
        <p:sp>
          <p:nvSpPr>
            <p:cNvPr id="36" name="Right Arrow 35"/>
            <p:cNvSpPr/>
            <p:nvPr/>
          </p:nvSpPr>
          <p:spPr>
            <a:xfrm>
              <a:off x="838200" y="2057400"/>
              <a:ext cx="4724400" cy="152400"/>
            </a:xfrm>
            <a:prstGeom prst="rightArrow">
              <a:avLst/>
            </a:prstGeom>
            <a:ln w="9525" cmpd="sng">
              <a:solidFill>
                <a:schemeClr val="tx1">
                  <a:lumMod val="65000"/>
                  <a:lumOff val="3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anose="020F0502020204030204" pitchFamily="34" charset="0"/>
              </a:endParaRPr>
            </a:p>
          </p:txBody>
        </p:sp>
        <p:sp>
          <p:nvSpPr>
            <p:cNvPr id="40" name="Right Arrow 39"/>
            <p:cNvSpPr/>
            <p:nvPr/>
          </p:nvSpPr>
          <p:spPr>
            <a:xfrm>
              <a:off x="5638801" y="2057400"/>
              <a:ext cx="990599" cy="152400"/>
            </a:xfrm>
            <a:prstGeom prst="rightArrow">
              <a:avLst/>
            </a:prstGeom>
            <a:ln w="9525" cmpd="sng">
              <a:solidFill>
                <a:schemeClr val="tx1">
                  <a:lumMod val="65000"/>
                  <a:lumOff val="3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anose="020F0502020204030204" pitchFamily="34" charset="0"/>
              </a:endParaRPr>
            </a:p>
          </p:txBody>
        </p:sp>
        <p:sp>
          <p:nvSpPr>
            <p:cNvPr id="41" name="Right Arrow 40"/>
            <p:cNvSpPr/>
            <p:nvPr/>
          </p:nvSpPr>
          <p:spPr>
            <a:xfrm>
              <a:off x="6705600" y="2057400"/>
              <a:ext cx="990599" cy="152400"/>
            </a:xfrm>
            <a:prstGeom prst="rightArrow">
              <a:avLst/>
            </a:prstGeom>
            <a:ln w="9525" cmpd="sng">
              <a:solidFill>
                <a:schemeClr val="tx1">
                  <a:lumMod val="65000"/>
                  <a:lumOff val="3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anose="020F0502020204030204" pitchFamily="34" charset="0"/>
              </a:endParaRPr>
            </a:p>
          </p:txBody>
        </p:sp>
        <p:sp>
          <p:nvSpPr>
            <p:cNvPr id="29" name="Right Arrow 28"/>
            <p:cNvSpPr/>
            <p:nvPr/>
          </p:nvSpPr>
          <p:spPr>
            <a:xfrm>
              <a:off x="914400" y="5105400"/>
              <a:ext cx="6096000"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sz="1400" dirty="0" smtClean="0">
                  <a:latin typeface="Calibri" panose="020F0502020204030204" pitchFamily="34" charset="0"/>
                </a:rPr>
                <a:t>SLM</a:t>
              </a:r>
              <a:endParaRPr lang="en-US" sz="1400" dirty="0">
                <a:latin typeface="Calibri" panose="020F0502020204030204" pitchFamily="34" charset="0"/>
              </a:endParaRPr>
            </a:p>
          </p:txBody>
        </p:sp>
        <p:sp>
          <p:nvSpPr>
            <p:cNvPr id="5" name="Snip Single Corner Rectangle 4"/>
            <p:cNvSpPr/>
            <p:nvPr/>
          </p:nvSpPr>
          <p:spPr>
            <a:xfrm>
              <a:off x="1295400" y="50292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SLR</a:t>
              </a:r>
            </a:p>
            <a:p>
              <a:pPr algn="ctr"/>
              <a:endParaRPr lang="en-US" sz="1100" dirty="0">
                <a:latin typeface="Calibri" panose="020F0502020204030204" pitchFamily="34" charset="0"/>
              </a:endParaRPr>
            </a:p>
          </p:txBody>
        </p:sp>
        <p:sp>
          <p:nvSpPr>
            <p:cNvPr id="6" name="Snip Single Corner Rectangle 5"/>
            <p:cNvSpPr/>
            <p:nvPr/>
          </p:nvSpPr>
          <p:spPr>
            <a:xfrm>
              <a:off x="2286000" y="50292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SLR</a:t>
              </a:r>
            </a:p>
            <a:p>
              <a:pPr algn="ctr"/>
              <a:endParaRPr lang="en-US" sz="1100" dirty="0">
                <a:latin typeface="Calibri" panose="020F0502020204030204" pitchFamily="34" charset="0"/>
              </a:endParaRPr>
            </a:p>
          </p:txBody>
        </p:sp>
        <p:sp>
          <p:nvSpPr>
            <p:cNvPr id="7" name="Snip Single Corner Rectangle 6"/>
            <p:cNvSpPr/>
            <p:nvPr/>
          </p:nvSpPr>
          <p:spPr>
            <a:xfrm>
              <a:off x="3124200" y="50292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SLR</a:t>
              </a:r>
            </a:p>
            <a:p>
              <a:pPr algn="ctr"/>
              <a:endParaRPr lang="en-US" sz="1100" dirty="0">
                <a:latin typeface="Calibri" panose="020F0502020204030204" pitchFamily="34" charset="0"/>
              </a:endParaRPr>
            </a:p>
          </p:txBody>
        </p:sp>
        <p:sp>
          <p:nvSpPr>
            <p:cNvPr id="8" name="Snip Single Corner Rectangle 7"/>
            <p:cNvSpPr/>
            <p:nvPr/>
          </p:nvSpPr>
          <p:spPr>
            <a:xfrm>
              <a:off x="3962400" y="50292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SLR</a:t>
              </a:r>
            </a:p>
            <a:p>
              <a:pPr algn="ctr"/>
              <a:endParaRPr lang="en-US" sz="1100" dirty="0">
                <a:latin typeface="Calibri" panose="020F0502020204030204" pitchFamily="34" charset="0"/>
              </a:endParaRPr>
            </a:p>
          </p:txBody>
        </p:sp>
        <p:sp>
          <p:nvSpPr>
            <p:cNvPr id="9" name="Snip Single Corner Rectangle 8"/>
            <p:cNvSpPr/>
            <p:nvPr/>
          </p:nvSpPr>
          <p:spPr>
            <a:xfrm>
              <a:off x="4876800" y="50292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SLR</a:t>
              </a:r>
            </a:p>
            <a:p>
              <a:pPr algn="ctr"/>
              <a:endParaRPr lang="en-US" sz="1100" dirty="0">
                <a:latin typeface="Calibri" panose="020F0502020204030204" pitchFamily="34" charset="0"/>
              </a:endParaRPr>
            </a:p>
          </p:txBody>
        </p:sp>
        <p:sp>
          <p:nvSpPr>
            <p:cNvPr id="10" name="Snip Single Corner Rectangle 9"/>
            <p:cNvSpPr/>
            <p:nvPr/>
          </p:nvSpPr>
          <p:spPr>
            <a:xfrm>
              <a:off x="5867400" y="5029200"/>
              <a:ext cx="457200" cy="53340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latin typeface="Calibri" panose="020F0502020204030204" pitchFamily="34" charset="0"/>
                </a:rPr>
                <a:t>SLA</a:t>
              </a:r>
            </a:p>
            <a:p>
              <a:pPr algn="ctr"/>
              <a:r>
                <a:rPr lang="en-US" sz="1000" dirty="0" smtClean="0">
                  <a:latin typeface="Calibri" panose="020F0502020204030204" pitchFamily="34" charset="0"/>
                </a:rPr>
                <a:t>Pilot</a:t>
              </a:r>
            </a:p>
            <a:p>
              <a:pPr algn="ctr"/>
              <a:endParaRPr lang="en-US" sz="1100" dirty="0">
                <a:latin typeface="Calibri" panose="020F0502020204030204" pitchFamily="34" charset="0"/>
              </a:endParaRPr>
            </a:p>
          </p:txBody>
        </p:sp>
        <p:sp>
          <p:nvSpPr>
            <p:cNvPr id="37" name="Right Arrow 36"/>
            <p:cNvSpPr/>
            <p:nvPr/>
          </p:nvSpPr>
          <p:spPr>
            <a:xfrm>
              <a:off x="3200400" y="5562600"/>
              <a:ext cx="4572000"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latin typeface="Calibri" panose="020F0502020204030204" pitchFamily="34" charset="0"/>
                </a:rPr>
                <a:t>Build, Test, Release &amp; Deployment Management</a:t>
              </a:r>
              <a:endParaRPr lang="en-US" sz="1200" b="1" dirty="0">
                <a:latin typeface="Calibri" panose="020F0502020204030204" pitchFamily="34" charset="0"/>
              </a:endParaRPr>
            </a:p>
          </p:txBody>
        </p:sp>
        <p:sp>
          <p:nvSpPr>
            <p:cNvPr id="52" name="TextBox 51"/>
            <p:cNvSpPr txBox="1"/>
            <p:nvPr/>
          </p:nvSpPr>
          <p:spPr>
            <a:xfrm>
              <a:off x="6468150" y="2754868"/>
              <a:ext cx="415498" cy="369332"/>
            </a:xfrm>
            <a:prstGeom prst="rect">
              <a:avLst/>
            </a:prstGeom>
            <a:noFill/>
          </p:spPr>
          <p:txBody>
            <a:bodyPr wrap="none" rtlCol="0">
              <a:spAutoFit/>
            </a:bodyPr>
            <a:lstStyle/>
            <a:p>
              <a:r>
                <a:rPr lang="en-US" dirty="0" smtClean="0">
                  <a:latin typeface="Calibri" panose="020F0502020204030204" pitchFamily="34" charset="0"/>
                  <a:ea typeface="Zapf Dingbats"/>
                  <a:cs typeface="Zapf Dingbats"/>
                  <a:sym typeface="Zapf Dingbats"/>
                </a:rPr>
                <a:t>✔</a:t>
              </a:r>
              <a:endParaRPr lang="en-US" dirty="0">
                <a:latin typeface="Calibri" panose="020F0502020204030204" pitchFamily="34" charset="0"/>
              </a:endParaRPr>
            </a:p>
          </p:txBody>
        </p:sp>
        <p:sp>
          <p:nvSpPr>
            <p:cNvPr id="54" name="TextBox 53"/>
            <p:cNvSpPr txBox="1"/>
            <p:nvPr/>
          </p:nvSpPr>
          <p:spPr>
            <a:xfrm>
              <a:off x="5477550" y="2754868"/>
              <a:ext cx="415498" cy="369332"/>
            </a:xfrm>
            <a:prstGeom prst="rect">
              <a:avLst/>
            </a:prstGeom>
            <a:noFill/>
          </p:spPr>
          <p:txBody>
            <a:bodyPr wrap="none" rtlCol="0">
              <a:spAutoFit/>
            </a:bodyPr>
            <a:lstStyle/>
            <a:p>
              <a:r>
                <a:rPr lang="en-US" dirty="0" smtClean="0">
                  <a:latin typeface="Calibri" panose="020F0502020204030204" pitchFamily="34" charset="0"/>
                  <a:ea typeface="Zapf Dingbats"/>
                  <a:cs typeface="Zapf Dingbats"/>
                  <a:sym typeface="Zapf Dingbats"/>
                </a:rPr>
                <a:t>✔</a:t>
              </a:r>
              <a:endParaRPr lang="en-US" dirty="0">
                <a:latin typeface="Calibri" panose="020F0502020204030204" pitchFamily="34" charset="0"/>
              </a:endParaRPr>
            </a:p>
          </p:txBody>
        </p:sp>
        <p:sp>
          <p:nvSpPr>
            <p:cNvPr id="55" name="TextBox 54"/>
            <p:cNvSpPr txBox="1"/>
            <p:nvPr/>
          </p:nvSpPr>
          <p:spPr>
            <a:xfrm>
              <a:off x="1066800" y="6019800"/>
              <a:ext cx="585417" cy="369332"/>
            </a:xfrm>
            <a:prstGeom prst="rect">
              <a:avLst/>
            </a:prstGeom>
            <a:noFill/>
          </p:spPr>
          <p:txBody>
            <a:bodyPr wrap="none" rtlCol="0">
              <a:spAutoFit/>
            </a:bodyPr>
            <a:lstStyle/>
            <a:p>
              <a:r>
                <a:rPr lang="en-US" sz="900" dirty="0" smtClean="0">
                  <a:latin typeface="Calibri" panose="020F0502020204030204" pitchFamily="34" charset="0"/>
                </a:rPr>
                <a:t>RFC</a:t>
              </a:r>
            </a:p>
            <a:p>
              <a:r>
                <a:rPr lang="en-US" sz="900" dirty="0" smtClean="0">
                  <a:latin typeface="Calibri" panose="020F0502020204030204" pitchFamily="34" charset="0"/>
                </a:rPr>
                <a:t>released</a:t>
              </a:r>
              <a:endParaRPr lang="en-US" sz="900" dirty="0">
                <a:latin typeface="Calibri" panose="020F0502020204030204" pitchFamily="34" charset="0"/>
              </a:endParaRPr>
            </a:p>
          </p:txBody>
        </p:sp>
        <p:sp>
          <p:nvSpPr>
            <p:cNvPr id="56" name="TextBox 55"/>
            <p:cNvSpPr txBox="1"/>
            <p:nvPr/>
          </p:nvSpPr>
          <p:spPr>
            <a:xfrm>
              <a:off x="1803190" y="6019800"/>
              <a:ext cx="652743" cy="369332"/>
            </a:xfrm>
            <a:prstGeom prst="rect">
              <a:avLst/>
            </a:prstGeom>
            <a:noFill/>
          </p:spPr>
          <p:txBody>
            <a:bodyPr wrap="none" rtlCol="0">
              <a:spAutoFit/>
            </a:bodyPr>
            <a:lstStyle/>
            <a:p>
              <a:r>
                <a:rPr lang="en-US" sz="900" dirty="0" smtClean="0">
                  <a:latin typeface="Calibri" panose="020F0502020204030204" pitchFamily="34" charset="0"/>
                </a:rPr>
                <a:t>Approved</a:t>
              </a:r>
            </a:p>
            <a:p>
              <a:r>
                <a:rPr lang="en-US" sz="900" dirty="0" smtClean="0">
                  <a:latin typeface="Calibri" panose="020F0502020204030204" pitchFamily="34" charset="0"/>
                </a:rPr>
                <a:t>for design</a:t>
              </a:r>
              <a:endParaRPr lang="en-US" sz="900" dirty="0">
                <a:latin typeface="Calibri" panose="020F0502020204030204" pitchFamily="34" charset="0"/>
              </a:endParaRPr>
            </a:p>
          </p:txBody>
        </p:sp>
        <p:sp>
          <p:nvSpPr>
            <p:cNvPr id="57" name="TextBox 56"/>
            <p:cNvSpPr txBox="1"/>
            <p:nvPr/>
          </p:nvSpPr>
          <p:spPr>
            <a:xfrm>
              <a:off x="2653685" y="6019800"/>
              <a:ext cx="813043" cy="369332"/>
            </a:xfrm>
            <a:prstGeom prst="rect">
              <a:avLst/>
            </a:prstGeom>
            <a:noFill/>
          </p:spPr>
          <p:txBody>
            <a:bodyPr wrap="none" rtlCol="0">
              <a:spAutoFit/>
            </a:bodyPr>
            <a:lstStyle/>
            <a:p>
              <a:r>
                <a:rPr lang="en-US" sz="900" dirty="0" smtClean="0">
                  <a:latin typeface="Calibri" panose="020F0502020204030204" pitchFamily="34" charset="0"/>
                </a:rPr>
                <a:t>Approved for</a:t>
              </a:r>
            </a:p>
            <a:p>
              <a:r>
                <a:rPr lang="en-US" sz="900" dirty="0" smtClean="0">
                  <a:latin typeface="Calibri" panose="020F0502020204030204" pitchFamily="34" charset="0"/>
                </a:rPr>
                <a:t>development</a:t>
              </a:r>
              <a:endParaRPr lang="en-US" sz="900" dirty="0">
                <a:latin typeface="Calibri" panose="020F0502020204030204" pitchFamily="34" charset="0"/>
              </a:endParaRPr>
            </a:p>
          </p:txBody>
        </p:sp>
        <p:sp>
          <p:nvSpPr>
            <p:cNvPr id="58" name="TextBox 57"/>
            <p:cNvSpPr txBox="1"/>
            <p:nvPr/>
          </p:nvSpPr>
          <p:spPr>
            <a:xfrm>
              <a:off x="3505200" y="6019800"/>
              <a:ext cx="646331" cy="369332"/>
            </a:xfrm>
            <a:prstGeom prst="rect">
              <a:avLst/>
            </a:prstGeom>
            <a:noFill/>
          </p:spPr>
          <p:txBody>
            <a:bodyPr wrap="none" rtlCol="0">
              <a:spAutoFit/>
            </a:bodyPr>
            <a:lstStyle/>
            <a:p>
              <a:r>
                <a:rPr lang="en-US" sz="900" dirty="0" smtClean="0">
                  <a:latin typeface="Calibri" panose="020F0502020204030204" pitchFamily="34" charset="0"/>
                </a:rPr>
                <a:t>Approved</a:t>
              </a:r>
            </a:p>
            <a:p>
              <a:r>
                <a:rPr lang="en-US" sz="900" dirty="0" smtClean="0">
                  <a:latin typeface="Calibri" panose="020F0502020204030204" pitchFamily="34" charset="0"/>
                </a:rPr>
                <a:t>for build</a:t>
              </a:r>
              <a:endParaRPr lang="en-US" sz="900" dirty="0">
                <a:latin typeface="Calibri" panose="020F0502020204030204" pitchFamily="34" charset="0"/>
              </a:endParaRPr>
            </a:p>
          </p:txBody>
        </p:sp>
        <p:sp>
          <p:nvSpPr>
            <p:cNvPr id="59" name="TextBox 58"/>
            <p:cNvSpPr txBox="1"/>
            <p:nvPr/>
          </p:nvSpPr>
          <p:spPr>
            <a:xfrm>
              <a:off x="4350465" y="6019800"/>
              <a:ext cx="646331" cy="369332"/>
            </a:xfrm>
            <a:prstGeom prst="rect">
              <a:avLst/>
            </a:prstGeom>
            <a:noFill/>
          </p:spPr>
          <p:txBody>
            <a:bodyPr wrap="none" rtlCol="0">
              <a:spAutoFit/>
            </a:bodyPr>
            <a:lstStyle/>
            <a:p>
              <a:r>
                <a:rPr lang="en-US" sz="900" dirty="0" smtClean="0">
                  <a:latin typeface="Calibri" panose="020F0502020204030204" pitchFamily="34" charset="0"/>
                </a:rPr>
                <a:t>Approved</a:t>
              </a:r>
            </a:p>
            <a:p>
              <a:r>
                <a:rPr lang="en-US" sz="900" dirty="0" smtClean="0">
                  <a:latin typeface="Calibri" panose="020F0502020204030204" pitchFamily="34" charset="0"/>
                </a:rPr>
                <a:t>for test</a:t>
              </a:r>
              <a:endParaRPr lang="en-US" sz="900" dirty="0">
                <a:latin typeface="Calibri" panose="020F0502020204030204" pitchFamily="34" charset="0"/>
              </a:endParaRPr>
            </a:p>
          </p:txBody>
        </p:sp>
        <p:sp>
          <p:nvSpPr>
            <p:cNvPr id="60" name="TextBox 59"/>
            <p:cNvSpPr txBox="1"/>
            <p:nvPr/>
          </p:nvSpPr>
          <p:spPr>
            <a:xfrm>
              <a:off x="5257800" y="6019800"/>
              <a:ext cx="800219" cy="369332"/>
            </a:xfrm>
            <a:prstGeom prst="rect">
              <a:avLst/>
            </a:prstGeom>
            <a:noFill/>
          </p:spPr>
          <p:txBody>
            <a:bodyPr wrap="none" rtlCol="0">
              <a:spAutoFit/>
            </a:bodyPr>
            <a:lstStyle/>
            <a:p>
              <a:r>
                <a:rPr lang="en-US" sz="900" dirty="0" smtClean="0">
                  <a:latin typeface="Calibri" panose="020F0502020204030204" pitchFamily="34" charset="0"/>
                </a:rPr>
                <a:t>Approved</a:t>
              </a:r>
            </a:p>
            <a:p>
              <a:r>
                <a:rPr lang="en-US" sz="900" dirty="0" smtClean="0">
                  <a:latin typeface="Calibri" panose="020F0502020204030204" pitchFamily="34" charset="0"/>
                </a:rPr>
                <a:t>for warranty</a:t>
              </a:r>
              <a:endParaRPr lang="en-US" sz="900" dirty="0">
                <a:latin typeface="Calibri" panose="020F0502020204030204" pitchFamily="34" charset="0"/>
              </a:endParaRPr>
            </a:p>
          </p:txBody>
        </p:sp>
        <p:sp>
          <p:nvSpPr>
            <p:cNvPr id="61" name="TextBox 60"/>
            <p:cNvSpPr txBox="1"/>
            <p:nvPr/>
          </p:nvSpPr>
          <p:spPr>
            <a:xfrm>
              <a:off x="6210181" y="6019800"/>
              <a:ext cx="808235" cy="369332"/>
            </a:xfrm>
            <a:prstGeom prst="rect">
              <a:avLst/>
            </a:prstGeom>
            <a:noFill/>
          </p:spPr>
          <p:txBody>
            <a:bodyPr wrap="none" rtlCol="0">
              <a:spAutoFit/>
            </a:bodyPr>
            <a:lstStyle/>
            <a:p>
              <a:r>
                <a:rPr lang="en-US" sz="900" dirty="0" smtClean="0">
                  <a:latin typeface="Calibri" panose="020F0502020204030204" pitchFamily="34" charset="0"/>
                </a:rPr>
                <a:t>Approved for</a:t>
              </a:r>
            </a:p>
            <a:p>
              <a:r>
                <a:rPr lang="en-US" sz="900" dirty="0" smtClean="0">
                  <a:latin typeface="Calibri" panose="020F0502020204030204" pitchFamily="34" charset="0"/>
                </a:rPr>
                <a:t>live release</a:t>
              </a:r>
              <a:endParaRPr lang="en-US" sz="900" dirty="0">
                <a:latin typeface="Calibri" panose="020F0502020204030204" pitchFamily="34" charset="0"/>
              </a:endParaRPr>
            </a:p>
          </p:txBody>
        </p:sp>
        <p:sp>
          <p:nvSpPr>
            <p:cNvPr id="62" name="TextBox 61"/>
            <p:cNvSpPr txBox="1"/>
            <p:nvPr/>
          </p:nvSpPr>
          <p:spPr>
            <a:xfrm>
              <a:off x="7328858" y="6019800"/>
              <a:ext cx="628698" cy="369332"/>
            </a:xfrm>
            <a:prstGeom prst="rect">
              <a:avLst/>
            </a:prstGeom>
            <a:noFill/>
          </p:spPr>
          <p:txBody>
            <a:bodyPr wrap="none" rtlCol="0">
              <a:spAutoFit/>
            </a:bodyPr>
            <a:lstStyle/>
            <a:p>
              <a:r>
                <a:rPr lang="en-US" sz="900" dirty="0" smtClean="0">
                  <a:latin typeface="Calibri" panose="020F0502020204030204" pitchFamily="34" charset="0"/>
                </a:rPr>
                <a:t>Review &amp;</a:t>
              </a:r>
            </a:p>
            <a:p>
              <a:r>
                <a:rPr lang="en-US" sz="900" dirty="0" smtClean="0">
                  <a:latin typeface="Calibri" panose="020F0502020204030204" pitchFamily="34" charset="0"/>
                </a:rPr>
                <a:t>Closure</a:t>
              </a:r>
              <a:endParaRPr lang="en-US" sz="900" dirty="0">
                <a:latin typeface="Calibri" panose="020F0502020204030204" pitchFamily="34" charset="0"/>
              </a:endParaRPr>
            </a:p>
          </p:txBody>
        </p:sp>
        <p:sp>
          <p:nvSpPr>
            <p:cNvPr id="53" name="TextBox 52"/>
            <p:cNvSpPr txBox="1"/>
            <p:nvPr/>
          </p:nvSpPr>
          <p:spPr>
            <a:xfrm>
              <a:off x="919291" y="5715000"/>
              <a:ext cx="1595309" cy="276999"/>
            </a:xfrm>
            <a:prstGeom prst="rect">
              <a:avLst/>
            </a:prstGeom>
            <a:noFill/>
          </p:spPr>
          <p:txBody>
            <a:bodyPr wrap="none" rtlCol="0">
              <a:spAutoFit/>
            </a:bodyPr>
            <a:lstStyle/>
            <a:p>
              <a:r>
                <a:rPr lang="en-US" sz="1200" b="1" dirty="0" smtClean="0">
                  <a:latin typeface="Calibri" panose="020F0502020204030204" pitchFamily="34" charset="0"/>
                </a:rPr>
                <a:t>Change Management:</a:t>
              </a:r>
              <a:endParaRPr lang="en-US" sz="1200" b="1" dirty="0">
                <a:latin typeface="Calibri" panose="020F0502020204030204" pitchFamily="34" charset="0"/>
              </a:endParaRPr>
            </a:p>
          </p:txBody>
        </p:sp>
        <p:sp>
          <p:nvSpPr>
            <p:cNvPr id="68" name="TextBox 67"/>
            <p:cNvSpPr txBox="1"/>
            <p:nvPr/>
          </p:nvSpPr>
          <p:spPr>
            <a:xfrm>
              <a:off x="2362200" y="2057400"/>
              <a:ext cx="1659429" cy="276999"/>
            </a:xfrm>
            <a:prstGeom prst="rect">
              <a:avLst/>
            </a:prstGeom>
            <a:noFill/>
          </p:spPr>
          <p:txBody>
            <a:bodyPr wrap="none" rtlCol="0">
              <a:spAutoFit/>
            </a:bodyPr>
            <a:lstStyle/>
            <a:p>
              <a:r>
                <a:rPr lang="en-US" sz="1200" b="1" dirty="0" smtClean="0">
                  <a:latin typeface="Calibri" panose="020F0502020204030204" pitchFamily="34" charset="0"/>
                </a:rPr>
                <a:t>Design &amp; Development</a:t>
              </a:r>
              <a:endParaRPr lang="en-US" sz="1200" b="1" dirty="0">
                <a:latin typeface="Calibri" panose="020F0502020204030204" pitchFamily="34" charset="0"/>
              </a:endParaRPr>
            </a:p>
          </p:txBody>
        </p:sp>
        <p:sp>
          <p:nvSpPr>
            <p:cNvPr id="69" name="TextBox 68"/>
            <p:cNvSpPr txBox="1"/>
            <p:nvPr/>
          </p:nvSpPr>
          <p:spPr>
            <a:xfrm>
              <a:off x="5562600" y="1702713"/>
              <a:ext cx="1050475" cy="430887"/>
            </a:xfrm>
            <a:prstGeom prst="rect">
              <a:avLst/>
            </a:prstGeom>
            <a:noFill/>
          </p:spPr>
          <p:txBody>
            <a:bodyPr wrap="none" rtlCol="0">
              <a:spAutoFit/>
            </a:bodyPr>
            <a:lstStyle/>
            <a:p>
              <a:pPr algn="ctr"/>
              <a:r>
                <a:rPr lang="en-US" sz="1050" b="1" dirty="0" smtClean="0">
                  <a:latin typeface="Calibri" panose="020F0502020204030204" pitchFamily="34" charset="0"/>
                </a:rPr>
                <a:t>Pilot/warranty</a:t>
              </a:r>
            </a:p>
            <a:p>
              <a:pPr algn="ctr"/>
              <a:r>
                <a:rPr lang="en-US" sz="1050" b="1" dirty="0" smtClean="0">
                  <a:latin typeface="Calibri" panose="020F0502020204030204" pitchFamily="34" charset="0"/>
                </a:rPr>
                <a:t>period</a:t>
              </a:r>
              <a:endParaRPr lang="en-US" sz="1050" b="1" dirty="0">
                <a:latin typeface="Calibri" panose="020F0502020204030204" pitchFamily="34" charset="0"/>
              </a:endParaRPr>
            </a:p>
          </p:txBody>
        </p:sp>
        <p:sp>
          <p:nvSpPr>
            <p:cNvPr id="70" name="TextBox 69"/>
            <p:cNvSpPr txBox="1"/>
            <p:nvPr/>
          </p:nvSpPr>
          <p:spPr>
            <a:xfrm>
              <a:off x="6726713" y="1702713"/>
              <a:ext cx="736099" cy="415498"/>
            </a:xfrm>
            <a:prstGeom prst="rect">
              <a:avLst/>
            </a:prstGeom>
            <a:noFill/>
          </p:spPr>
          <p:txBody>
            <a:bodyPr wrap="none" rtlCol="0">
              <a:spAutoFit/>
            </a:bodyPr>
            <a:lstStyle/>
            <a:p>
              <a:pPr algn="ctr"/>
              <a:r>
                <a:rPr lang="en-US" sz="1050" b="1" dirty="0" smtClean="0">
                  <a:latin typeface="Calibri" panose="020F0502020204030204" pitchFamily="34" charset="0"/>
                </a:rPr>
                <a:t>Live</a:t>
              </a:r>
            </a:p>
            <a:p>
              <a:pPr algn="ctr"/>
              <a:r>
                <a:rPr lang="en-US" sz="1050" b="1" dirty="0" smtClean="0">
                  <a:latin typeface="Calibri" panose="020F0502020204030204" pitchFamily="34" charset="0"/>
                </a:rPr>
                <a:t>operation</a:t>
              </a:r>
              <a:endParaRPr lang="en-US" sz="1050" b="1" dirty="0">
                <a:latin typeface="Calibri" panose="020F0502020204030204" pitchFamily="34" charset="0"/>
              </a:endParaRPr>
            </a:p>
          </p:txBody>
        </p:sp>
      </p:grpSp>
    </p:spTree>
    <p:extLst>
      <p:ext uri="{BB962C8B-B14F-4D97-AF65-F5344CB8AC3E}">
        <p14:creationId xmlns:p14="http://schemas.microsoft.com/office/powerpoint/2010/main" val="279392521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ctrTitle"/>
          </p:nvPr>
        </p:nvSpPr>
        <p:spPr/>
        <p:txBody>
          <a:bodyPr/>
          <a:lstStyle/>
          <a:p>
            <a:r>
              <a:rPr lang="id-ID" dirty="0" smtClean="0">
                <a:latin typeface="Calibri" panose="020F0502020204030204" pitchFamily="34" charset="0"/>
              </a:rPr>
              <a:t>Key Principles and Models</a:t>
            </a:r>
            <a:endParaRPr lang="id-ID" dirty="0">
              <a:latin typeface="Calibri" panose="020F0502020204030204" pitchFamily="34" charset="0"/>
            </a:endParaRPr>
          </a:p>
        </p:txBody>
      </p:sp>
      <p:sp>
        <p:nvSpPr>
          <p:cNvPr id="11267" name="Subtitle 4"/>
          <p:cNvSpPr>
            <a:spLocks noGrp="1"/>
          </p:cNvSpPr>
          <p:nvPr>
            <p:ph type="subTitle" idx="1"/>
          </p:nvPr>
        </p:nvSpPr>
        <p:spPr/>
        <p:txBody>
          <a:bodyPr/>
          <a:lstStyle/>
          <a:p>
            <a:r>
              <a:rPr lang="en-US" smtClean="0">
                <a:latin typeface="Calibri" panose="020F0502020204030204" pitchFamily="34" charset="0"/>
              </a:rPr>
              <a:t>Service Design</a:t>
            </a:r>
          </a:p>
        </p:txBody>
      </p:sp>
    </p:spTree>
    <p:extLst>
      <p:ext uri="{BB962C8B-B14F-4D97-AF65-F5344CB8AC3E}">
        <p14:creationId xmlns:p14="http://schemas.microsoft.com/office/powerpoint/2010/main" val="2712771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‘4P’s of Service Management</a:t>
            </a:r>
            <a:endParaRPr lang="id-ID" dirty="0">
              <a:latin typeface="Calibri" panose="020F0502020204030204" pitchFamily="34" charset="0"/>
            </a:endParaRPr>
          </a:p>
        </p:txBody>
      </p:sp>
      <p:sp>
        <p:nvSpPr>
          <p:cNvPr id="3" name="Content Placeholder 2"/>
          <p:cNvSpPr>
            <a:spLocks noGrp="1"/>
          </p:cNvSpPr>
          <p:nvPr>
            <p:ph sz="half" idx="1"/>
          </p:nvPr>
        </p:nvSpPr>
        <p:spPr/>
        <p:txBody>
          <a:bodyPr>
            <a:normAutofit/>
          </a:bodyPr>
          <a:lstStyle/>
          <a:p>
            <a:r>
              <a:rPr lang="en-US" sz="2400" dirty="0" smtClean="0">
                <a:latin typeface="Calibri" panose="020F0502020204030204" pitchFamily="34" charset="0"/>
              </a:rPr>
              <a:t>These are the ‘Major Components’ of Service Management</a:t>
            </a:r>
          </a:p>
          <a:p>
            <a:r>
              <a:rPr lang="en-US" sz="2400" dirty="0" smtClean="0">
                <a:latin typeface="Calibri" panose="020F0502020204030204" pitchFamily="34" charset="0"/>
              </a:rPr>
              <a:t>The design and subsequent Implementation of Service Management (and individual</a:t>
            </a:r>
            <a:r>
              <a:rPr lang="id-ID" sz="2400" dirty="0" smtClean="0">
                <a:latin typeface="Calibri" panose="020F0502020204030204" pitchFamily="34" charset="0"/>
              </a:rPr>
              <a:t> </a:t>
            </a:r>
            <a:r>
              <a:rPr lang="en-US" sz="2400" dirty="0" smtClean="0">
                <a:latin typeface="Calibri" panose="020F0502020204030204" pitchFamily="34" charset="0"/>
              </a:rPr>
              <a:t>service) is about preparing and </a:t>
            </a:r>
            <a:r>
              <a:rPr lang="id-ID" sz="2400" dirty="0" smtClean="0">
                <a:latin typeface="Calibri" panose="020F0502020204030204" pitchFamily="34" charset="0"/>
              </a:rPr>
              <a:t>p</a:t>
            </a:r>
            <a:r>
              <a:rPr lang="en-US" sz="2400" dirty="0" err="1" smtClean="0">
                <a:latin typeface="Calibri" panose="020F0502020204030204" pitchFamily="34" charset="0"/>
              </a:rPr>
              <a:t>lanning</a:t>
            </a:r>
            <a:r>
              <a:rPr lang="en-US" sz="2400" dirty="0" smtClean="0">
                <a:latin typeface="Calibri" panose="020F0502020204030204" pitchFamily="34" charset="0"/>
              </a:rPr>
              <a:t> (designing) the effective</a:t>
            </a:r>
            <a:r>
              <a:rPr lang="id-ID" sz="2400" dirty="0" smtClean="0">
                <a:latin typeface="Calibri" panose="020F0502020204030204" pitchFamily="34" charset="0"/>
              </a:rPr>
              <a:t> </a:t>
            </a:r>
            <a:r>
              <a:rPr lang="en-US" sz="2400" dirty="0" smtClean="0">
                <a:latin typeface="Calibri" panose="020F0502020204030204" pitchFamily="34" charset="0"/>
              </a:rPr>
              <a:t>and efficient use of the four Ps</a:t>
            </a:r>
          </a:p>
          <a:p>
            <a:endParaRPr lang="id-ID" sz="2400" dirty="0">
              <a:latin typeface="Calibri" panose="020F0502020204030204" pitchFamily="34" charset="0"/>
            </a:endParaRPr>
          </a:p>
        </p:txBody>
      </p:sp>
      <p:graphicFrame>
        <p:nvGraphicFramePr>
          <p:cNvPr id="5" name="Content Placeholder 5"/>
          <p:cNvGraphicFramePr>
            <a:graphicFrameLocks noGrp="1"/>
          </p:cNvGraphicFramePr>
          <p:nvPr>
            <p:ph sz="half" idx="2"/>
            <p:extLst>
              <p:ext uri="{D42A27DB-BD31-4B8C-83A1-F6EECF244321}">
                <p14:modId xmlns:p14="http://schemas.microsoft.com/office/powerpoint/2010/main" val="1274470023"/>
              </p:ext>
            </p:extLst>
          </p:nvPr>
        </p:nvGraphicFramePr>
        <p:xfrm>
          <a:off x="4648200" y="16002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542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(7) Delivery Model Options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695637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0740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(7) Delivery Model Options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955136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3142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Framework</a:t>
            </a:r>
            <a:endParaRPr lang="en-US" dirty="0">
              <a:latin typeface="Calibri" panose="020F0502020204030204" pitchFamily="34" charset="0"/>
            </a:endParaRPr>
          </a:p>
        </p:txBody>
      </p:sp>
      <p:sp>
        <p:nvSpPr>
          <p:cNvPr id="4" name="Snip Single Corner Rectangle 3"/>
          <p:cNvSpPr/>
          <p:nvPr/>
        </p:nvSpPr>
        <p:spPr>
          <a:xfrm>
            <a:off x="990600" y="4419600"/>
            <a:ext cx="1600200" cy="762000"/>
          </a:xfrm>
          <a:prstGeom prst="snip1Rect">
            <a:avLst/>
          </a:prstGeom>
          <a:effectLst>
            <a:outerShdw blurRad="76200" dist="12700" dir="2700000" sy="-23000" kx="-8004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latin typeface="Calibri" panose="020F0502020204030204" pitchFamily="34" charset="0"/>
              </a:rPr>
              <a:t>Service </a:t>
            </a:r>
            <a:br>
              <a:rPr lang="id-ID" dirty="0" smtClean="0">
                <a:latin typeface="Calibri" panose="020F0502020204030204" pitchFamily="34" charset="0"/>
              </a:rPr>
            </a:br>
            <a:r>
              <a:rPr lang="id-ID" dirty="0" smtClean="0">
                <a:latin typeface="Calibri" panose="020F0502020204030204" pitchFamily="34" charset="0"/>
              </a:rPr>
              <a:t>Design</a:t>
            </a:r>
            <a:endParaRPr lang="id-ID" dirty="0">
              <a:latin typeface="Calibri" panose="020F0502020204030204" pitchFamily="34" charset="0"/>
            </a:endParaRPr>
          </a:p>
        </p:txBody>
      </p:sp>
      <p:sp>
        <p:nvSpPr>
          <p:cNvPr id="5" name="Snip Single Corner Rectangle 4"/>
          <p:cNvSpPr/>
          <p:nvPr/>
        </p:nvSpPr>
        <p:spPr>
          <a:xfrm>
            <a:off x="685800" y="3352800"/>
            <a:ext cx="1600200" cy="762000"/>
          </a:xfrm>
          <a:prstGeom prst="snip1Rect">
            <a:avLst/>
          </a:prstGeom>
          <a:effectLst>
            <a:outerShdw blurRad="76200" dist="12700" dir="2700000" sy="-23000" kx="-8004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latin typeface="Calibri" panose="020F0502020204030204" pitchFamily="34" charset="0"/>
              </a:rPr>
              <a:t>Service Strategy</a:t>
            </a:r>
            <a:endParaRPr lang="id-ID" dirty="0">
              <a:latin typeface="Calibri" panose="020F0502020204030204" pitchFamily="34" charset="0"/>
            </a:endParaRPr>
          </a:p>
        </p:txBody>
      </p:sp>
      <p:sp>
        <p:nvSpPr>
          <p:cNvPr id="6" name="Snip Single Corner Rectangle 5"/>
          <p:cNvSpPr/>
          <p:nvPr/>
        </p:nvSpPr>
        <p:spPr>
          <a:xfrm>
            <a:off x="685800" y="2057400"/>
            <a:ext cx="16002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latin typeface="Calibri" panose="020F0502020204030204" pitchFamily="34" charset="0"/>
              </a:rPr>
              <a:t>Requirements</a:t>
            </a:r>
            <a:endParaRPr lang="id-ID" dirty="0">
              <a:latin typeface="Calibri" panose="020F0502020204030204" pitchFamily="34" charset="0"/>
            </a:endParaRPr>
          </a:p>
        </p:txBody>
      </p:sp>
      <p:sp>
        <p:nvSpPr>
          <p:cNvPr id="7" name="Snip Single Corner Rectangle 6"/>
          <p:cNvSpPr/>
          <p:nvPr/>
        </p:nvSpPr>
        <p:spPr>
          <a:xfrm>
            <a:off x="2895600" y="39624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Strategies</a:t>
            </a:r>
            <a:endParaRPr lang="id-ID" sz="1400" dirty="0">
              <a:latin typeface="Calibri" panose="020F0502020204030204" pitchFamily="34" charset="0"/>
            </a:endParaRPr>
          </a:p>
        </p:txBody>
      </p:sp>
      <p:sp>
        <p:nvSpPr>
          <p:cNvPr id="8" name="Snip Single Corner Rectangle 7"/>
          <p:cNvSpPr/>
          <p:nvPr/>
        </p:nvSpPr>
        <p:spPr>
          <a:xfrm>
            <a:off x="4267200" y="37338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Policies</a:t>
            </a:r>
            <a:endParaRPr lang="id-ID" sz="1400" dirty="0">
              <a:latin typeface="Calibri" panose="020F0502020204030204" pitchFamily="34" charset="0"/>
            </a:endParaRPr>
          </a:p>
        </p:txBody>
      </p:sp>
      <p:sp>
        <p:nvSpPr>
          <p:cNvPr id="9" name="Snip Single Corner Rectangle 8"/>
          <p:cNvSpPr/>
          <p:nvPr/>
        </p:nvSpPr>
        <p:spPr>
          <a:xfrm>
            <a:off x="5638800" y="35052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Resource &amp; Constraints</a:t>
            </a:r>
            <a:endParaRPr lang="id-ID" sz="1400" dirty="0">
              <a:latin typeface="Calibri" panose="020F0502020204030204" pitchFamily="34" charset="0"/>
            </a:endParaRPr>
          </a:p>
        </p:txBody>
      </p:sp>
      <p:sp>
        <p:nvSpPr>
          <p:cNvPr id="10" name="Snip Single Corner Rectangle 9"/>
          <p:cNvSpPr/>
          <p:nvPr/>
        </p:nvSpPr>
        <p:spPr>
          <a:xfrm>
            <a:off x="7010400" y="32766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Obj (SLP) from Requirements</a:t>
            </a:r>
            <a:endParaRPr lang="id-ID" sz="1400" dirty="0">
              <a:latin typeface="Calibri" panose="020F0502020204030204" pitchFamily="34" charset="0"/>
            </a:endParaRPr>
          </a:p>
        </p:txBody>
      </p:sp>
      <p:sp>
        <p:nvSpPr>
          <p:cNvPr id="11" name="Snip Single Corner Rectangle 10"/>
          <p:cNvSpPr/>
          <p:nvPr/>
        </p:nvSpPr>
        <p:spPr>
          <a:xfrm>
            <a:off x="2895600" y="49530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Solution Design</a:t>
            </a:r>
            <a:endParaRPr lang="id-ID" sz="1400" dirty="0">
              <a:latin typeface="Calibri" panose="020F0502020204030204" pitchFamily="34" charset="0"/>
            </a:endParaRPr>
          </a:p>
        </p:txBody>
      </p:sp>
      <p:sp>
        <p:nvSpPr>
          <p:cNvPr id="12" name="Snip Single Corner Rectangle 11"/>
          <p:cNvSpPr/>
          <p:nvPr/>
        </p:nvSpPr>
        <p:spPr>
          <a:xfrm>
            <a:off x="4267200" y="48006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Architectures</a:t>
            </a:r>
            <a:endParaRPr lang="id-ID" sz="1400" dirty="0">
              <a:latin typeface="Calibri" panose="020F0502020204030204" pitchFamily="34" charset="0"/>
            </a:endParaRPr>
          </a:p>
        </p:txBody>
      </p:sp>
      <p:sp>
        <p:nvSpPr>
          <p:cNvPr id="13" name="Snip Single Corner Rectangle 12"/>
          <p:cNvSpPr/>
          <p:nvPr/>
        </p:nvSpPr>
        <p:spPr>
          <a:xfrm>
            <a:off x="5638800" y="45720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latin typeface="Calibri" panose="020F0502020204030204" pitchFamily="34" charset="0"/>
              </a:rPr>
              <a:t>Standards</a:t>
            </a:r>
            <a:endParaRPr lang="id-ID" sz="1400" dirty="0">
              <a:latin typeface="Calibri" panose="020F0502020204030204" pitchFamily="34" charset="0"/>
            </a:endParaRPr>
          </a:p>
        </p:txBody>
      </p:sp>
      <p:sp>
        <p:nvSpPr>
          <p:cNvPr id="14" name="Snip Single Corner Rectangle 13"/>
          <p:cNvSpPr/>
          <p:nvPr/>
        </p:nvSpPr>
        <p:spPr>
          <a:xfrm>
            <a:off x="7010400" y="44196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600" dirty="0" smtClean="0">
                <a:latin typeface="Calibri" panose="020F0502020204030204" pitchFamily="34" charset="0"/>
              </a:rPr>
              <a:t>SDPs</a:t>
            </a:r>
            <a:endParaRPr lang="id-ID" sz="1600" dirty="0">
              <a:latin typeface="Calibri" panose="020F0502020204030204" pitchFamily="34" charset="0"/>
            </a:endParaRPr>
          </a:p>
        </p:txBody>
      </p:sp>
      <p:sp>
        <p:nvSpPr>
          <p:cNvPr id="15" name="Snip Single Corner Rectangle 14"/>
          <p:cNvSpPr/>
          <p:nvPr/>
        </p:nvSpPr>
        <p:spPr>
          <a:xfrm>
            <a:off x="2819400" y="2438400"/>
            <a:ext cx="5715000" cy="6096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000" dirty="0" smtClean="0">
                <a:latin typeface="Calibri" panose="020F0502020204030204" pitchFamily="34" charset="0"/>
              </a:rPr>
              <a:t>The business/customers</a:t>
            </a:r>
            <a:endParaRPr lang="id-ID" sz="2000" dirty="0">
              <a:latin typeface="Calibri" panose="020F0502020204030204" pitchFamily="34" charset="0"/>
            </a:endParaRPr>
          </a:p>
        </p:txBody>
      </p:sp>
      <p:cxnSp>
        <p:nvCxnSpPr>
          <p:cNvPr id="16" name="Straight Arrow Connector 15"/>
          <p:cNvCxnSpPr/>
          <p:nvPr/>
        </p:nvCxnSpPr>
        <p:spPr>
          <a:xfrm>
            <a:off x="2286000" y="4038600"/>
            <a:ext cx="609600" cy="1588"/>
          </a:xfrm>
          <a:prstGeom prst="straightConnector1">
            <a:avLst/>
          </a:prstGeom>
          <a:ln w="28575">
            <a:solidFill>
              <a:schemeClr val="accent1">
                <a:lumMod val="40000"/>
                <a:lumOff val="6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86000" y="3810000"/>
            <a:ext cx="1905000" cy="1588"/>
          </a:xfrm>
          <a:prstGeom prst="straightConnector1">
            <a:avLst/>
          </a:prstGeom>
          <a:ln w="28575">
            <a:solidFill>
              <a:schemeClr val="accent1">
                <a:lumMod val="40000"/>
                <a:lumOff val="6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86000" y="3581400"/>
            <a:ext cx="3352800" cy="1588"/>
          </a:xfrm>
          <a:prstGeom prst="straightConnector1">
            <a:avLst/>
          </a:prstGeom>
          <a:ln w="28575">
            <a:solidFill>
              <a:schemeClr val="accent1">
                <a:lumMod val="40000"/>
                <a:lumOff val="6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286000" y="3352800"/>
            <a:ext cx="4724400" cy="1588"/>
          </a:xfrm>
          <a:prstGeom prst="straightConnector1">
            <a:avLst/>
          </a:prstGeom>
          <a:ln w="28575">
            <a:solidFill>
              <a:schemeClr val="accent1">
                <a:lumMod val="40000"/>
                <a:lumOff val="6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90800" y="4495800"/>
            <a:ext cx="4343400" cy="1588"/>
          </a:xfrm>
          <a:prstGeom prst="straightConnector1">
            <a:avLst/>
          </a:prstGeom>
          <a:ln w="28575">
            <a:solidFill>
              <a:schemeClr val="accent1">
                <a:lumMod val="40000"/>
                <a:lumOff val="6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90800" y="4648200"/>
            <a:ext cx="2971800" cy="1588"/>
          </a:xfrm>
          <a:prstGeom prst="straightConnector1">
            <a:avLst/>
          </a:prstGeom>
          <a:ln w="28575">
            <a:solidFill>
              <a:schemeClr val="accent1">
                <a:lumMod val="40000"/>
                <a:lumOff val="6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90800" y="4800600"/>
            <a:ext cx="1676400" cy="1588"/>
          </a:xfrm>
          <a:prstGeom prst="straightConnector1">
            <a:avLst/>
          </a:prstGeom>
          <a:ln w="28575">
            <a:solidFill>
              <a:schemeClr val="accent1">
                <a:lumMod val="40000"/>
                <a:lumOff val="6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90800" y="5029200"/>
            <a:ext cx="304800" cy="1588"/>
          </a:xfrm>
          <a:prstGeom prst="straightConnector1">
            <a:avLst/>
          </a:prstGeom>
          <a:ln w="28575">
            <a:solidFill>
              <a:schemeClr val="accent1">
                <a:lumMod val="40000"/>
                <a:lumOff val="6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1257300" y="4152900"/>
            <a:ext cx="304800" cy="228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1943100" y="5219700"/>
            <a:ext cx="304800" cy="2286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2133600" y="2895600"/>
            <a:ext cx="685800" cy="4572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765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(7) Delivery Model Options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211166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6150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ctrTitle"/>
          </p:nvPr>
        </p:nvSpPr>
        <p:spPr/>
        <p:txBody>
          <a:bodyPr/>
          <a:lstStyle/>
          <a:p>
            <a:r>
              <a:rPr lang="id-ID">
                <a:latin typeface="Calibri" panose="020F0502020204030204" pitchFamily="34" charset="0"/>
              </a:rPr>
              <a:t>Service Level Management</a:t>
            </a:r>
          </a:p>
        </p:txBody>
      </p:sp>
      <p:sp>
        <p:nvSpPr>
          <p:cNvPr id="11267" name="Subtitle 4"/>
          <p:cNvSpPr>
            <a:spLocks noGrp="1"/>
          </p:cNvSpPr>
          <p:nvPr>
            <p:ph type="subTitle" idx="1"/>
          </p:nvPr>
        </p:nvSpPr>
        <p:spPr/>
        <p:txBody>
          <a:bodyPr/>
          <a:lstStyle/>
          <a:p>
            <a:r>
              <a:rPr lang="en-US" smtClean="0">
                <a:latin typeface="Calibri" panose="020F0502020204030204" pitchFamily="34" charset="0"/>
              </a:rPr>
              <a:t>Service Design</a:t>
            </a:r>
          </a:p>
        </p:txBody>
      </p:sp>
    </p:spTree>
    <p:extLst>
      <p:ext uri="{BB962C8B-B14F-4D97-AF65-F5344CB8AC3E}">
        <p14:creationId xmlns:p14="http://schemas.microsoft.com/office/powerpoint/2010/main" val="25201985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43000" y="239486"/>
            <a:ext cx="7010400" cy="6016977"/>
          </a:xfrm>
          <a:prstGeom prst="rect">
            <a:avLst/>
          </a:prstGeom>
        </p:spPr>
      </p:pic>
    </p:spTree>
    <p:extLst>
      <p:ext uri="{BB962C8B-B14F-4D97-AF65-F5344CB8AC3E}">
        <p14:creationId xmlns:p14="http://schemas.microsoft.com/office/powerpoint/2010/main" val="1253095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Level Management</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u="sng" dirty="0" smtClean="0">
                <a:latin typeface="Calibri" panose="020F0502020204030204" pitchFamily="34" charset="0"/>
              </a:rPr>
              <a:t>The process of negotiating, agreeing and documenting appropriate IT service targets with the business</a:t>
            </a:r>
            <a:r>
              <a:rPr lang="en-US" dirty="0" smtClean="0">
                <a:latin typeface="Calibri" panose="020F0502020204030204" pitchFamily="34" charset="0"/>
              </a:rPr>
              <a:t>, and then monitoring and reporting on the service providers ability to deliver the agreed level of service</a:t>
            </a:r>
          </a:p>
        </p:txBody>
      </p:sp>
    </p:spTree>
    <p:extLst>
      <p:ext uri="{BB962C8B-B14F-4D97-AF65-F5344CB8AC3E}">
        <p14:creationId xmlns:p14="http://schemas.microsoft.com/office/powerpoint/2010/main" val="2783447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Goal of SLM</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800" dirty="0" smtClean="0">
                <a:latin typeface="Calibri" panose="020F0502020204030204" pitchFamily="34" charset="0"/>
              </a:rPr>
              <a:t>The </a:t>
            </a:r>
            <a:r>
              <a:rPr lang="en-US" sz="2800" b="1" dirty="0" smtClean="0">
                <a:latin typeface="Calibri" panose="020F0502020204030204" pitchFamily="34" charset="0"/>
              </a:rPr>
              <a:t>goal</a:t>
            </a:r>
            <a:r>
              <a:rPr lang="en-US" sz="2800" dirty="0" smtClean="0">
                <a:latin typeface="Calibri" panose="020F0502020204030204" pitchFamily="34" charset="0"/>
              </a:rPr>
              <a:t> of the Service Level Management process is to ensure that an agreed level of IT service is provided for all current IT service, and that future service are designed and delivered to agreed achievable targets</a:t>
            </a:r>
          </a:p>
        </p:txBody>
      </p:sp>
    </p:spTree>
    <p:extLst>
      <p:ext uri="{BB962C8B-B14F-4D97-AF65-F5344CB8AC3E}">
        <p14:creationId xmlns:p14="http://schemas.microsoft.com/office/powerpoint/2010/main" val="294966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Objectives</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000" dirty="0" smtClean="0">
                <a:latin typeface="Calibri" panose="020F0502020204030204" pitchFamily="34" charset="0"/>
              </a:rPr>
              <a:t>Define, document, agree, monitor, report and review the level of IT services provided</a:t>
            </a:r>
          </a:p>
          <a:p>
            <a:r>
              <a:rPr lang="en-US" sz="2000" dirty="0" smtClean="0">
                <a:latin typeface="Calibri" panose="020F0502020204030204" pitchFamily="34" charset="0"/>
              </a:rPr>
              <a:t>Provide and improve the relationship and communication with the business and customer</a:t>
            </a:r>
            <a:endParaRPr lang="id-ID" sz="2000" dirty="0" smtClean="0">
              <a:latin typeface="Calibri" panose="020F0502020204030204" pitchFamily="34" charset="0"/>
            </a:endParaRPr>
          </a:p>
          <a:p>
            <a:r>
              <a:rPr lang="en-US" sz="2000" dirty="0" smtClean="0">
                <a:latin typeface="Calibri" panose="020F0502020204030204" pitchFamily="34" charset="0"/>
              </a:rPr>
              <a:t>Ensure that specific and measurable targets are developed for all IT services</a:t>
            </a:r>
          </a:p>
          <a:p>
            <a:r>
              <a:rPr lang="en-US" sz="2000" dirty="0" smtClean="0">
                <a:latin typeface="Calibri" panose="020F0502020204030204" pitchFamily="34" charset="0"/>
              </a:rPr>
              <a:t>Monitor and improve customer satisfaction with the quality of service delivered</a:t>
            </a:r>
          </a:p>
          <a:p>
            <a:r>
              <a:rPr lang="en-US" sz="2000" b="1" dirty="0" smtClean="0">
                <a:latin typeface="Calibri" panose="020F0502020204030204" pitchFamily="34" charset="0"/>
              </a:rPr>
              <a:t>Ensure that IT and the customers have a clear and unambiguous expectation of the level of se</a:t>
            </a:r>
            <a:r>
              <a:rPr lang="id-ID" sz="2000" b="1" dirty="0" smtClean="0">
                <a:latin typeface="Calibri" panose="020F0502020204030204" pitchFamily="34" charset="0"/>
              </a:rPr>
              <a:t>r</a:t>
            </a:r>
            <a:r>
              <a:rPr lang="en-US" sz="2000" b="1" dirty="0" smtClean="0">
                <a:latin typeface="Calibri" panose="020F0502020204030204" pitchFamily="34" charset="0"/>
              </a:rPr>
              <a:t>vice to be delivered</a:t>
            </a:r>
          </a:p>
          <a:p>
            <a:r>
              <a:rPr lang="en-US" sz="2000" dirty="0" smtClean="0">
                <a:latin typeface="Calibri" panose="020F0502020204030204" pitchFamily="34" charset="0"/>
              </a:rPr>
              <a:t>Ensure that proactive measures to improve the level  of service delivered are implemented wherever it </a:t>
            </a:r>
            <a:r>
              <a:rPr lang="id-ID" sz="2000" dirty="0" err="1" smtClean="0">
                <a:latin typeface="Calibri" panose="020F0502020204030204" pitchFamily="34" charset="0"/>
              </a:rPr>
              <a:t>i</a:t>
            </a:r>
            <a:r>
              <a:rPr lang="en-US" sz="2000" dirty="0" smtClean="0">
                <a:latin typeface="Calibri" panose="020F0502020204030204" pitchFamily="34" charset="0"/>
              </a:rPr>
              <a:t>s cost-justifiable to do so</a:t>
            </a:r>
          </a:p>
          <a:p>
            <a:endParaRPr lang="en-US" sz="2000" dirty="0" smtClean="0">
              <a:latin typeface="Calibri" panose="020F0502020204030204" pitchFamily="34" charset="0"/>
            </a:endParaRPr>
          </a:p>
          <a:p>
            <a:endParaRPr lang="id-ID" sz="2000" dirty="0">
              <a:latin typeface="Calibri" panose="020F0502020204030204" pitchFamily="34" charset="0"/>
            </a:endParaRPr>
          </a:p>
        </p:txBody>
      </p:sp>
    </p:spTree>
    <p:extLst>
      <p:ext uri="{BB962C8B-B14F-4D97-AF65-F5344CB8AC3E}">
        <p14:creationId xmlns:p14="http://schemas.microsoft.com/office/powerpoint/2010/main" val="697418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Key Activities</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Develop relationship with business, customers, and stakeholders</a:t>
            </a:r>
          </a:p>
          <a:p>
            <a:r>
              <a:rPr lang="en-US" dirty="0" smtClean="0">
                <a:latin typeface="Calibri" panose="020F0502020204030204" pitchFamily="34" charset="0"/>
              </a:rPr>
              <a:t>Determinate, Negotiate, Document,&amp; agree Requirements for new and changed services in SLRs</a:t>
            </a:r>
          </a:p>
          <a:p>
            <a:r>
              <a:rPr lang="en-US" dirty="0" smtClean="0">
                <a:latin typeface="Calibri" panose="020F0502020204030204" pitchFamily="34" charset="0"/>
              </a:rPr>
              <a:t>Develop &amp; manage SLAs for Operational Service</a:t>
            </a:r>
          </a:p>
          <a:p>
            <a:r>
              <a:rPr lang="en-US" dirty="0" smtClean="0">
                <a:latin typeface="Calibri" panose="020F0502020204030204" pitchFamily="34" charset="0"/>
              </a:rPr>
              <a:t>Review and re</a:t>
            </a:r>
            <a:r>
              <a:rPr lang="id-ID" dirty="0" smtClean="0">
                <a:latin typeface="Calibri" panose="020F0502020204030204" pitchFamily="34" charset="0"/>
              </a:rPr>
              <a:t>vised</a:t>
            </a:r>
            <a:r>
              <a:rPr lang="en-US" dirty="0" smtClean="0">
                <a:latin typeface="Calibri" panose="020F0502020204030204" pitchFamily="34" charset="0"/>
              </a:rPr>
              <a:t> underpinning OLAs in line with SLAs</a:t>
            </a:r>
          </a:p>
          <a:p>
            <a:endParaRPr lang="id-ID" dirty="0">
              <a:latin typeface="Calibri" panose="020F0502020204030204" pitchFamily="34" charset="0"/>
            </a:endParaRPr>
          </a:p>
        </p:txBody>
      </p:sp>
    </p:spTree>
    <p:extLst>
      <p:ext uri="{BB962C8B-B14F-4D97-AF65-F5344CB8AC3E}">
        <p14:creationId xmlns:p14="http://schemas.microsoft.com/office/powerpoint/2010/main" val="1752647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Key Activities</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Monitor and measure service performance against SLA Targets</a:t>
            </a:r>
          </a:p>
          <a:p>
            <a:r>
              <a:rPr lang="en-US" dirty="0" smtClean="0">
                <a:latin typeface="Calibri" panose="020F0502020204030204" pitchFamily="34" charset="0"/>
              </a:rPr>
              <a:t>Collate measure and improve Customer Satisfaction</a:t>
            </a:r>
          </a:p>
          <a:p>
            <a:r>
              <a:rPr lang="en-US" dirty="0" smtClean="0">
                <a:latin typeface="Calibri" panose="020F0502020204030204" pitchFamily="34" charset="0"/>
              </a:rPr>
              <a:t>Produce Service Reports</a:t>
            </a:r>
          </a:p>
          <a:p>
            <a:r>
              <a:rPr lang="en-US" dirty="0" smtClean="0">
                <a:latin typeface="Calibri" panose="020F0502020204030204" pitchFamily="34" charset="0"/>
              </a:rPr>
              <a:t>Conduct Service Review and Instigate improvements within an overall Service </a:t>
            </a:r>
            <a:r>
              <a:rPr lang="en-US" dirty="0" err="1" smtClean="0">
                <a:latin typeface="Calibri" panose="020F0502020204030204" pitchFamily="34" charset="0"/>
              </a:rPr>
              <a:t>Impr</a:t>
            </a:r>
            <a:r>
              <a:rPr lang="id-ID" dirty="0" smtClean="0">
                <a:latin typeface="Calibri" panose="020F0502020204030204" pitchFamily="34" charset="0"/>
              </a:rPr>
              <a:t>o</a:t>
            </a:r>
            <a:r>
              <a:rPr lang="en-US" dirty="0" err="1" smtClean="0">
                <a:latin typeface="Calibri" panose="020F0502020204030204" pitchFamily="34" charset="0"/>
              </a:rPr>
              <a:t>vement</a:t>
            </a:r>
            <a:r>
              <a:rPr lang="en-US" dirty="0" smtClean="0">
                <a:latin typeface="Calibri" panose="020F0502020204030204" pitchFamily="34" charset="0"/>
              </a:rPr>
              <a:t> Program/Plan (SIP)‏</a:t>
            </a:r>
          </a:p>
          <a:p>
            <a:endParaRPr lang="id-ID" dirty="0">
              <a:latin typeface="Calibri" panose="020F0502020204030204" pitchFamily="34" charset="0"/>
            </a:endParaRPr>
          </a:p>
        </p:txBody>
      </p:sp>
    </p:spTree>
    <p:extLst>
      <p:ext uri="{BB962C8B-B14F-4D97-AF65-F5344CB8AC3E}">
        <p14:creationId xmlns:p14="http://schemas.microsoft.com/office/powerpoint/2010/main" val="3834372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Basic Concepts</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079897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837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Basic Concepts </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363992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672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latin typeface="Calibri" panose="020F0502020204030204" pitchFamily="34" charset="0"/>
              </a:rPr>
              <a:t>Agenda/Learning Objectives</a:t>
            </a:r>
            <a:endParaRPr lang="id-ID" smtClean="0">
              <a:latin typeface="Calibri" panose="020F0502020204030204" pitchFamily="34" charset="0"/>
            </a:endParaRPr>
          </a:p>
        </p:txBody>
      </p:sp>
      <p:sp>
        <p:nvSpPr>
          <p:cNvPr id="9219" name="Content Placeholder 2"/>
          <p:cNvSpPr>
            <a:spLocks noGrp="1"/>
          </p:cNvSpPr>
          <p:nvPr>
            <p:ph idx="1"/>
          </p:nvPr>
        </p:nvSpPr>
        <p:spPr/>
        <p:txBody>
          <a:bodyPr/>
          <a:lstStyle/>
          <a:p>
            <a:r>
              <a:rPr lang="en-US" smtClean="0">
                <a:latin typeface="Calibri" panose="020F0502020204030204" pitchFamily="34" charset="0"/>
              </a:rPr>
              <a:t>Primary goals, objectives and benefits of Service Design</a:t>
            </a:r>
          </a:p>
          <a:p>
            <a:r>
              <a:rPr lang="en-US" smtClean="0">
                <a:latin typeface="Calibri" panose="020F0502020204030204" pitchFamily="34" charset="0"/>
              </a:rPr>
              <a:t>Generic concepts and definitions</a:t>
            </a:r>
          </a:p>
          <a:p>
            <a:pPr lvl="1"/>
            <a:r>
              <a:rPr lang="en-US" smtClean="0">
                <a:latin typeface="Calibri" panose="020F0502020204030204" pitchFamily="34" charset="0"/>
              </a:rPr>
              <a:t>Service Design Package</a:t>
            </a:r>
          </a:p>
          <a:p>
            <a:pPr lvl="1"/>
            <a:r>
              <a:rPr lang="en-US" smtClean="0">
                <a:latin typeface="Calibri" panose="020F0502020204030204" pitchFamily="34" charset="0"/>
              </a:rPr>
              <a:t>Service Portfolio (and Service Catalogue)</a:t>
            </a:r>
          </a:p>
          <a:p>
            <a:pPr lvl="1"/>
            <a:r>
              <a:rPr lang="en-US" smtClean="0">
                <a:latin typeface="Calibri" panose="020F0502020204030204" pitchFamily="34" charset="0"/>
              </a:rPr>
              <a:t>Service Provider &amp; Supplier</a:t>
            </a:r>
          </a:p>
          <a:p>
            <a:pPr lvl="1"/>
            <a:r>
              <a:rPr lang="en-US" smtClean="0">
                <a:latin typeface="Calibri" panose="020F0502020204030204" pitchFamily="34" charset="0"/>
              </a:rPr>
              <a:t>SLA, OLA, Contract</a:t>
            </a:r>
          </a:p>
          <a:p>
            <a:pPr lvl="1"/>
            <a:r>
              <a:rPr lang="en-US" smtClean="0">
                <a:latin typeface="Calibri" panose="020F0502020204030204" pitchFamily="34" charset="0"/>
              </a:rPr>
              <a:t>Availability</a:t>
            </a:r>
            <a:endParaRPr lang="id-ID" smtClean="0">
              <a:latin typeface="Calibri" panose="020F0502020204030204" pitchFamily="34" charset="0"/>
            </a:endParaRPr>
          </a:p>
        </p:txBody>
      </p:sp>
    </p:spTree>
    <p:extLst>
      <p:ext uri="{BB962C8B-B14F-4D97-AF65-F5344CB8AC3E}">
        <p14:creationId xmlns:p14="http://schemas.microsoft.com/office/powerpoint/2010/main" val="38331738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What is an SLA?</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id-ID" sz="2800" dirty="0" smtClean="0">
                <a:latin typeface="Calibri" panose="020F0502020204030204" pitchFamily="34" charset="0"/>
              </a:rPr>
              <a:t>“</a:t>
            </a:r>
            <a:r>
              <a:rPr lang="en-US" sz="2800" dirty="0" smtClean="0">
                <a:latin typeface="Calibri" panose="020F0502020204030204" pitchFamily="34" charset="0"/>
              </a:rPr>
              <a:t>The SLA is effectively a level of assurance or warranty with regard to the level of Security quality delivered by the Service provider for each of the service delivered to the business</a:t>
            </a:r>
            <a:r>
              <a:rPr lang="id-ID" sz="2800" dirty="0" smtClean="0">
                <a:latin typeface="Calibri" panose="020F0502020204030204" pitchFamily="34" charset="0"/>
              </a:rPr>
              <a:t>”</a:t>
            </a:r>
            <a:endParaRPr lang="en-US" sz="2800" dirty="0" smtClean="0">
              <a:latin typeface="Calibri" panose="020F0502020204030204" pitchFamily="34" charset="0"/>
            </a:endParaRPr>
          </a:p>
          <a:p>
            <a:r>
              <a:rPr lang="en-US" sz="2800" dirty="0" smtClean="0">
                <a:latin typeface="Calibri" panose="020F0502020204030204" pitchFamily="34" charset="0"/>
              </a:rPr>
              <a:t>A written agreement (in ‘non-technical’ language) between IT Service Provider and Customer(s)‏</a:t>
            </a:r>
          </a:p>
          <a:p>
            <a:r>
              <a:rPr lang="en-US" sz="2800" dirty="0" smtClean="0">
                <a:latin typeface="Calibri" panose="020F0502020204030204" pitchFamily="34" charset="0"/>
              </a:rPr>
              <a:t>A formal negotiated document that defines in quantitative terms the service being offered to a customer</a:t>
            </a:r>
          </a:p>
          <a:p>
            <a:endParaRPr lang="id-ID" sz="2800" dirty="0">
              <a:latin typeface="Calibri" panose="020F0502020204030204" pitchFamily="34" charset="0"/>
            </a:endParaRPr>
          </a:p>
        </p:txBody>
      </p:sp>
    </p:spTree>
    <p:extLst>
      <p:ext uri="{BB962C8B-B14F-4D97-AF65-F5344CB8AC3E}">
        <p14:creationId xmlns:p14="http://schemas.microsoft.com/office/powerpoint/2010/main" val="2296442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What is an SLA?</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Any metrics included </a:t>
            </a:r>
            <a:r>
              <a:rPr lang="en-US" sz="2800" dirty="0" err="1" smtClean="0">
                <a:latin typeface="Calibri" panose="020F0502020204030204" pitchFamily="34" charset="0"/>
              </a:rPr>
              <a:t>shou</a:t>
            </a:r>
            <a:r>
              <a:rPr lang="id-ID" sz="2800" dirty="0" smtClean="0">
                <a:latin typeface="Calibri" panose="020F0502020204030204" pitchFamily="34" charset="0"/>
              </a:rPr>
              <a:t>l</a:t>
            </a:r>
            <a:r>
              <a:rPr lang="en-US" sz="2800" dirty="0" smtClean="0">
                <a:latin typeface="Calibri" panose="020F0502020204030204" pitchFamily="34" charset="0"/>
              </a:rPr>
              <a:t>d be capable of being measured on a regular</a:t>
            </a:r>
          </a:p>
          <a:p>
            <a:pPr lvl="1"/>
            <a:r>
              <a:rPr lang="en-US" sz="2400" dirty="0" smtClean="0">
                <a:latin typeface="Calibri" panose="020F0502020204030204" pitchFamily="34" charset="0"/>
              </a:rPr>
              <a:t>So – if you can’t measure it, don’t put it in!</a:t>
            </a:r>
          </a:p>
          <a:p>
            <a:r>
              <a:rPr lang="en-US" sz="2800" dirty="0" smtClean="0">
                <a:latin typeface="Calibri" panose="020F0502020204030204" pitchFamily="34" charset="0"/>
              </a:rPr>
              <a:t>SLAs should be renegotiated whenever a business services is subject to major change</a:t>
            </a:r>
          </a:p>
          <a:p>
            <a:pPr lvl="1"/>
            <a:r>
              <a:rPr lang="en-US" sz="2400" dirty="0" smtClean="0">
                <a:latin typeface="Calibri" panose="020F0502020204030204" pitchFamily="34" charset="0"/>
              </a:rPr>
              <a:t>Regular updating is essential to </a:t>
            </a:r>
            <a:r>
              <a:rPr lang="en-US" sz="2400" dirty="0" err="1" smtClean="0">
                <a:latin typeface="Calibri" panose="020F0502020204030204" pitchFamily="34" charset="0"/>
              </a:rPr>
              <a:t>ensu</a:t>
            </a:r>
            <a:r>
              <a:rPr lang="id-ID" sz="2400" dirty="0" smtClean="0">
                <a:latin typeface="Calibri" panose="020F0502020204030204" pitchFamily="34" charset="0"/>
              </a:rPr>
              <a:t>r</a:t>
            </a:r>
            <a:r>
              <a:rPr lang="en-US" sz="2400" dirty="0" smtClean="0">
                <a:latin typeface="Calibri" panose="020F0502020204030204" pitchFamily="34" charset="0"/>
              </a:rPr>
              <a:t>e that SLAs remain relevant to needs of the business</a:t>
            </a:r>
          </a:p>
          <a:p>
            <a:r>
              <a:rPr lang="en-US" sz="2800" dirty="0" smtClean="0">
                <a:latin typeface="Calibri" panose="020F0502020204030204" pitchFamily="34" charset="0"/>
              </a:rPr>
              <a:t>It clearly defines and articulates the key service level targets and responsibilities of each party</a:t>
            </a:r>
          </a:p>
          <a:p>
            <a:r>
              <a:rPr lang="en-US" sz="2800" dirty="0" smtClean="0">
                <a:latin typeface="Calibri" panose="020F0502020204030204" pitchFamily="34" charset="0"/>
              </a:rPr>
              <a:t>Underpinned by OLA and/or Cont</a:t>
            </a:r>
            <a:r>
              <a:rPr lang="id-ID" sz="2800" dirty="0" smtClean="0">
                <a:latin typeface="Calibri" panose="020F0502020204030204" pitchFamily="34" charset="0"/>
              </a:rPr>
              <a:t>r</a:t>
            </a:r>
            <a:r>
              <a:rPr lang="en-US" sz="2800" dirty="0" smtClean="0">
                <a:latin typeface="Calibri" panose="020F0502020204030204" pitchFamily="34" charset="0"/>
              </a:rPr>
              <a:t>act</a:t>
            </a:r>
            <a:endParaRPr lang="id-ID" sz="2800" dirty="0">
              <a:latin typeface="Calibri" panose="020F0502020204030204" pitchFamily="34" charset="0"/>
            </a:endParaRPr>
          </a:p>
        </p:txBody>
      </p:sp>
    </p:spTree>
    <p:extLst>
      <p:ext uri="{BB962C8B-B14F-4D97-AF65-F5344CB8AC3E}">
        <p14:creationId xmlns:p14="http://schemas.microsoft.com/office/powerpoint/2010/main" val="671261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Key Metrics</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Calibri" panose="020F0502020204030204" pitchFamily="34" charset="0"/>
              </a:rPr>
              <a:t>Percentage reduction in SLA targets missed/threatened</a:t>
            </a:r>
          </a:p>
          <a:p>
            <a:r>
              <a:rPr lang="en-US" sz="2400" dirty="0" smtClean="0">
                <a:latin typeface="Calibri" panose="020F0502020204030204" pitchFamily="34" charset="0"/>
              </a:rPr>
              <a:t>Percentage increase in Customer perception &amp; satisfaction of SLA achievements</a:t>
            </a:r>
          </a:p>
          <a:p>
            <a:pPr lvl="1"/>
            <a:r>
              <a:rPr lang="en-US" sz="2000" dirty="0" smtClean="0">
                <a:latin typeface="Calibri" panose="020F0502020204030204" pitchFamily="34" charset="0"/>
              </a:rPr>
              <a:t>Service reviews</a:t>
            </a:r>
          </a:p>
          <a:p>
            <a:pPr lvl="1"/>
            <a:r>
              <a:rPr lang="en-US" sz="2000" dirty="0" smtClean="0">
                <a:latin typeface="Calibri" panose="020F0502020204030204" pitchFamily="34" charset="0"/>
              </a:rPr>
              <a:t>Customer Satisfaction Survey responses</a:t>
            </a:r>
          </a:p>
          <a:p>
            <a:r>
              <a:rPr lang="en-US" sz="2400" dirty="0" smtClean="0">
                <a:latin typeface="Calibri" panose="020F0502020204030204" pitchFamily="34" charset="0"/>
              </a:rPr>
              <a:t>Total number and percentage increase in fully documented SLAs in place</a:t>
            </a:r>
          </a:p>
          <a:p>
            <a:r>
              <a:rPr lang="en-US" sz="2400" dirty="0" smtClean="0">
                <a:latin typeface="Calibri" panose="020F0502020204030204" pitchFamily="34" charset="0"/>
              </a:rPr>
              <a:t>Percentage increase in SLAs agreed against operational services being run</a:t>
            </a:r>
          </a:p>
          <a:p>
            <a:r>
              <a:rPr lang="en-US" sz="2400" dirty="0" smtClean="0">
                <a:latin typeface="Calibri" panose="020F0502020204030204" pitchFamily="34" charset="0"/>
              </a:rPr>
              <a:t>Percentage reduction in the costs associated with service provision</a:t>
            </a:r>
          </a:p>
          <a:p>
            <a:endParaRPr lang="id-ID" sz="2400" dirty="0">
              <a:latin typeface="Calibri" panose="020F0502020204030204" pitchFamily="34" charset="0"/>
            </a:endParaRPr>
          </a:p>
        </p:txBody>
      </p:sp>
    </p:spTree>
    <p:extLst>
      <p:ext uri="{BB962C8B-B14F-4D97-AF65-F5344CB8AC3E}">
        <p14:creationId xmlns:p14="http://schemas.microsoft.com/office/powerpoint/2010/main" val="20319468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Level Manager Role</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Calibri" panose="020F0502020204030204" pitchFamily="34" charset="0"/>
              </a:rPr>
              <a:t>Ensuring that the current and the future services requirements of customers are identified, understood and documented in SLA and SLR documents</a:t>
            </a:r>
          </a:p>
          <a:p>
            <a:r>
              <a:rPr lang="en-US" sz="2400" dirty="0" smtClean="0">
                <a:latin typeface="Calibri" panose="020F0502020204030204" pitchFamily="34" charset="0"/>
              </a:rPr>
              <a:t>Negotiating and agreeing levels of service to be delivered </a:t>
            </a:r>
            <a:r>
              <a:rPr lang="en-US" sz="2400" dirty="0" err="1" smtClean="0">
                <a:latin typeface="Calibri" panose="020F0502020204030204" pitchFamily="34" charset="0"/>
              </a:rPr>
              <a:t>wi</a:t>
            </a:r>
            <a:r>
              <a:rPr lang="id-ID" sz="2400" dirty="0" smtClean="0">
                <a:latin typeface="Calibri" panose="020F0502020204030204" pitchFamily="34" charset="0"/>
              </a:rPr>
              <a:t>t</a:t>
            </a:r>
            <a:r>
              <a:rPr lang="en-US" sz="2400" dirty="0" smtClean="0">
                <a:latin typeface="Calibri" panose="020F0502020204030204" pitchFamily="34" charset="0"/>
              </a:rPr>
              <a:t>h the customer and formally documenting these levels of service SLAs</a:t>
            </a:r>
          </a:p>
          <a:p>
            <a:r>
              <a:rPr lang="en-US" sz="2400" dirty="0" smtClean="0">
                <a:latin typeface="Calibri" panose="020F0502020204030204" pitchFamily="34" charset="0"/>
              </a:rPr>
              <a:t>Negotiating and agreeing OLAs that underpin the SLAs</a:t>
            </a:r>
          </a:p>
          <a:p>
            <a:r>
              <a:rPr lang="en-US" sz="2400" dirty="0" smtClean="0">
                <a:latin typeface="Calibri" panose="020F0502020204030204" pitchFamily="34" charset="0"/>
              </a:rPr>
              <a:t>Ensuring that targets agreed within underpinning OLAs and Contracts are </a:t>
            </a:r>
            <a:r>
              <a:rPr lang="id-ID" sz="2400" dirty="0" smtClean="0">
                <a:latin typeface="Calibri" panose="020F0502020204030204" pitchFamily="34" charset="0"/>
              </a:rPr>
              <a:t>al</a:t>
            </a:r>
            <a:r>
              <a:rPr lang="en-US" sz="2400" dirty="0" err="1" smtClean="0">
                <a:latin typeface="Calibri" panose="020F0502020204030204" pitchFamily="34" charset="0"/>
              </a:rPr>
              <a:t>igned</a:t>
            </a:r>
            <a:r>
              <a:rPr lang="en-US" sz="2400" dirty="0" smtClean="0">
                <a:latin typeface="Calibri" panose="020F0502020204030204" pitchFamily="34" charset="0"/>
              </a:rPr>
              <a:t> with SLA targets</a:t>
            </a:r>
          </a:p>
          <a:p>
            <a:r>
              <a:rPr lang="en-US" sz="2400" dirty="0" smtClean="0">
                <a:latin typeface="Calibri" panose="020F0502020204030204" pitchFamily="34" charset="0"/>
              </a:rPr>
              <a:t>Assisting with the production and maintenance the Service Portfolio (and Service Catalogue)‏</a:t>
            </a:r>
          </a:p>
          <a:p>
            <a:endParaRPr lang="id-ID" sz="2400" dirty="0">
              <a:latin typeface="Calibri" panose="020F0502020204030204" pitchFamily="34" charset="0"/>
            </a:endParaRPr>
          </a:p>
        </p:txBody>
      </p:sp>
    </p:spTree>
    <p:extLst>
      <p:ext uri="{BB962C8B-B14F-4D97-AF65-F5344CB8AC3E}">
        <p14:creationId xmlns:p14="http://schemas.microsoft.com/office/powerpoint/2010/main" val="4115709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Service Level Manager Role</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000" dirty="0" smtClean="0">
                <a:latin typeface="Calibri" panose="020F0502020204030204" pitchFamily="34" charset="0"/>
              </a:rPr>
              <a:t>Ensuring that service reports are produced and that breaches of SLA targets are highlighted, investigated, and actions taken to prevent their recurrence</a:t>
            </a:r>
          </a:p>
          <a:p>
            <a:r>
              <a:rPr lang="en-US" sz="2000" dirty="0" smtClean="0">
                <a:latin typeface="Calibri" panose="020F0502020204030204" pitchFamily="34" charset="0"/>
              </a:rPr>
              <a:t>Ensuring that service performance reviews are scheduled, carried out with customers regular</a:t>
            </a:r>
            <a:r>
              <a:rPr lang="id-ID" sz="2000" dirty="0" smtClean="0">
                <a:latin typeface="Calibri" panose="020F0502020204030204" pitchFamily="34" charset="0"/>
              </a:rPr>
              <a:t>l</a:t>
            </a:r>
            <a:r>
              <a:rPr lang="en-US" sz="2000" dirty="0" smtClean="0">
                <a:latin typeface="Calibri" panose="020F0502020204030204" pitchFamily="34" charset="0"/>
              </a:rPr>
              <a:t>y and are documented with agreed actions progressed</a:t>
            </a:r>
          </a:p>
          <a:p>
            <a:r>
              <a:rPr lang="en-US" sz="2000" dirty="0" smtClean="0">
                <a:latin typeface="Calibri" panose="020F0502020204030204" pitchFamily="34" charset="0"/>
              </a:rPr>
              <a:t>Developing relationships a</a:t>
            </a:r>
            <a:r>
              <a:rPr lang="id-ID" sz="2000" dirty="0" smtClean="0">
                <a:latin typeface="Calibri" panose="020F0502020204030204" pitchFamily="34" charset="0"/>
              </a:rPr>
              <a:t>n</a:t>
            </a:r>
            <a:r>
              <a:rPr lang="en-US" sz="2000" dirty="0" smtClean="0">
                <a:latin typeface="Calibri" panose="020F0502020204030204" pitchFamily="34" charset="0"/>
              </a:rPr>
              <a:t>d communication with stakeholders, customers and key users</a:t>
            </a:r>
          </a:p>
          <a:p>
            <a:r>
              <a:rPr lang="en-US" sz="2000" dirty="0" smtClean="0">
                <a:latin typeface="Calibri" panose="020F0502020204030204" pitchFamily="34" charset="0"/>
              </a:rPr>
              <a:t>Managing </a:t>
            </a:r>
            <a:r>
              <a:rPr lang="en-US" sz="2000" dirty="0" err="1" smtClean="0">
                <a:latin typeface="Calibri" panose="020F0502020204030204" pitchFamily="34" charset="0"/>
              </a:rPr>
              <a:t>complian</a:t>
            </a:r>
            <a:r>
              <a:rPr lang="id-ID" sz="2000" dirty="0" smtClean="0">
                <a:latin typeface="Calibri" panose="020F0502020204030204" pitchFamily="34" charset="0"/>
              </a:rPr>
              <a:t>ce</a:t>
            </a:r>
            <a:r>
              <a:rPr lang="en-US" sz="2000" dirty="0" smtClean="0">
                <a:latin typeface="Calibri" panose="020F0502020204030204" pitchFamily="34" charset="0"/>
              </a:rPr>
              <a:t> and their escalation, and resolution</a:t>
            </a:r>
          </a:p>
          <a:p>
            <a:r>
              <a:rPr lang="en-US" sz="2000" dirty="0" smtClean="0">
                <a:latin typeface="Calibri" panose="020F0502020204030204" pitchFamily="34" charset="0"/>
              </a:rPr>
              <a:t>Measuring, recording, </a:t>
            </a:r>
            <a:r>
              <a:rPr lang="en-US" sz="2000" dirty="0" err="1" smtClean="0">
                <a:latin typeface="Calibri" panose="020F0502020204030204" pitchFamily="34" charset="0"/>
              </a:rPr>
              <a:t>analysing</a:t>
            </a:r>
            <a:r>
              <a:rPr lang="en-US" sz="2000" dirty="0" smtClean="0">
                <a:latin typeface="Calibri" panose="020F0502020204030204" pitchFamily="34" charset="0"/>
              </a:rPr>
              <a:t> and improving customer satisfaction</a:t>
            </a:r>
          </a:p>
          <a:p>
            <a:r>
              <a:rPr lang="en-US" sz="2000" dirty="0" smtClean="0">
                <a:latin typeface="Calibri" panose="020F0502020204030204" pitchFamily="34" charset="0"/>
              </a:rPr>
              <a:t>Reviewing service scope, SLAs, OLAs and other agreements on a regular basis, ideally at least annually</a:t>
            </a:r>
          </a:p>
          <a:p>
            <a:endParaRPr lang="id-ID" sz="2000" dirty="0">
              <a:latin typeface="Calibri" panose="020F0502020204030204" pitchFamily="34" charset="0"/>
            </a:endParaRPr>
          </a:p>
        </p:txBody>
      </p:sp>
    </p:spTree>
    <p:extLst>
      <p:ext uri="{BB962C8B-B14F-4D97-AF65-F5344CB8AC3E}">
        <p14:creationId xmlns:p14="http://schemas.microsoft.com/office/powerpoint/2010/main" val="2732407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Challenges</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sz="2800" dirty="0" smtClean="0">
                <a:latin typeface="Calibri" panose="020F0502020204030204" pitchFamily="34" charset="0"/>
              </a:rPr>
              <a:t>Monitoring of pre-SLA achievements</a:t>
            </a:r>
          </a:p>
          <a:p>
            <a:r>
              <a:rPr lang="en-US" sz="2800" dirty="0" smtClean="0">
                <a:latin typeface="Calibri" panose="020F0502020204030204" pitchFamily="34" charset="0"/>
              </a:rPr>
              <a:t>Ensuring targets are achievable before commit</a:t>
            </a:r>
            <a:r>
              <a:rPr lang="id-ID" sz="2800" dirty="0" smtClean="0">
                <a:latin typeface="Calibri" panose="020F0502020204030204" pitchFamily="34" charset="0"/>
              </a:rPr>
              <a:t>t</a:t>
            </a:r>
            <a:r>
              <a:rPr lang="en-US" sz="2800" dirty="0" err="1" smtClean="0">
                <a:latin typeface="Calibri" panose="020F0502020204030204" pitchFamily="34" charset="0"/>
              </a:rPr>
              <a:t>ing</a:t>
            </a:r>
            <a:r>
              <a:rPr lang="en-US" sz="2800" dirty="0" smtClean="0">
                <a:latin typeface="Calibri" panose="020F0502020204030204" pitchFamily="34" charset="0"/>
              </a:rPr>
              <a:t> to them</a:t>
            </a:r>
          </a:p>
          <a:p>
            <a:r>
              <a:rPr lang="en-US" sz="2800" dirty="0" smtClean="0">
                <a:latin typeface="Calibri" panose="020F0502020204030204" pitchFamily="34" charset="0"/>
              </a:rPr>
              <a:t>SLAs that are:</a:t>
            </a:r>
          </a:p>
          <a:p>
            <a:pPr lvl="1"/>
            <a:r>
              <a:rPr lang="en-US" sz="2400" dirty="0" smtClean="0">
                <a:latin typeface="Calibri" panose="020F0502020204030204" pitchFamily="34" charset="0"/>
              </a:rPr>
              <a:t>Simply based upon desires rather than business needs</a:t>
            </a:r>
          </a:p>
          <a:p>
            <a:pPr lvl="1"/>
            <a:r>
              <a:rPr lang="en-US" sz="2400" dirty="0" smtClean="0">
                <a:latin typeface="Calibri" panose="020F0502020204030204" pitchFamily="34" charset="0"/>
              </a:rPr>
              <a:t>IT based rather business aligned</a:t>
            </a:r>
          </a:p>
          <a:p>
            <a:pPr lvl="1"/>
            <a:r>
              <a:rPr lang="en-US" sz="2400" dirty="0" smtClean="0">
                <a:latin typeface="Calibri" panose="020F0502020204030204" pitchFamily="34" charset="0"/>
              </a:rPr>
              <a:t>Too technical or lengthy &amp; not properly communicated</a:t>
            </a:r>
          </a:p>
          <a:p>
            <a:r>
              <a:rPr lang="en-US" sz="2800" dirty="0" smtClean="0">
                <a:latin typeface="Calibri" panose="020F0502020204030204" pitchFamily="34" charset="0"/>
              </a:rPr>
              <a:t>Lack of IT Senior Mgmt commitment</a:t>
            </a:r>
          </a:p>
          <a:p>
            <a:r>
              <a:rPr lang="en-US" sz="2800" dirty="0" smtClean="0">
                <a:latin typeface="Calibri" panose="020F0502020204030204" pitchFamily="34" charset="0"/>
              </a:rPr>
              <a:t>Lack of business participation</a:t>
            </a:r>
          </a:p>
          <a:p>
            <a:r>
              <a:rPr lang="en-US" sz="2800" dirty="0" smtClean="0">
                <a:latin typeface="Calibri" panose="020F0502020204030204" pitchFamily="34" charset="0"/>
              </a:rPr>
              <a:t>Viewed as an overhead</a:t>
            </a:r>
            <a:endParaRPr lang="id-ID" sz="2800" dirty="0">
              <a:latin typeface="Calibri" panose="020F0502020204030204" pitchFamily="34" charset="0"/>
            </a:endParaRPr>
          </a:p>
        </p:txBody>
      </p:sp>
    </p:spTree>
    <p:extLst>
      <p:ext uri="{BB962C8B-B14F-4D97-AF65-F5344CB8AC3E}">
        <p14:creationId xmlns:p14="http://schemas.microsoft.com/office/powerpoint/2010/main" val="368570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p:txBody>
          <a:bodyPr/>
          <a:lstStyle/>
          <a:p>
            <a:r>
              <a:rPr lang="id-ID">
                <a:latin typeface="Calibri" panose="020F0502020204030204" pitchFamily="34" charset="0"/>
              </a:rPr>
              <a:t>Service Catalogue Management</a:t>
            </a:r>
          </a:p>
        </p:txBody>
      </p:sp>
      <p:sp>
        <p:nvSpPr>
          <p:cNvPr id="12291" name="Subtitle 4"/>
          <p:cNvSpPr>
            <a:spLocks noGrp="1"/>
          </p:cNvSpPr>
          <p:nvPr>
            <p:ph type="subTitle" idx="1"/>
          </p:nvPr>
        </p:nvSpPr>
        <p:spPr/>
        <p:txBody>
          <a:bodyPr/>
          <a:lstStyle/>
          <a:p>
            <a:r>
              <a:rPr lang="en-US" smtClean="0">
                <a:latin typeface="Calibri" panose="020F0502020204030204" pitchFamily="34" charset="0"/>
              </a:rPr>
              <a:t>Service Design</a:t>
            </a:r>
          </a:p>
        </p:txBody>
      </p:sp>
    </p:spTree>
    <p:extLst>
      <p:ext uri="{BB962C8B-B14F-4D97-AF65-F5344CB8AC3E}">
        <p14:creationId xmlns:p14="http://schemas.microsoft.com/office/powerpoint/2010/main" val="11668271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libri" panose="020F0502020204030204" pitchFamily="34" charset="0"/>
              </a:rPr>
              <a:t>Service Catalogue Elements</a:t>
            </a:r>
            <a:endParaRPr lang="en-US" dirty="0">
              <a:latin typeface="Calibri" panose="020F0502020204030204" pitchFamily="34" charset="0"/>
            </a:endParaRPr>
          </a:p>
        </p:txBody>
      </p:sp>
      <p:pic>
        <p:nvPicPr>
          <p:cNvPr id="5" name="Picture 4"/>
          <p:cNvPicPr>
            <a:picLocks noChangeAspect="1"/>
          </p:cNvPicPr>
          <p:nvPr/>
        </p:nvPicPr>
        <p:blipFill>
          <a:blip r:embed="rId2"/>
          <a:stretch>
            <a:fillRect/>
          </a:stretch>
        </p:blipFill>
        <p:spPr>
          <a:xfrm>
            <a:off x="381000" y="1600200"/>
            <a:ext cx="8217940" cy="4191000"/>
          </a:xfrm>
          <a:prstGeom prst="rect">
            <a:avLst/>
          </a:prstGeom>
        </p:spPr>
      </p:pic>
    </p:spTree>
    <p:extLst>
      <p:ext uri="{BB962C8B-B14F-4D97-AF65-F5344CB8AC3E}">
        <p14:creationId xmlns:p14="http://schemas.microsoft.com/office/powerpoint/2010/main" val="2821839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Goal of SCM</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 goal of the SCM Process is to ensure that a Service</a:t>
            </a:r>
            <a:r>
              <a:rPr lang="id-ID" dirty="0" smtClean="0">
                <a:latin typeface="Calibri" panose="020F0502020204030204" pitchFamily="34" charset="0"/>
              </a:rPr>
              <a:t> </a:t>
            </a:r>
            <a:r>
              <a:rPr lang="en-US" dirty="0" smtClean="0">
                <a:latin typeface="Calibri" panose="020F0502020204030204" pitchFamily="34" charset="0"/>
              </a:rPr>
              <a:t>Catalogue is produced and maintained containing accurate</a:t>
            </a:r>
            <a:r>
              <a:rPr lang="id-ID" dirty="0" smtClean="0">
                <a:latin typeface="Calibri" panose="020F0502020204030204" pitchFamily="34" charset="0"/>
              </a:rPr>
              <a:t> </a:t>
            </a:r>
            <a:r>
              <a:rPr lang="en-US" dirty="0" smtClean="0">
                <a:latin typeface="Calibri" panose="020F0502020204030204" pitchFamily="34" charset="0"/>
              </a:rPr>
              <a:t>information on all operational services and those being</a:t>
            </a:r>
            <a:r>
              <a:rPr lang="id-ID" dirty="0" smtClean="0">
                <a:latin typeface="Calibri" panose="020F0502020204030204" pitchFamily="34" charset="0"/>
              </a:rPr>
              <a:t> </a:t>
            </a:r>
            <a:r>
              <a:rPr lang="en-US" dirty="0" smtClean="0">
                <a:latin typeface="Calibri" panose="020F0502020204030204" pitchFamily="34" charset="0"/>
              </a:rPr>
              <a:t> prepared to be run operationally</a:t>
            </a:r>
          </a:p>
          <a:p>
            <a:endParaRPr lang="id-ID" dirty="0">
              <a:latin typeface="Calibri" panose="020F0502020204030204" pitchFamily="34" charset="0"/>
            </a:endParaRPr>
          </a:p>
        </p:txBody>
      </p:sp>
    </p:spTree>
    <p:extLst>
      <p:ext uri="{BB962C8B-B14F-4D97-AF65-F5344CB8AC3E}">
        <p14:creationId xmlns:p14="http://schemas.microsoft.com/office/powerpoint/2010/main" val="20388945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Objective</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To manage the information contained within the Service Catalogue and to ensure that it is accurate and reflects the current details, status, interfaces and dependencies of all services that are being run or being prepared to run in the live environment</a:t>
            </a:r>
          </a:p>
        </p:txBody>
      </p:sp>
    </p:spTree>
    <p:extLst>
      <p:ext uri="{BB962C8B-B14F-4D97-AF65-F5344CB8AC3E}">
        <p14:creationId xmlns:p14="http://schemas.microsoft.com/office/powerpoint/2010/main" val="2841921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latin typeface="Calibri" panose="020F0502020204030204" pitchFamily="34" charset="0"/>
              </a:rPr>
              <a:t>Agenda/Learning Objectives</a:t>
            </a:r>
            <a:endParaRPr lang="id-ID" smtClean="0">
              <a:latin typeface="Calibri" panose="020F0502020204030204" pitchFamily="34" charset="0"/>
            </a:endParaRPr>
          </a:p>
        </p:txBody>
      </p:sp>
      <p:sp>
        <p:nvSpPr>
          <p:cNvPr id="1024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rPr>
              <a:t>Key Principles and Models</a:t>
            </a:r>
          </a:p>
          <a:p>
            <a:r>
              <a:rPr lang="en-US" dirty="0" smtClean="0">
                <a:latin typeface="Calibri" panose="020F0502020204030204" pitchFamily="34" charset="0"/>
              </a:rPr>
              <a:t>Processes</a:t>
            </a:r>
          </a:p>
          <a:p>
            <a:pPr lvl="1"/>
            <a:r>
              <a:rPr lang="en-US" dirty="0" smtClean="0">
                <a:latin typeface="Calibri" panose="020F0502020204030204" pitchFamily="34" charset="0"/>
              </a:rPr>
              <a:t>Service Level Management</a:t>
            </a:r>
          </a:p>
          <a:p>
            <a:pPr lvl="1"/>
            <a:r>
              <a:rPr lang="en-US" dirty="0" smtClean="0">
                <a:latin typeface="Calibri" panose="020F0502020204030204" pitchFamily="34" charset="0"/>
              </a:rPr>
              <a:t>Service Catalogue Management</a:t>
            </a:r>
          </a:p>
          <a:p>
            <a:pPr lvl="1"/>
            <a:r>
              <a:rPr lang="en-US" dirty="0" smtClean="0">
                <a:latin typeface="Calibri" panose="020F0502020204030204" pitchFamily="34" charset="0"/>
              </a:rPr>
              <a:t>Availability Management</a:t>
            </a:r>
          </a:p>
          <a:p>
            <a:pPr lvl="1"/>
            <a:r>
              <a:rPr lang="en-US" dirty="0" smtClean="0">
                <a:latin typeface="Calibri" panose="020F0502020204030204" pitchFamily="34" charset="0"/>
              </a:rPr>
              <a:t>Information Security Management</a:t>
            </a:r>
          </a:p>
          <a:p>
            <a:pPr lvl="1"/>
            <a:r>
              <a:rPr lang="en-US" dirty="0" smtClean="0">
                <a:latin typeface="Calibri" panose="020F0502020204030204" pitchFamily="34" charset="0"/>
              </a:rPr>
              <a:t>Supplier Management</a:t>
            </a:r>
            <a:endParaRPr lang="id-ID" dirty="0" smtClean="0">
              <a:latin typeface="Calibri" panose="020F0502020204030204" pitchFamily="34" charset="0"/>
            </a:endParaRPr>
          </a:p>
          <a:p>
            <a:pPr lvl="1"/>
            <a:r>
              <a:rPr lang="id-ID" dirty="0" smtClean="0">
                <a:latin typeface="Calibri" panose="020F0502020204030204" pitchFamily="34" charset="0"/>
              </a:rPr>
              <a:t>Capacity Management</a:t>
            </a:r>
            <a:endParaRPr lang="en-US" dirty="0" smtClean="0">
              <a:latin typeface="Calibri" panose="020F0502020204030204" pitchFamily="34" charset="0"/>
            </a:endParaRPr>
          </a:p>
          <a:p>
            <a:pPr lvl="1"/>
            <a:r>
              <a:rPr lang="en-US" dirty="0" smtClean="0">
                <a:latin typeface="Calibri" panose="020F0502020204030204" pitchFamily="34" charset="0"/>
              </a:rPr>
              <a:t>IT Service Continuity Management</a:t>
            </a:r>
            <a:endParaRPr lang="id-ID" dirty="0" smtClean="0">
              <a:latin typeface="Calibri" panose="020F0502020204030204" pitchFamily="34" charset="0"/>
            </a:endParaRPr>
          </a:p>
        </p:txBody>
      </p:sp>
    </p:spTree>
    <p:extLst>
      <p:ext uri="{BB962C8B-B14F-4D97-AF65-F5344CB8AC3E}">
        <p14:creationId xmlns:p14="http://schemas.microsoft.com/office/powerpoint/2010/main" val="35077401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Scope &amp; Purposes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Scope</a:t>
            </a:r>
          </a:p>
          <a:p>
            <a:pPr lvl="1"/>
            <a:r>
              <a:rPr lang="en-US" dirty="0" smtClean="0">
                <a:latin typeface="Calibri" panose="020F0502020204030204" pitchFamily="34" charset="0"/>
              </a:rPr>
              <a:t>To provide and maintain accurate information on all services that are being transitioned or have been transitioned to the live environment</a:t>
            </a:r>
          </a:p>
          <a:p>
            <a:r>
              <a:rPr lang="en-US" dirty="0" smtClean="0">
                <a:latin typeface="Calibri" panose="020F0502020204030204" pitchFamily="34" charset="0"/>
              </a:rPr>
              <a:t>Purpose</a:t>
            </a:r>
          </a:p>
          <a:p>
            <a:pPr lvl="1"/>
            <a:r>
              <a:rPr lang="en-US" dirty="0" smtClean="0">
                <a:latin typeface="Calibri" panose="020F0502020204030204" pitchFamily="34" charset="0"/>
              </a:rPr>
              <a:t>To provide a single source of consistent information on all of the agreed services and ensure that it is widely available to those that are approved to access it</a:t>
            </a:r>
          </a:p>
          <a:p>
            <a:endParaRPr lang="en-US" dirty="0">
              <a:latin typeface="Calibri" panose="020F0502020204030204" pitchFamily="34" charset="0"/>
            </a:endParaRPr>
          </a:p>
        </p:txBody>
      </p:sp>
    </p:spTree>
    <p:extLst>
      <p:ext uri="{BB962C8B-B14F-4D97-AF65-F5344CB8AC3E}">
        <p14:creationId xmlns:p14="http://schemas.microsoft.com/office/powerpoint/2010/main" val="34673240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Value to the Business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800" dirty="0" smtClean="0">
                <a:latin typeface="Calibri" panose="020F0502020204030204" pitchFamily="34" charset="0"/>
              </a:rPr>
              <a:t>The Services Catalogue provides a central source of information on the IT services delivered by the service provider organization:</a:t>
            </a:r>
          </a:p>
          <a:p>
            <a:pPr lvl="1"/>
            <a:r>
              <a:rPr lang="en-US" sz="2400" dirty="0" smtClean="0">
                <a:latin typeface="Calibri" panose="020F0502020204030204" pitchFamily="34" charset="0"/>
              </a:rPr>
              <a:t>This ensures that all areas of the business can view an accurate, consistent picture of the IT services, their details and their status</a:t>
            </a:r>
          </a:p>
          <a:p>
            <a:pPr lvl="1"/>
            <a:r>
              <a:rPr lang="en-US" sz="2400" dirty="0" smtClean="0">
                <a:latin typeface="Calibri" panose="020F0502020204030204" pitchFamily="34" charset="0"/>
              </a:rPr>
              <a:t>It contains a customer facing view of the IT services in use, how they are intended to be used, the business processes they enable, and the levels and quality of service the customer can expect of for each service</a:t>
            </a:r>
            <a:endParaRPr lang="en-US" sz="2400" dirty="0">
              <a:latin typeface="Calibri" panose="020F0502020204030204" pitchFamily="34" charset="0"/>
            </a:endParaRPr>
          </a:p>
        </p:txBody>
      </p:sp>
    </p:spTree>
    <p:extLst>
      <p:ext uri="{BB962C8B-B14F-4D97-AF65-F5344CB8AC3E}">
        <p14:creationId xmlns:p14="http://schemas.microsoft.com/office/powerpoint/2010/main" val="6850078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Key Activities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000" dirty="0" smtClean="0">
                <a:latin typeface="Calibri" panose="020F0502020204030204" pitchFamily="34" charset="0"/>
              </a:rPr>
              <a:t>Agreeing and documenting a service definition with all relevant parties</a:t>
            </a:r>
          </a:p>
          <a:p>
            <a:r>
              <a:rPr lang="en-US" sz="2000" dirty="0" smtClean="0">
                <a:latin typeface="Calibri" panose="020F0502020204030204" pitchFamily="34" charset="0"/>
              </a:rPr>
              <a:t>Interfacing with Service Portfolio Management on the contents of the Service Portfolio and Service Catalogue</a:t>
            </a:r>
          </a:p>
          <a:p>
            <a:r>
              <a:rPr lang="en-US" sz="2000" dirty="0" smtClean="0">
                <a:latin typeface="Calibri" panose="020F0502020204030204" pitchFamily="34" charset="0"/>
              </a:rPr>
              <a:t>Producing and maintaining a Service Catalogue and its contents, in conjunction with the Service Portfolio (incl. Business and Technical Service Catalogue aspects)‏</a:t>
            </a:r>
          </a:p>
          <a:p>
            <a:r>
              <a:rPr lang="en-US" sz="2000" dirty="0" smtClean="0">
                <a:latin typeface="Calibri" panose="020F0502020204030204" pitchFamily="34" charset="0"/>
              </a:rPr>
              <a:t>Interfacing with Support Teams, Suppliers and Configuration Management on interfaces and dependencies between IT services and the supporting services, components and CIs contained within the Technical Service Catalogue</a:t>
            </a:r>
          </a:p>
          <a:p>
            <a:r>
              <a:rPr lang="en-US" sz="2000" dirty="0" smtClean="0">
                <a:latin typeface="Calibri" panose="020F0502020204030204" pitchFamily="34" charset="0"/>
              </a:rPr>
              <a:t>Interfacing with Business Relationship Management and Service Level Management to ensure that information is aligned to the business and business process</a:t>
            </a:r>
          </a:p>
          <a:p>
            <a:endParaRPr lang="en-US" sz="2000" dirty="0">
              <a:latin typeface="Calibri" panose="020F0502020204030204" pitchFamily="34" charset="0"/>
            </a:endParaRPr>
          </a:p>
        </p:txBody>
      </p:sp>
    </p:spTree>
    <p:extLst>
      <p:ext uri="{BB962C8B-B14F-4D97-AF65-F5344CB8AC3E}">
        <p14:creationId xmlns:p14="http://schemas.microsoft.com/office/powerpoint/2010/main" val="14842886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Key Performance Indicators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The number of services recorded and managed within the Service Catalogue as a percentage of those being delivered and transitioned in the live environment</a:t>
            </a:r>
          </a:p>
          <a:p>
            <a:r>
              <a:rPr lang="en-US" sz="2800" dirty="0" smtClean="0">
                <a:latin typeface="Calibri" panose="020F0502020204030204" pitchFamily="34" charset="0"/>
              </a:rPr>
              <a:t>The number of variances detected between the information contained within the Service Catalogue and the “real world” situation</a:t>
            </a:r>
          </a:p>
          <a:p>
            <a:r>
              <a:rPr lang="en-US" sz="2800" dirty="0" smtClean="0">
                <a:latin typeface="Calibri" panose="020F0502020204030204" pitchFamily="34" charset="0"/>
              </a:rPr>
              <a:t>Percentage increase in completeness of the Technical Service Catalogue against IT components that support the  services</a:t>
            </a:r>
          </a:p>
          <a:p>
            <a:endParaRPr lang="en-US" sz="2800" dirty="0">
              <a:latin typeface="Calibri" panose="020F0502020204030204" pitchFamily="34" charset="0"/>
            </a:endParaRPr>
          </a:p>
        </p:txBody>
      </p:sp>
    </p:spTree>
    <p:extLst>
      <p:ext uri="{BB962C8B-B14F-4D97-AF65-F5344CB8AC3E}">
        <p14:creationId xmlns:p14="http://schemas.microsoft.com/office/powerpoint/2010/main" val="35067643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Service Catalogue Manager Role</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The Service Catalogue Manager has responsibility for producing and maintaining the Service Catalogue. This includes responsibilities such as: </a:t>
            </a:r>
          </a:p>
          <a:p>
            <a:pPr lvl="1"/>
            <a:r>
              <a:rPr lang="en-US" sz="2000" dirty="0" smtClean="0">
                <a:latin typeface="Calibri" panose="020F0502020204030204" pitchFamily="34" charset="0"/>
              </a:rPr>
              <a:t>Ensuring that all operational service and all services being prepared for operational running are recorded within the Service Catalogue</a:t>
            </a:r>
          </a:p>
          <a:p>
            <a:pPr lvl="1"/>
            <a:r>
              <a:rPr lang="en-US" sz="2000" dirty="0" smtClean="0">
                <a:latin typeface="Calibri" panose="020F0502020204030204" pitchFamily="34" charset="0"/>
              </a:rPr>
              <a:t>Ensuring that all of the information within the Service Catalogue is accurate and up to data</a:t>
            </a:r>
          </a:p>
          <a:p>
            <a:pPr lvl="1"/>
            <a:r>
              <a:rPr lang="en-US" sz="2000" dirty="0" smtClean="0">
                <a:latin typeface="Calibri" panose="020F0502020204030204" pitchFamily="34" charset="0"/>
              </a:rPr>
              <a:t>Ensuring that all of the information within the Service Catalogue is consistent with the information within the Service Portfolio</a:t>
            </a:r>
          </a:p>
          <a:p>
            <a:pPr lvl="1"/>
            <a:r>
              <a:rPr lang="en-US" sz="2000" dirty="0" smtClean="0">
                <a:latin typeface="Calibri" panose="020F0502020204030204" pitchFamily="34" charset="0"/>
              </a:rPr>
              <a:t>Ensuring that the information within the Service Catalogue is adequately protected and back-up</a:t>
            </a:r>
            <a:endParaRPr lang="en-US" sz="2000" dirty="0">
              <a:latin typeface="Calibri" panose="020F0502020204030204" pitchFamily="34" charset="0"/>
            </a:endParaRPr>
          </a:p>
        </p:txBody>
      </p:sp>
    </p:spTree>
    <p:extLst>
      <p:ext uri="{BB962C8B-B14F-4D97-AF65-F5344CB8AC3E}">
        <p14:creationId xmlns:p14="http://schemas.microsoft.com/office/powerpoint/2010/main" val="32180544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Challenges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The major challenges facing the SCM process is that of maintaining an accurate Service Catalogue as part of a Service Portfolio, incorporating both the Business Service Catalogue and the Technical Service Catalogue as part of an overall CMS and SKMS</a:t>
            </a:r>
          </a:p>
          <a:p>
            <a:r>
              <a:rPr lang="en-US" sz="2800" dirty="0" smtClean="0">
                <a:latin typeface="Calibri" panose="020F0502020204030204" pitchFamily="34" charset="0"/>
              </a:rPr>
              <a:t> In order to achieve this, the culture of the organization needs to accept that the Catalogue and Portfolio are essentials sources of information that everyone within the IT organization needs to use and help maintain</a:t>
            </a:r>
          </a:p>
          <a:p>
            <a:endParaRPr lang="en-US" sz="2800" dirty="0">
              <a:latin typeface="Calibri" panose="020F0502020204030204" pitchFamily="34" charset="0"/>
            </a:endParaRPr>
          </a:p>
        </p:txBody>
      </p:sp>
    </p:spTree>
    <p:extLst>
      <p:ext uri="{BB962C8B-B14F-4D97-AF65-F5344CB8AC3E}">
        <p14:creationId xmlns:p14="http://schemas.microsoft.com/office/powerpoint/2010/main" val="41456432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p:nvPr>
        </p:nvSpPr>
        <p:spPr/>
        <p:txBody>
          <a:bodyPr/>
          <a:lstStyle/>
          <a:p>
            <a:r>
              <a:rPr lang="id-ID" dirty="0" smtClean="0">
                <a:latin typeface="Calibri" panose="020F0502020204030204" pitchFamily="34" charset="0"/>
              </a:rPr>
              <a:t>Capacity Management</a:t>
            </a:r>
            <a:endParaRPr lang="id-ID" dirty="0">
              <a:latin typeface="Calibri" panose="020F0502020204030204" pitchFamily="34" charset="0"/>
            </a:endParaRPr>
          </a:p>
        </p:txBody>
      </p:sp>
      <p:sp>
        <p:nvSpPr>
          <p:cNvPr id="13315" name="Subtitle 4"/>
          <p:cNvSpPr>
            <a:spLocks noGrp="1"/>
          </p:cNvSpPr>
          <p:nvPr>
            <p:ph type="subTitle" idx="1"/>
          </p:nvPr>
        </p:nvSpPr>
        <p:spPr/>
        <p:txBody>
          <a:bodyPr/>
          <a:lstStyle/>
          <a:p>
            <a:r>
              <a:rPr lang="en-US" smtClean="0">
                <a:latin typeface="Calibri" panose="020F0502020204030204" pitchFamily="34" charset="0"/>
              </a:rPr>
              <a:t>Service Design</a:t>
            </a:r>
          </a:p>
        </p:txBody>
      </p:sp>
    </p:spTree>
    <p:extLst>
      <p:ext uri="{BB962C8B-B14F-4D97-AF65-F5344CB8AC3E}">
        <p14:creationId xmlns:p14="http://schemas.microsoft.com/office/powerpoint/2010/main" val="1698431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Definition</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The process responsible for ensuring that the capacity of IT services and of the IT infrastructure is able to deliver agreed service level targets in a cost- effective and timely manner</a:t>
            </a:r>
          </a:p>
          <a:p>
            <a:r>
              <a:rPr lang="en-US" dirty="0" smtClean="0">
                <a:latin typeface="Calibri" panose="020F0502020204030204" pitchFamily="34" charset="0"/>
              </a:rPr>
              <a:t>Capacity Management processes and planning must be involved in all stages of the service lifecycle from strategy and design through transition and operation to improvement</a:t>
            </a:r>
          </a:p>
          <a:p>
            <a:endParaRPr lang="id-ID" dirty="0">
              <a:latin typeface="Calibri" panose="020F0502020204030204" pitchFamily="34" charset="0"/>
            </a:endParaRPr>
          </a:p>
        </p:txBody>
      </p:sp>
    </p:spTree>
    <p:extLst>
      <p:ext uri="{BB962C8B-B14F-4D97-AF65-F5344CB8AC3E}">
        <p14:creationId xmlns:p14="http://schemas.microsoft.com/office/powerpoint/2010/main" val="26001337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Goal and Purposes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800" dirty="0" smtClean="0">
                <a:latin typeface="Calibri" panose="020F0502020204030204" pitchFamily="34" charset="0"/>
              </a:rPr>
              <a:t>Goals </a:t>
            </a:r>
          </a:p>
          <a:p>
            <a:pPr lvl="1"/>
            <a:r>
              <a:rPr lang="en-US" sz="2400" dirty="0" smtClean="0">
                <a:latin typeface="Calibri" panose="020F0502020204030204" pitchFamily="34" charset="0"/>
              </a:rPr>
              <a:t>To ensure that justifiable IT capacity in all areas of IT, always exist and is matched to the current and future  agreed needs of the business, in a timely manner</a:t>
            </a:r>
          </a:p>
          <a:p>
            <a:r>
              <a:rPr lang="en-US" sz="2800" dirty="0" smtClean="0">
                <a:latin typeface="Calibri" panose="020F0502020204030204" pitchFamily="34" charset="0"/>
              </a:rPr>
              <a:t>Purpose</a:t>
            </a:r>
          </a:p>
          <a:p>
            <a:pPr lvl="1"/>
            <a:r>
              <a:rPr lang="en-US" sz="2400" dirty="0" smtClean="0">
                <a:latin typeface="Calibri" panose="020F0502020204030204" pitchFamily="34" charset="0"/>
              </a:rPr>
              <a:t>To provide a point of focus and management for all capacity and performance related issues, relating to both services and resources</a:t>
            </a:r>
          </a:p>
        </p:txBody>
      </p:sp>
    </p:spTree>
    <p:extLst>
      <p:ext uri="{BB962C8B-B14F-4D97-AF65-F5344CB8AC3E}">
        <p14:creationId xmlns:p14="http://schemas.microsoft.com/office/powerpoint/2010/main" val="29096893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Objectives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Calibri" panose="020F0502020204030204" pitchFamily="34" charset="0"/>
              </a:rPr>
              <a:t>To produced and maintain an appropriate and up to date Capacity Plan, which reflects the current and future needs of the business</a:t>
            </a:r>
          </a:p>
          <a:p>
            <a:r>
              <a:rPr lang="en-US" sz="2000" dirty="0" smtClean="0">
                <a:latin typeface="Calibri" panose="020F0502020204030204" pitchFamily="34" charset="0"/>
              </a:rPr>
              <a:t>To provide advice and guidance to all other areas of the business an IT on all capacity and performance related issues</a:t>
            </a:r>
          </a:p>
          <a:p>
            <a:r>
              <a:rPr lang="en-US" sz="2000" dirty="0" smtClean="0">
                <a:latin typeface="Calibri" panose="020F0502020204030204" pitchFamily="34" charset="0"/>
              </a:rPr>
              <a:t>To ensure that service  performance achievements meet or exceed all of their agreed performance targets, by managing the performance and capacity of both services and resources</a:t>
            </a:r>
          </a:p>
          <a:p>
            <a:r>
              <a:rPr lang="en-US" sz="2000" dirty="0" smtClean="0">
                <a:latin typeface="Calibri" panose="020F0502020204030204" pitchFamily="34" charset="0"/>
              </a:rPr>
              <a:t>To assist with the diagnosis and resolution of performance and capacity related incidents and resources</a:t>
            </a:r>
          </a:p>
          <a:p>
            <a:r>
              <a:rPr lang="en-US" sz="2000" dirty="0" smtClean="0">
                <a:latin typeface="Calibri" panose="020F0502020204030204" pitchFamily="34" charset="0"/>
              </a:rPr>
              <a:t>To assess the impact of all changes on the Capacity Plan and the Performance and Capacity of all Service and resources</a:t>
            </a:r>
          </a:p>
          <a:p>
            <a:r>
              <a:rPr lang="en-US" sz="2000" dirty="0" smtClean="0">
                <a:latin typeface="Calibri" panose="020F0502020204030204" pitchFamily="34" charset="0"/>
              </a:rPr>
              <a:t>To ensure that proactive measures to improve the performance of services are Implemented wherever it is justifiable to do so </a:t>
            </a:r>
            <a:endParaRPr lang="en-US" sz="2000" dirty="0">
              <a:latin typeface="Calibri" panose="020F0502020204030204" pitchFamily="34" charset="0"/>
            </a:endParaRPr>
          </a:p>
        </p:txBody>
      </p:sp>
    </p:spTree>
    <p:extLst>
      <p:ext uri="{BB962C8B-B14F-4D97-AF65-F5344CB8AC3E}">
        <p14:creationId xmlns:p14="http://schemas.microsoft.com/office/powerpoint/2010/main" val="953302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Definition</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 Design of a</a:t>
            </a:r>
            <a:r>
              <a:rPr lang="id-ID" dirty="0" smtClean="0">
                <a:latin typeface="Calibri" panose="020F0502020204030204" pitchFamily="34" charset="0"/>
              </a:rPr>
              <a:t>ppropriate </a:t>
            </a:r>
            <a:r>
              <a:rPr lang="en-US" dirty="0" smtClean="0">
                <a:latin typeface="Calibri" panose="020F0502020204030204" pitchFamily="34" charset="0"/>
              </a:rPr>
              <a:t>and innovative IT services,</a:t>
            </a:r>
            <a:r>
              <a:rPr lang="id-ID" dirty="0" smtClean="0">
                <a:latin typeface="Calibri" panose="020F0502020204030204" pitchFamily="34" charset="0"/>
              </a:rPr>
              <a:t> </a:t>
            </a:r>
            <a:r>
              <a:rPr lang="en-US" dirty="0" smtClean="0">
                <a:latin typeface="Calibri" panose="020F0502020204030204" pitchFamily="34" charset="0"/>
              </a:rPr>
              <a:t>including their </a:t>
            </a:r>
            <a:r>
              <a:rPr lang="en-US" dirty="0" smtClean="0">
                <a:solidFill>
                  <a:srgbClr val="FF0000"/>
                </a:solidFill>
                <a:latin typeface="Calibri" panose="020F0502020204030204" pitchFamily="34" charset="0"/>
              </a:rPr>
              <a:t>architectures</a:t>
            </a:r>
            <a:r>
              <a:rPr lang="en-US" dirty="0" smtClean="0">
                <a:latin typeface="Calibri" panose="020F0502020204030204" pitchFamily="34" charset="0"/>
              </a:rPr>
              <a:t>, </a:t>
            </a:r>
            <a:r>
              <a:rPr lang="en-US" dirty="0" smtClean="0">
                <a:solidFill>
                  <a:srgbClr val="FF0000"/>
                </a:solidFill>
                <a:latin typeface="Calibri" panose="020F0502020204030204" pitchFamily="34" charset="0"/>
              </a:rPr>
              <a:t>processes</a:t>
            </a:r>
            <a:r>
              <a:rPr lang="en-US" dirty="0" smtClean="0">
                <a:latin typeface="Calibri" panose="020F0502020204030204" pitchFamily="34" charset="0"/>
              </a:rPr>
              <a:t>, </a:t>
            </a:r>
            <a:r>
              <a:rPr lang="en-US" dirty="0" smtClean="0">
                <a:solidFill>
                  <a:srgbClr val="FF0000"/>
                </a:solidFill>
                <a:latin typeface="Calibri" panose="020F0502020204030204" pitchFamily="34" charset="0"/>
              </a:rPr>
              <a:t>policies </a:t>
            </a:r>
            <a:r>
              <a:rPr lang="en-US" dirty="0" smtClean="0">
                <a:latin typeface="Calibri" panose="020F0502020204030204" pitchFamily="34" charset="0"/>
              </a:rPr>
              <a:t>and</a:t>
            </a:r>
            <a:r>
              <a:rPr lang="id-ID" dirty="0" smtClean="0">
                <a:latin typeface="Calibri" panose="020F0502020204030204" pitchFamily="34" charset="0"/>
              </a:rPr>
              <a:t> </a:t>
            </a:r>
            <a:r>
              <a:rPr lang="en-US" dirty="0" smtClean="0">
                <a:solidFill>
                  <a:srgbClr val="FF0000"/>
                </a:solidFill>
                <a:latin typeface="Calibri" panose="020F0502020204030204" pitchFamily="34" charset="0"/>
              </a:rPr>
              <a:t>documentation</a:t>
            </a:r>
            <a:r>
              <a:rPr lang="en-US" dirty="0" smtClean="0">
                <a:latin typeface="Calibri" panose="020F0502020204030204" pitchFamily="34" charset="0"/>
              </a:rPr>
              <a:t>, to meet current and future agreed</a:t>
            </a:r>
            <a:r>
              <a:rPr lang="id-ID" dirty="0" smtClean="0">
                <a:latin typeface="Calibri" panose="020F0502020204030204" pitchFamily="34" charset="0"/>
              </a:rPr>
              <a:t> </a:t>
            </a:r>
            <a:r>
              <a:rPr lang="en-US" dirty="0" smtClean="0">
                <a:latin typeface="Calibri" panose="020F0502020204030204" pitchFamily="34" charset="0"/>
              </a:rPr>
              <a:t>business requirements</a:t>
            </a:r>
          </a:p>
          <a:p>
            <a:endParaRPr lang="id-ID" dirty="0">
              <a:latin typeface="Calibri" panose="020F0502020204030204" pitchFamily="34" charset="0"/>
            </a:endParaRPr>
          </a:p>
        </p:txBody>
      </p:sp>
    </p:spTree>
    <p:extLst>
      <p:ext uri="{BB962C8B-B14F-4D97-AF65-F5344CB8AC3E}">
        <p14:creationId xmlns:p14="http://schemas.microsoft.com/office/powerpoint/2010/main" val="41180811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Procurement</a:t>
            </a:r>
            <a:endParaRPr lang="en-US" dirty="0">
              <a:latin typeface="Calibri" panose="020F0502020204030204" pitchFamily="34" charset="0"/>
            </a:endParaRPr>
          </a:p>
        </p:txBody>
      </p:sp>
      <p:sp>
        <p:nvSpPr>
          <p:cNvPr id="3" name="Rounded Rectangle 2"/>
          <p:cNvSpPr/>
          <p:nvPr/>
        </p:nvSpPr>
        <p:spPr>
          <a:xfrm>
            <a:off x="533400" y="1981200"/>
            <a:ext cx="2209800" cy="304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Calibri" panose="020F0502020204030204" pitchFamily="34" charset="0"/>
              </a:rPr>
              <a:t>Find out what you need</a:t>
            </a:r>
            <a:endParaRPr lang="en-US" sz="1600" dirty="0">
              <a:latin typeface="Calibri" panose="020F0502020204030204" pitchFamily="34" charset="0"/>
            </a:endParaRPr>
          </a:p>
        </p:txBody>
      </p:sp>
      <p:sp>
        <p:nvSpPr>
          <p:cNvPr id="5" name="Rounded Rectangle 4"/>
          <p:cNvSpPr/>
          <p:nvPr/>
        </p:nvSpPr>
        <p:spPr>
          <a:xfrm>
            <a:off x="1371600" y="2286000"/>
            <a:ext cx="21336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Calibri" panose="020F0502020204030204" pitchFamily="34" charset="0"/>
              </a:rPr>
              <a:t>Make justification</a:t>
            </a:r>
            <a:endParaRPr lang="en-US" sz="1600" dirty="0">
              <a:latin typeface="Calibri" panose="020F0502020204030204" pitchFamily="34" charset="0"/>
            </a:endParaRPr>
          </a:p>
        </p:txBody>
      </p:sp>
      <p:sp>
        <p:nvSpPr>
          <p:cNvPr id="6" name="Rounded Rectangle 5"/>
          <p:cNvSpPr/>
          <p:nvPr/>
        </p:nvSpPr>
        <p:spPr>
          <a:xfrm>
            <a:off x="2057400" y="2590800"/>
            <a:ext cx="22098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Calibri" panose="020F0502020204030204" pitchFamily="34" charset="0"/>
              </a:rPr>
              <a:t>Get approvals</a:t>
            </a:r>
            <a:endParaRPr lang="en-US" sz="1600" dirty="0">
              <a:latin typeface="Calibri" panose="020F0502020204030204" pitchFamily="34" charset="0"/>
            </a:endParaRPr>
          </a:p>
        </p:txBody>
      </p:sp>
      <p:sp>
        <p:nvSpPr>
          <p:cNvPr id="7" name="Rounded Rectangle 6"/>
          <p:cNvSpPr/>
          <p:nvPr/>
        </p:nvSpPr>
        <p:spPr>
          <a:xfrm>
            <a:off x="2362200" y="2895600"/>
            <a:ext cx="22098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Calibri" panose="020F0502020204030204" pitchFamily="34" charset="0"/>
              </a:rPr>
              <a:t>Get quotes from vendor</a:t>
            </a:r>
            <a:endParaRPr lang="en-US" sz="1600" dirty="0">
              <a:latin typeface="Calibri" panose="020F0502020204030204" pitchFamily="34" charset="0"/>
            </a:endParaRPr>
          </a:p>
        </p:txBody>
      </p:sp>
      <p:sp>
        <p:nvSpPr>
          <p:cNvPr id="8" name="Rounded Rectangle 7"/>
          <p:cNvSpPr/>
          <p:nvPr/>
        </p:nvSpPr>
        <p:spPr>
          <a:xfrm>
            <a:off x="2667000" y="3200400"/>
            <a:ext cx="22098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Calibri" panose="020F0502020204030204" pitchFamily="34" charset="0"/>
              </a:rPr>
              <a:t>Order equipment</a:t>
            </a:r>
            <a:endParaRPr lang="en-US" sz="1600" dirty="0">
              <a:latin typeface="Calibri" panose="020F0502020204030204" pitchFamily="34" charset="0"/>
            </a:endParaRPr>
          </a:p>
        </p:txBody>
      </p:sp>
      <p:sp>
        <p:nvSpPr>
          <p:cNvPr id="9" name="Rounded Rectangle 8"/>
          <p:cNvSpPr/>
          <p:nvPr/>
        </p:nvSpPr>
        <p:spPr>
          <a:xfrm>
            <a:off x="3048000" y="3505200"/>
            <a:ext cx="22098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Calibri" panose="020F0502020204030204" pitchFamily="34" charset="0"/>
              </a:rPr>
              <a:t>Equipment arrives</a:t>
            </a:r>
            <a:endParaRPr lang="en-US" sz="1600" dirty="0">
              <a:latin typeface="Calibri" panose="020F0502020204030204" pitchFamily="34" charset="0"/>
            </a:endParaRPr>
          </a:p>
        </p:txBody>
      </p:sp>
      <p:sp>
        <p:nvSpPr>
          <p:cNvPr id="10" name="Rounded Rectangle 9"/>
          <p:cNvSpPr/>
          <p:nvPr/>
        </p:nvSpPr>
        <p:spPr>
          <a:xfrm>
            <a:off x="3505200" y="3810000"/>
            <a:ext cx="22098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Calibri" panose="020F0502020204030204" pitchFamily="34" charset="0"/>
              </a:rPr>
              <a:t>Physical installation</a:t>
            </a:r>
            <a:endParaRPr lang="en-US" sz="1600" dirty="0">
              <a:latin typeface="Calibri" panose="020F0502020204030204" pitchFamily="34" charset="0"/>
            </a:endParaRPr>
          </a:p>
        </p:txBody>
      </p:sp>
      <p:sp>
        <p:nvSpPr>
          <p:cNvPr id="11" name="Rounded Rectangle 10"/>
          <p:cNvSpPr/>
          <p:nvPr/>
        </p:nvSpPr>
        <p:spPr>
          <a:xfrm>
            <a:off x="3733800" y="4114800"/>
            <a:ext cx="22098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Calibri" panose="020F0502020204030204" pitchFamily="34" charset="0"/>
              </a:rPr>
              <a:t>OS (system) installation</a:t>
            </a:r>
            <a:endParaRPr lang="en-US" sz="1600" dirty="0">
              <a:latin typeface="Calibri" panose="020F0502020204030204" pitchFamily="34" charset="0"/>
            </a:endParaRPr>
          </a:p>
        </p:txBody>
      </p:sp>
      <p:sp>
        <p:nvSpPr>
          <p:cNvPr id="12" name="Rounded Rectangle 11"/>
          <p:cNvSpPr/>
          <p:nvPr/>
        </p:nvSpPr>
        <p:spPr>
          <a:xfrm>
            <a:off x="3733800" y="4419600"/>
            <a:ext cx="22098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Calibri" panose="020F0502020204030204" pitchFamily="34" charset="0"/>
              </a:rPr>
              <a:t>Application installation</a:t>
            </a:r>
            <a:endParaRPr lang="en-US" sz="1600" dirty="0">
              <a:latin typeface="Calibri" panose="020F0502020204030204" pitchFamily="34" charset="0"/>
            </a:endParaRPr>
          </a:p>
        </p:txBody>
      </p:sp>
      <p:sp>
        <p:nvSpPr>
          <p:cNvPr id="13" name="Rounded Rectangle 12"/>
          <p:cNvSpPr/>
          <p:nvPr/>
        </p:nvSpPr>
        <p:spPr>
          <a:xfrm>
            <a:off x="3733800" y="4724400"/>
            <a:ext cx="23622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Calibri" panose="020F0502020204030204" pitchFamily="34" charset="0"/>
              </a:rPr>
              <a:t>Configuration installation</a:t>
            </a:r>
            <a:endParaRPr lang="en-US" sz="1600" dirty="0">
              <a:latin typeface="Calibri" panose="020F0502020204030204" pitchFamily="34" charset="0"/>
            </a:endParaRPr>
          </a:p>
        </p:txBody>
      </p:sp>
      <p:sp>
        <p:nvSpPr>
          <p:cNvPr id="14" name="Rounded Rectangle 13"/>
          <p:cNvSpPr/>
          <p:nvPr/>
        </p:nvSpPr>
        <p:spPr>
          <a:xfrm>
            <a:off x="4038600" y="5029200"/>
            <a:ext cx="22098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latin typeface="Calibri" panose="020F0502020204030204" pitchFamily="34" charset="0"/>
              </a:rPr>
              <a:t>Testing</a:t>
            </a:r>
            <a:endParaRPr lang="en-US" sz="1600" dirty="0">
              <a:latin typeface="Calibri" panose="020F0502020204030204" pitchFamily="34" charset="0"/>
            </a:endParaRPr>
          </a:p>
        </p:txBody>
      </p:sp>
      <p:sp>
        <p:nvSpPr>
          <p:cNvPr id="15" name="Rounded Rectangle 14"/>
          <p:cNvSpPr/>
          <p:nvPr/>
        </p:nvSpPr>
        <p:spPr>
          <a:xfrm>
            <a:off x="6248400" y="5029200"/>
            <a:ext cx="2209800" cy="304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Calibri" panose="020F0502020204030204" pitchFamily="34" charset="0"/>
              </a:rPr>
              <a:t>In production</a:t>
            </a:r>
            <a:endParaRPr lang="en-US" sz="1600" dirty="0">
              <a:latin typeface="Calibri" panose="020F0502020204030204" pitchFamily="34" charset="0"/>
            </a:endParaRPr>
          </a:p>
        </p:txBody>
      </p:sp>
      <p:cxnSp>
        <p:nvCxnSpPr>
          <p:cNvPr id="16" name="Straight Arrow Connector 15"/>
          <p:cNvCxnSpPr/>
          <p:nvPr/>
        </p:nvCxnSpPr>
        <p:spPr>
          <a:xfrm>
            <a:off x="533400" y="5562600"/>
            <a:ext cx="792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533400" y="2362200"/>
            <a:ext cx="0" cy="3200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560396" y="5562600"/>
            <a:ext cx="1803122" cy="338554"/>
          </a:xfrm>
          <a:prstGeom prst="rect">
            <a:avLst/>
          </a:prstGeom>
          <a:noFill/>
        </p:spPr>
        <p:txBody>
          <a:bodyPr wrap="none" rtlCol="0">
            <a:spAutoFit/>
          </a:bodyPr>
          <a:lstStyle/>
          <a:p>
            <a:r>
              <a:rPr lang="en-US" sz="1600" b="1" i="1" dirty="0" smtClean="0">
                <a:latin typeface="Calibri" panose="020F0502020204030204" pitchFamily="34" charset="0"/>
              </a:rPr>
              <a:t>Time to production</a:t>
            </a:r>
            <a:endParaRPr lang="en-US" sz="1600" b="1" i="1" dirty="0">
              <a:latin typeface="Calibri" panose="020F0502020204030204" pitchFamily="34" charset="0"/>
            </a:endParaRPr>
          </a:p>
        </p:txBody>
      </p:sp>
    </p:spTree>
    <p:extLst>
      <p:ext uri="{BB962C8B-B14F-4D97-AF65-F5344CB8AC3E}">
        <p14:creationId xmlns:p14="http://schemas.microsoft.com/office/powerpoint/2010/main" val="793407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 ‘Balancing Act’</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118718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24519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3 Sub Processes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477441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952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8 Key Activities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320515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95463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8 Key Activities</a:t>
            </a:r>
            <a:endParaRPr lang="en-US" dirty="0">
              <a:latin typeface="Calibri" panose="020F0502020204030204" pitchFamily="34" charset="0"/>
            </a:endParaRPr>
          </a:p>
        </p:txBody>
      </p:sp>
      <p:sp>
        <p:nvSpPr>
          <p:cNvPr id="5" name="Rectangle 2"/>
          <p:cNvSpPr>
            <a:spLocks noChangeArrowheads="1"/>
          </p:cNvSpPr>
          <p:nvPr/>
        </p:nvSpPr>
        <p:spPr bwMode="auto">
          <a:xfrm>
            <a:off x="3657600" y="1600200"/>
            <a:ext cx="15240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lgn="ctr">
              <a:lnSpc>
                <a:spcPct val="1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Tuning</a:t>
            </a:r>
          </a:p>
        </p:txBody>
      </p:sp>
      <p:sp>
        <p:nvSpPr>
          <p:cNvPr id="6" name="Rectangle 3"/>
          <p:cNvSpPr>
            <a:spLocks noChangeArrowheads="1"/>
          </p:cNvSpPr>
          <p:nvPr/>
        </p:nvSpPr>
        <p:spPr bwMode="auto">
          <a:xfrm>
            <a:off x="3657600" y="3048000"/>
            <a:ext cx="15240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lgn="ctr">
              <a:lnSpc>
                <a:spcPct val="1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Monitoring</a:t>
            </a:r>
          </a:p>
        </p:txBody>
      </p:sp>
      <p:sp>
        <p:nvSpPr>
          <p:cNvPr id="7" name="Rectangle 4"/>
          <p:cNvSpPr>
            <a:spLocks noChangeArrowheads="1"/>
          </p:cNvSpPr>
          <p:nvPr/>
        </p:nvSpPr>
        <p:spPr bwMode="auto">
          <a:xfrm>
            <a:off x="990600" y="2286000"/>
            <a:ext cx="2133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lgn="ctr">
              <a:lnSpc>
                <a:spcPct val="1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Implementation</a:t>
            </a:r>
          </a:p>
        </p:txBody>
      </p:sp>
      <p:sp>
        <p:nvSpPr>
          <p:cNvPr id="8" name="Rectangle 5"/>
          <p:cNvSpPr>
            <a:spLocks noChangeArrowheads="1"/>
          </p:cNvSpPr>
          <p:nvPr/>
        </p:nvSpPr>
        <p:spPr bwMode="auto">
          <a:xfrm>
            <a:off x="5791200" y="2286000"/>
            <a:ext cx="15240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lgn="ctr">
              <a:lnSpc>
                <a:spcPct val="1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Analysis</a:t>
            </a:r>
          </a:p>
        </p:txBody>
      </p:sp>
      <p:sp>
        <p:nvSpPr>
          <p:cNvPr id="9" name="AutoShape 6"/>
          <p:cNvSpPr>
            <a:spLocks noChangeArrowheads="1"/>
          </p:cNvSpPr>
          <p:nvPr/>
        </p:nvSpPr>
        <p:spPr bwMode="auto">
          <a:xfrm>
            <a:off x="5181600" y="4038600"/>
            <a:ext cx="1447800" cy="838200"/>
          </a:xfrm>
          <a:prstGeom prst="flowChartDocument">
            <a:avLst/>
          </a:prstGeom>
          <a:ln>
            <a:headEnd/>
            <a:tailEnd/>
          </a:ln>
        </p:spPr>
        <p:style>
          <a:lnRef idx="1">
            <a:schemeClr val="accent4"/>
          </a:lnRef>
          <a:fillRef idx="2">
            <a:schemeClr val="accent4"/>
          </a:fillRef>
          <a:effectRef idx="1">
            <a:schemeClr val="accent4"/>
          </a:effectRef>
          <a:fontRef idx="minor">
            <a:schemeClr val="dk1"/>
          </a:fontRef>
        </p:style>
        <p:txBody>
          <a:bodyPr wrap="none" lIns="90000" tIns="46800" rIns="90000" bIns="46800" anchor="ctr"/>
          <a:lstStyle/>
          <a:p>
            <a:pPr algn="ctr">
              <a:lnSpc>
                <a:spcPct val="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SLM </a:t>
            </a:r>
          </a:p>
          <a:p>
            <a:pPr algn="ctr">
              <a:lnSpc>
                <a:spcPct val="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exception</a:t>
            </a:r>
          </a:p>
        </p:txBody>
      </p:sp>
      <p:sp>
        <p:nvSpPr>
          <p:cNvPr id="10" name="AutoShape 7"/>
          <p:cNvSpPr>
            <a:spLocks noChangeArrowheads="1"/>
          </p:cNvSpPr>
          <p:nvPr/>
        </p:nvSpPr>
        <p:spPr bwMode="auto">
          <a:xfrm>
            <a:off x="6477000" y="5029200"/>
            <a:ext cx="2286000" cy="838200"/>
          </a:xfrm>
          <a:prstGeom prst="flowChartDocument">
            <a:avLst/>
          </a:prstGeom>
          <a:ln>
            <a:headEnd/>
            <a:tailEnd/>
          </a:ln>
        </p:spPr>
        <p:style>
          <a:lnRef idx="1">
            <a:schemeClr val="accent4"/>
          </a:lnRef>
          <a:fillRef idx="2">
            <a:schemeClr val="accent4"/>
          </a:fillRef>
          <a:effectRef idx="1">
            <a:schemeClr val="accent4"/>
          </a:effectRef>
          <a:fontRef idx="minor">
            <a:schemeClr val="dk1"/>
          </a:fontRef>
        </p:style>
        <p:txBody>
          <a:bodyPr wrap="none" lIns="90000" tIns="46800" rIns="90000" bIns="46800" anchor="ctr"/>
          <a:lstStyle/>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Resource Utilisation</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Exception reports</a:t>
            </a:r>
          </a:p>
        </p:txBody>
      </p:sp>
      <p:sp>
        <p:nvSpPr>
          <p:cNvPr id="11" name="AutoShape 8"/>
          <p:cNvSpPr>
            <a:spLocks noChangeArrowheads="1"/>
          </p:cNvSpPr>
          <p:nvPr/>
        </p:nvSpPr>
        <p:spPr bwMode="auto">
          <a:xfrm>
            <a:off x="381000" y="3810000"/>
            <a:ext cx="1219200" cy="1371600"/>
          </a:xfrm>
          <a:prstGeom prst="can">
            <a:avLst>
              <a:gd name="adj" fmla="val 28125"/>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0000"/>
                </a:solidFill>
                <a:latin typeface="Calibri" panose="020F0502020204030204" pitchFamily="34" charset="0"/>
              </a:rPr>
              <a:t>Resource</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0000"/>
                </a:solidFill>
                <a:latin typeface="Calibri" panose="020F0502020204030204" pitchFamily="34" charset="0"/>
              </a:rPr>
              <a:t>Utilisation</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0000"/>
                </a:solidFill>
                <a:latin typeface="Calibri" panose="020F0502020204030204" pitchFamily="34" charset="0"/>
              </a:rPr>
              <a:t>thresholds</a:t>
            </a:r>
          </a:p>
        </p:txBody>
      </p:sp>
      <p:sp>
        <p:nvSpPr>
          <p:cNvPr id="12" name="AutoShape 9"/>
          <p:cNvSpPr>
            <a:spLocks noChangeArrowheads="1"/>
          </p:cNvSpPr>
          <p:nvPr/>
        </p:nvSpPr>
        <p:spPr bwMode="auto">
          <a:xfrm>
            <a:off x="1905000" y="4572000"/>
            <a:ext cx="1219200" cy="1371600"/>
          </a:xfrm>
          <a:prstGeom prst="can">
            <a:avLst>
              <a:gd name="adj" fmla="val 28125"/>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SLM</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thresholds</a:t>
            </a:r>
          </a:p>
        </p:txBody>
      </p:sp>
      <p:sp>
        <p:nvSpPr>
          <p:cNvPr id="13" name="AutoShape 10"/>
          <p:cNvSpPr>
            <a:spLocks noChangeArrowheads="1"/>
          </p:cNvSpPr>
          <p:nvPr/>
        </p:nvSpPr>
        <p:spPr bwMode="auto">
          <a:xfrm>
            <a:off x="3657600" y="5029200"/>
            <a:ext cx="1524000" cy="1371600"/>
          </a:xfrm>
          <a:prstGeom prst="can">
            <a:avLst>
              <a:gd name="adj" fmla="val 25000"/>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Capacity</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Management</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Database</a:t>
            </a:r>
          </a:p>
        </p:txBody>
      </p:sp>
      <p:sp>
        <p:nvSpPr>
          <p:cNvPr id="14" name="Line 11"/>
          <p:cNvSpPr>
            <a:spLocks noChangeShapeType="1"/>
          </p:cNvSpPr>
          <p:nvPr/>
        </p:nvSpPr>
        <p:spPr bwMode="auto">
          <a:xfrm flipH="1">
            <a:off x="1901825" y="1828800"/>
            <a:ext cx="1758950" cy="1588"/>
          </a:xfrm>
          <a:prstGeom prst="line">
            <a:avLst/>
          </a:prstGeom>
          <a:noFill/>
          <a:ln w="25560">
            <a:solidFill>
              <a:srgbClr val="000000"/>
            </a:solidFill>
            <a:miter lim="800000"/>
            <a:headEnd/>
            <a:tailEnd/>
          </a:ln>
          <a:effectLst/>
        </p:spPr>
        <p:txBody>
          <a:bodyPr/>
          <a:lstStyle/>
          <a:p>
            <a:endParaRPr lang="en-US">
              <a:latin typeface="Calibri" panose="020F0502020204030204" pitchFamily="34" charset="0"/>
            </a:endParaRPr>
          </a:p>
        </p:txBody>
      </p:sp>
      <p:sp>
        <p:nvSpPr>
          <p:cNvPr id="15" name="Line 12"/>
          <p:cNvSpPr>
            <a:spLocks noChangeShapeType="1"/>
          </p:cNvSpPr>
          <p:nvPr/>
        </p:nvSpPr>
        <p:spPr bwMode="auto">
          <a:xfrm>
            <a:off x="1905000" y="1828800"/>
            <a:ext cx="1588" cy="457200"/>
          </a:xfrm>
          <a:prstGeom prst="line">
            <a:avLst/>
          </a:prstGeom>
          <a:noFill/>
          <a:ln w="2556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16" name="Line 13"/>
          <p:cNvSpPr>
            <a:spLocks noChangeShapeType="1"/>
          </p:cNvSpPr>
          <p:nvPr/>
        </p:nvSpPr>
        <p:spPr bwMode="auto">
          <a:xfrm>
            <a:off x="1905000" y="2819400"/>
            <a:ext cx="1588" cy="457200"/>
          </a:xfrm>
          <a:prstGeom prst="line">
            <a:avLst/>
          </a:prstGeom>
          <a:noFill/>
          <a:ln w="25560">
            <a:solidFill>
              <a:srgbClr val="000000"/>
            </a:solidFill>
            <a:miter lim="800000"/>
            <a:headEnd/>
            <a:tailEnd/>
          </a:ln>
          <a:effectLst/>
        </p:spPr>
        <p:txBody>
          <a:bodyPr/>
          <a:lstStyle/>
          <a:p>
            <a:endParaRPr lang="en-US">
              <a:latin typeface="Calibri" panose="020F0502020204030204" pitchFamily="34" charset="0"/>
            </a:endParaRPr>
          </a:p>
        </p:txBody>
      </p:sp>
      <p:sp>
        <p:nvSpPr>
          <p:cNvPr id="17" name="Line 14"/>
          <p:cNvSpPr>
            <a:spLocks noChangeShapeType="1"/>
          </p:cNvSpPr>
          <p:nvPr/>
        </p:nvSpPr>
        <p:spPr bwMode="auto">
          <a:xfrm>
            <a:off x="1905000" y="3276600"/>
            <a:ext cx="1752600" cy="1588"/>
          </a:xfrm>
          <a:prstGeom prst="line">
            <a:avLst/>
          </a:prstGeom>
          <a:noFill/>
          <a:ln w="2556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18" name="Line 15"/>
          <p:cNvSpPr>
            <a:spLocks noChangeShapeType="1"/>
          </p:cNvSpPr>
          <p:nvPr/>
        </p:nvSpPr>
        <p:spPr bwMode="auto">
          <a:xfrm>
            <a:off x="5181600" y="3276600"/>
            <a:ext cx="1295400" cy="1588"/>
          </a:xfrm>
          <a:prstGeom prst="line">
            <a:avLst/>
          </a:prstGeom>
          <a:noFill/>
          <a:ln w="25560">
            <a:solidFill>
              <a:srgbClr val="000000"/>
            </a:solidFill>
            <a:miter lim="800000"/>
            <a:headEnd/>
            <a:tailEnd/>
          </a:ln>
          <a:effectLst/>
        </p:spPr>
        <p:txBody>
          <a:bodyPr/>
          <a:lstStyle/>
          <a:p>
            <a:endParaRPr lang="en-US">
              <a:latin typeface="Calibri" panose="020F0502020204030204" pitchFamily="34" charset="0"/>
            </a:endParaRPr>
          </a:p>
        </p:txBody>
      </p:sp>
      <p:sp>
        <p:nvSpPr>
          <p:cNvPr id="19" name="Line 16"/>
          <p:cNvSpPr>
            <a:spLocks noChangeShapeType="1"/>
          </p:cNvSpPr>
          <p:nvPr/>
        </p:nvSpPr>
        <p:spPr bwMode="auto">
          <a:xfrm flipV="1">
            <a:off x="6477000" y="2816225"/>
            <a:ext cx="1588" cy="463550"/>
          </a:xfrm>
          <a:prstGeom prst="line">
            <a:avLst/>
          </a:prstGeom>
          <a:noFill/>
          <a:ln w="2556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20" name="Line 17"/>
          <p:cNvSpPr>
            <a:spLocks noChangeShapeType="1"/>
          </p:cNvSpPr>
          <p:nvPr/>
        </p:nvSpPr>
        <p:spPr bwMode="auto">
          <a:xfrm flipV="1">
            <a:off x="6477000" y="1825625"/>
            <a:ext cx="1588" cy="463550"/>
          </a:xfrm>
          <a:prstGeom prst="line">
            <a:avLst/>
          </a:prstGeom>
          <a:noFill/>
          <a:ln w="25560">
            <a:solidFill>
              <a:srgbClr val="000000"/>
            </a:solidFill>
            <a:miter lim="800000"/>
            <a:headEnd/>
            <a:tailEnd/>
          </a:ln>
          <a:effectLst/>
        </p:spPr>
        <p:txBody>
          <a:bodyPr/>
          <a:lstStyle/>
          <a:p>
            <a:endParaRPr lang="en-US">
              <a:latin typeface="Calibri" panose="020F0502020204030204" pitchFamily="34" charset="0"/>
            </a:endParaRPr>
          </a:p>
        </p:txBody>
      </p:sp>
      <p:sp>
        <p:nvSpPr>
          <p:cNvPr id="21" name="Line 18"/>
          <p:cNvSpPr>
            <a:spLocks noChangeShapeType="1"/>
          </p:cNvSpPr>
          <p:nvPr/>
        </p:nvSpPr>
        <p:spPr bwMode="auto">
          <a:xfrm flipH="1">
            <a:off x="5178425" y="1828800"/>
            <a:ext cx="1301750" cy="1588"/>
          </a:xfrm>
          <a:prstGeom prst="line">
            <a:avLst/>
          </a:prstGeom>
          <a:noFill/>
          <a:ln w="2556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22" name="Line 19"/>
          <p:cNvSpPr>
            <a:spLocks noChangeShapeType="1"/>
          </p:cNvSpPr>
          <p:nvPr/>
        </p:nvSpPr>
        <p:spPr bwMode="auto">
          <a:xfrm>
            <a:off x="4419600" y="3581400"/>
            <a:ext cx="1588" cy="1447800"/>
          </a:xfrm>
          <a:prstGeom prst="line">
            <a:avLst/>
          </a:prstGeom>
          <a:noFill/>
          <a:ln w="25560">
            <a:solidFill>
              <a:srgbClr val="000000"/>
            </a:solidFill>
            <a:miter lim="800000"/>
            <a:headEnd type="triangle" w="med" len="med"/>
            <a:tailEnd type="triangle" w="med" len="med"/>
          </a:ln>
          <a:effectLst/>
        </p:spPr>
        <p:txBody>
          <a:bodyPr/>
          <a:lstStyle/>
          <a:p>
            <a:endParaRPr lang="en-US">
              <a:latin typeface="Calibri" panose="020F0502020204030204" pitchFamily="34" charset="0"/>
            </a:endParaRPr>
          </a:p>
        </p:txBody>
      </p:sp>
      <p:sp>
        <p:nvSpPr>
          <p:cNvPr id="23" name="Line 20"/>
          <p:cNvSpPr>
            <a:spLocks noChangeShapeType="1"/>
          </p:cNvSpPr>
          <p:nvPr/>
        </p:nvSpPr>
        <p:spPr bwMode="auto">
          <a:xfrm flipV="1">
            <a:off x="990600" y="3121025"/>
            <a:ext cx="1588" cy="692150"/>
          </a:xfrm>
          <a:prstGeom prst="line">
            <a:avLst/>
          </a:prstGeom>
          <a:noFill/>
          <a:ln w="31680">
            <a:solidFill>
              <a:srgbClr val="92D050"/>
            </a:solidFill>
            <a:prstDash val="dashDot"/>
            <a:miter lim="800000"/>
            <a:headEnd/>
            <a:tailEnd/>
          </a:ln>
          <a:effectLst/>
        </p:spPr>
        <p:txBody>
          <a:bodyPr/>
          <a:lstStyle/>
          <a:p>
            <a:endParaRPr lang="en-US">
              <a:latin typeface="Calibri" panose="020F0502020204030204" pitchFamily="34" charset="0"/>
            </a:endParaRPr>
          </a:p>
        </p:txBody>
      </p:sp>
      <p:sp>
        <p:nvSpPr>
          <p:cNvPr id="24" name="Line 21"/>
          <p:cNvSpPr>
            <a:spLocks noChangeShapeType="1"/>
          </p:cNvSpPr>
          <p:nvPr/>
        </p:nvSpPr>
        <p:spPr bwMode="auto">
          <a:xfrm>
            <a:off x="990600" y="3124200"/>
            <a:ext cx="2667000" cy="1588"/>
          </a:xfrm>
          <a:prstGeom prst="line">
            <a:avLst/>
          </a:prstGeom>
          <a:noFill/>
          <a:ln w="31680">
            <a:solidFill>
              <a:srgbClr val="92D050"/>
            </a:solidFill>
            <a:prstDash val="dashDot"/>
            <a:miter lim="800000"/>
            <a:headEnd/>
            <a:tailEnd type="triangle" w="med" len="med"/>
          </a:ln>
          <a:effectLst/>
        </p:spPr>
        <p:txBody>
          <a:bodyPr/>
          <a:lstStyle/>
          <a:p>
            <a:endParaRPr lang="en-US">
              <a:latin typeface="Calibri" panose="020F0502020204030204" pitchFamily="34" charset="0"/>
            </a:endParaRPr>
          </a:p>
        </p:txBody>
      </p:sp>
      <p:sp>
        <p:nvSpPr>
          <p:cNvPr id="25" name="Line 22"/>
          <p:cNvSpPr>
            <a:spLocks noChangeShapeType="1"/>
          </p:cNvSpPr>
          <p:nvPr/>
        </p:nvSpPr>
        <p:spPr bwMode="auto">
          <a:xfrm flipV="1">
            <a:off x="2438400" y="3425825"/>
            <a:ext cx="1588" cy="1149350"/>
          </a:xfrm>
          <a:prstGeom prst="line">
            <a:avLst/>
          </a:prstGeom>
          <a:noFill/>
          <a:ln w="31680">
            <a:solidFill>
              <a:srgbClr val="92D050"/>
            </a:solidFill>
            <a:prstDash val="dashDot"/>
            <a:miter lim="800000"/>
            <a:headEnd/>
            <a:tailEnd/>
          </a:ln>
          <a:effectLst/>
        </p:spPr>
        <p:txBody>
          <a:bodyPr/>
          <a:lstStyle/>
          <a:p>
            <a:endParaRPr lang="en-US">
              <a:latin typeface="Calibri" panose="020F0502020204030204" pitchFamily="34" charset="0"/>
            </a:endParaRPr>
          </a:p>
        </p:txBody>
      </p:sp>
      <p:sp>
        <p:nvSpPr>
          <p:cNvPr id="26" name="Line 23"/>
          <p:cNvSpPr>
            <a:spLocks noChangeShapeType="1"/>
          </p:cNvSpPr>
          <p:nvPr/>
        </p:nvSpPr>
        <p:spPr bwMode="auto">
          <a:xfrm>
            <a:off x="2438400" y="3429000"/>
            <a:ext cx="1219200" cy="1588"/>
          </a:xfrm>
          <a:prstGeom prst="line">
            <a:avLst/>
          </a:prstGeom>
          <a:noFill/>
          <a:ln w="31680">
            <a:solidFill>
              <a:srgbClr val="92D050"/>
            </a:solidFill>
            <a:prstDash val="dashDot"/>
            <a:miter lim="800000"/>
            <a:headEnd/>
            <a:tailEnd type="triangle" w="med" len="med"/>
          </a:ln>
          <a:effectLst/>
        </p:spPr>
        <p:txBody>
          <a:bodyPr/>
          <a:lstStyle/>
          <a:p>
            <a:endParaRPr lang="en-US">
              <a:latin typeface="Calibri" panose="020F0502020204030204" pitchFamily="34" charset="0"/>
            </a:endParaRPr>
          </a:p>
        </p:txBody>
      </p:sp>
      <p:sp>
        <p:nvSpPr>
          <p:cNvPr id="27" name="Line 24"/>
          <p:cNvSpPr>
            <a:spLocks noChangeShapeType="1"/>
          </p:cNvSpPr>
          <p:nvPr/>
        </p:nvSpPr>
        <p:spPr bwMode="auto">
          <a:xfrm>
            <a:off x="5181600" y="3352800"/>
            <a:ext cx="2819400" cy="1588"/>
          </a:xfrm>
          <a:prstGeom prst="line">
            <a:avLst/>
          </a:prstGeom>
          <a:noFill/>
          <a:ln w="38160">
            <a:solidFill>
              <a:schemeClr val="accent4">
                <a:lumMod val="60000"/>
                <a:lumOff val="40000"/>
              </a:schemeClr>
            </a:solidFill>
            <a:prstDash val="sysDot"/>
            <a:miter lim="800000"/>
            <a:headEnd/>
            <a:tailEnd/>
          </a:ln>
          <a:effectLst/>
        </p:spPr>
        <p:txBody>
          <a:bodyPr/>
          <a:lstStyle/>
          <a:p>
            <a:endParaRPr lang="en-US">
              <a:latin typeface="Calibri" panose="020F0502020204030204" pitchFamily="34" charset="0"/>
            </a:endParaRPr>
          </a:p>
        </p:txBody>
      </p:sp>
      <p:sp>
        <p:nvSpPr>
          <p:cNvPr id="28" name="Line 25"/>
          <p:cNvSpPr>
            <a:spLocks noChangeShapeType="1"/>
          </p:cNvSpPr>
          <p:nvPr/>
        </p:nvSpPr>
        <p:spPr bwMode="auto">
          <a:xfrm>
            <a:off x="5181600" y="3429000"/>
            <a:ext cx="838200" cy="1588"/>
          </a:xfrm>
          <a:prstGeom prst="line">
            <a:avLst/>
          </a:prstGeom>
          <a:noFill/>
          <a:ln w="38160">
            <a:solidFill>
              <a:schemeClr val="accent4">
                <a:lumMod val="60000"/>
                <a:lumOff val="40000"/>
              </a:schemeClr>
            </a:solidFill>
            <a:prstDash val="sysDot"/>
            <a:miter lim="800000"/>
            <a:headEnd/>
            <a:tailEnd/>
          </a:ln>
          <a:effectLst/>
        </p:spPr>
        <p:txBody>
          <a:bodyPr/>
          <a:lstStyle/>
          <a:p>
            <a:endParaRPr lang="en-US">
              <a:latin typeface="Calibri" panose="020F0502020204030204" pitchFamily="34" charset="0"/>
            </a:endParaRPr>
          </a:p>
        </p:txBody>
      </p:sp>
      <p:sp>
        <p:nvSpPr>
          <p:cNvPr id="29" name="Line 26"/>
          <p:cNvSpPr>
            <a:spLocks noChangeShapeType="1"/>
          </p:cNvSpPr>
          <p:nvPr/>
        </p:nvSpPr>
        <p:spPr bwMode="auto">
          <a:xfrm>
            <a:off x="7315200" y="2590800"/>
            <a:ext cx="228600" cy="1588"/>
          </a:xfrm>
          <a:prstGeom prst="line">
            <a:avLst/>
          </a:prstGeom>
          <a:noFill/>
          <a:ln w="38160">
            <a:solidFill>
              <a:schemeClr val="accent4">
                <a:lumMod val="60000"/>
                <a:lumOff val="40000"/>
              </a:schemeClr>
            </a:solidFill>
            <a:prstDash val="sysDot"/>
            <a:miter lim="800000"/>
            <a:headEnd/>
            <a:tailEnd/>
          </a:ln>
          <a:effectLst/>
        </p:spPr>
        <p:txBody>
          <a:bodyPr/>
          <a:lstStyle/>
          <a:p>
            <a:endParaRPr lang="en-US">
              <a:latin typeface="Calibri" panose="020F0502020204030204" pitchFamily="34" charset="0"/>
            </a:endParaRPr>
          </a:p>
        </p:txBody>
      </p:sp>
      <p:sp>
        <p:nvSpPr>
          <p:cNvPr id="30" name="Line 27"/>
          <p:cNvSpPr>
            <a:spLocks noChangeShapeType="1"/>
          </p:cNvSpPr>
          <p:nvPr/>
        </p:nvSpPr>
        <p:spPr bwMode="auto">
          <a:xfrm>
            <a:off x="7315200" y="2438400"/>
            <a:ext cx="990600" cy="1588"/>
          </a:xfrm>
          <a:prstGeom prst="line">
            <a:avLst/>
          </a:prstGeom>
          <a:noFill/>
          <a:ln w="38160">
            <a:solidFill>
              <a:schemeClr val="accent4">
                <a:lumMod val="60000"/>
                <a:lumOff val="40000"/>
              </a:schemeClr>
            </a:solidFill>
            <a:prstDash val="sysDot"/>
            <a:miter lim="800000"/>
            <a:headEnd/>
            <a:tailEnd/>
          </a:ln>
          <a:effectLst/>
        </p:spPr>
        <p:txBody>
          <a:bodyPr/>
          <a:lstStyle/>
          <a:p>
            <a:endParaRPr lang="en-US">
              <a:latin typeface="Calibri" panose="020F0502020204030204" pitchFamily="34" charset="0"/>
            </a:endParaRPr>
          </a:p>
        </p:txBody>
      </p:sp>
      <p:sp>
        <p:nvSpPr>
          <p:cNvPr id="31" name="Line 28"/>
          <p:cNvSpPr>
            <a:spLocks noChangeShapeType="1"/>
          </p:cNvSpPr>
          <p:nvPr/>
        </p:nvSpPr>
        <p:spPr bwMode="auto">
          <a:xfrm>
            <a:off x="6019800" y="3429000"/>
            <a:ext cx="1588" cy="609600"/>
          </a:xfrm>
          <a:prstGeom prst="line">
            <a:avLst/>
          </a:prstGeom>
          <a:noFill/>
          <a:ln w="38160">
            <a:solidFill>
              <a:schemeClr val="accent4">
                <a:lumMod val="60000"/>
                <a:lumOff val="40000"/>
              </a:schemeClr>
            </a:solidFill>
            <a:prstDash val="sysDot"/>
            <a:miter lim="800000"/>
            <a:headEnd/>
            <a:tailEnd type="triangle" w="med" len="med"/>
          </a:ln>
          <a:effectLst/>
        </p:spPr>
        <p:txBody>
          <a:bodyPr/>
          <a:lstStyle/>
          <a:p>
            <a:endParaRPr lang="en-US">
              <a:latin typeface="Calibri" panose="020F0502020204030204" pitchFamily="34" charset="0"/>
            </a:endParaRPr>
          </a:p>
        </p:txBody>
      </p:sp>
      <p:sp>
        <p:nvSpPr>
          <p:cNvPr id="32" name="Line 29"/>
          <p:cNvSpPr>
            <a:spLocks noChangeShapeType="1"/>
          </p:cNvSpPr>
          <p:nvPr/>
        </p:nvSpPr>
        <p:spPr bwMode="auto">
          <a:xfrm>
            <a:off x="7543800" y="2590800"/>
            <a:ext cx="1588" cy="2438400"/>
          </a:xfrm>
          <a:prstGeom prst="line">
            <a:avLst/>
          </a:prstGeom>
          <a:noFill/>
          <a:ln w="38160">
            <a:solidFill>
              <a:schemeClr val="accent4">
                <a:lumMod val="60000"/>
                <a:lumOff val="40000"/>
              </a:schemeClr>
            </a:solidFill>
            <a:prstDash val="sysDot"/>
            <a:miter lim="800000"/>
            <a:headEnd/>
            <a:tailEnd type="triangle" w="med" len="med"/>
          </a:ln>
          <a:effectLst/>
        </p:spPr>
        <p:txBody>
          <a:bodyPr/>
          <a:lstStyle/>
          <a:p>
            <a:endParaRPr lang="en-US">
              <a:latin typeface="Calibri" panose="020F0502020204030204" pitchFamily="34" charset="0"/>
            </a:endParaRPr>
          </a:p>
        </p:txBody>
      </p:sp>
      <p:sp>
        <p:nvSpPr>
          <p:cNvPr id="33" name="Line 30"/>
          <p:cNvSpPr>
            <a:spLocks noChangeShapeType="1"/>
          </p:cNvSpPr>
          <p:nvPr/>
        </p:nvSpPr>
        <p:spPr bwMode="auto">
          <a:xfrm>
            <a:off x="8001000" y="3352800"/>
            <a:ext cx="1588" cy="1676400"/>
          </a:xfrm>
          <a:prstGeom prst="line">
            <a:avLst/>
          </a:prstGeom>
          <a:noFill/>
          <a:ln w="38160">
            <a:solidFill>
              <a:schemeClr val="accent4">
                <a:lumMod val="60000"/>
                <a:lumOff val="40000"/>
              </a:schemeClr>
            </a:solidFill>
            <a:prstDash val="sysDot"/>
            <a:miter lim="800000"/>
            <a:headEnd/>
            <a:tailEnd type="triangle" w="med" len="med"/>
          </a:ln>
          <a:effectLst/>
        </p:spPr>
        <p:txBody>
          <a:bodyPr/>
          <a:lstStyle/>
          <a:p>
            <a:endParaRPr lang="en-US">
              <a:latin typeface="Calibri" panose="020F0502020204030204" pitchFamily="34" charset="0"/>
            </a:endParaRPr>
          </a:p>
        </p:txBody>
      </p:sp>
      <p:sp>
        <p:nvSpPr>
          <p:cNvPr id="34" name="Line 31"/>
          <p:cNvSpPr>
            <a:spLocks noChangeShapeType="1"/>
          </p:cNvSpPr>
          <p:nvPr/>
        </p:nvSpPr>
        <p:spPr bwMode="auto">
          <a:xfrm>
            <a:off x="8305800" y="2438400"/>
            <a:ext cx="1588" cy="2590800"/>
          </a:xfrm>
          <a:prstGeom prst="line">
            <a:avLst/>
          </a:prstGeom>
          <a:noFill/>
          <a:ln w="38160">
            <a:solidFill>
              <a:schemeClr val="accent4">
                <a:lumMod val="60000"/>
                <a:lumOff val="40000"/>
              </a:schemeClr>
            </a:solidFill>
            <a:prstDash val="sysDot"/>
            <a:miter lim="800000"/>
            <a:headEnd/>
            <a:tailEnd type="triangle" w="med" len="med"/>
          </a:ln>
          <a:effectLst/>
        </p:spPr>
        <p:txBody>
          <a:bodyPr/>
          <a:lstStyle/>
          <a:p>
            <a:endParaRPr lang="en-US">
              <a:latin typeface="Calibri" panose="020F0502020204030204" pitchFamily="34" charset="0"/>
            </a:endParaRPr>
          </a:p>
        </p:txBody>
      </p:sp>
    </p:spTree>
    <p:extLst>
      <p:ext uri="{BB962C8B-B14F-4D97-AF65-F5344CB8AC3E}">
        <p14:creationId xmlns:p14="http://schemas.microsoft.com/office/powerpoint/2010/main" val="15026496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8 Key Activities</a:t>
            </a:r>
            <a:endParaRPr lang="en-US" dirty="0">
              <a:latin typeface="Calibri" panose="020F0502020204030204" pitchFamily="34" charset="0"/>
            </a:endParaRPr>
          </a:p>
        </p:txBody>
      </p:sp>
      <p:sp>
        <p:nvSpPr>
          <p:cNvPr id="35" name="AutoShape 3"/>
          <p:cNvSpPr>
            <a:spLocks noChangeArrowheads="1"/>
          </p:cNvSpPr>
          <p:nvPr/>
        </p:nvSpPr>
        <p:spPr bwMode="auto">
          <a:xfrm>
            <a:off x="3810000" y="2438400"/>
            <a:ext cx="1676400" cy="2590800"/>
          </a:xfrm>
          <a:prstGeom prst="can">
            <a:avLst>
              <a:gd name="adj" fmla="val 26652"/>
            </a:avLst>
          </a:prstGeom>
          <a:ln>
            <a:headEnd/>
            <a:tailEnd/>
          </a:ln>
        </p:spPr>
        <p:style>
          <a:lnRef idx="3">
            <a:schemeClr val="lt1"/>
          </a:lnRef>
          <a:fillRef idx="1">
            <a:schemeClr val="dk1"/>
          </a:fillRef>
          <a:effectRef idx="1">
            <a:schemeClr val="dk1"/>
          </a:effectRef>
          <a:fontRef idx="minor">
            <a:schemeClr val="lt1"/>
          </a:fontRef>
        </p:style>
        <p:txBody>
          <a:bodyPr wrap="none" lIns="90000" tIns="46800" rIns="90000" bIns="46800" anchor="ctr"/>
          <a:lstStyle/>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a:solidFill>
                  <a:schemeClr val="bg1"/>
                </a:solidFill>
                <a:latin typeface="Calibri" panose="020F0502020204030204" pitchFamily="34" charset="0"/>
              </a:rPr>
              <a:t>Capacity</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a:solidFill>
                  <a:schemeClr val="bg1"/>
                </a:solidFill>
                <a:latin typeface="Calibri" panose="020F0502020204030204" pitchFamily="34" charset="0"/>
              </a:rPr>
              <a:t>Data</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a:solidFill>
                  <a:schemeClr val="bg1"/>
                </a:solidFill>
                <a:latin typeface="Calibri" panose="020F0502020204030204" pitchFamily="34" charset="0"/>
              </a:rPr>
              <a:t>Base</a:t>
            </a:r>
          </a:p>
        </p:txBody>
      </p:sp>
      <p:sp>
        <p:nvSpPr>
          <p:cNvPr id="36" name="Rectangle 4"/>
          <p:cNvSpPr>
            <a:spLocks noChangeArrowheads="1"/>
          </p:cNvSpPr>
          <p:nvPr/>
        </p:nvSpPr>
        <p:spPr bwMode="auto">
          <a:xfrm>
            <a:off x="6934200" y="2438400"/>
            <a:ext cx="1676400" cy="838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Service &amp;</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Component</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Based reports</a:t>
            </a:r>
          </a:p>
        </p:txBody>
      </p:sp>
      <p:sp>
        <p:nvSpPr>
          <p:cNvPr id="37" name="Rectangle 5"/>
          <p:cNvSpPr>
            <a:spLocks noChangeArrowheads="1"/>
          </p:cNvSpPr>
          <p:nvPr/>
        </p:nvSpPr>
        <p:spPr bwMode="auto">
          <a:xfrm>
            <a:off x="6934200" y="3352800"/>
            <a:ext cx="1676400" cy="838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Exception</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Reports</a:t>
            </a:r>
          </a:p>
        </p:txBody>
      </p:sp>
      <p:sp>
        <p:nvSpPr>
          <p:cNvPr id="38" name="Rectangle 6"/>
          <p:cNvSpPr>
            <a:spLocks noChangeArrowheads="1"/>
          </p:cNvSpPr>
          <p:nvPr/>
        </p:nvSpPr>
        <p:spPr bwMode="auto">
          <a:xfrm>
            <a:off x="6934200" y="4267200"/>
            <a:ext cx="1676400" cy="8382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Capacity</a:t>
            </a:r>
          </a:p>
          <a:p>
            <a:pPr algn="ctr">
              <a:lnSpc>
                <a:spcPct val="7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Calibri" panose="020F0502020204030204" pitchFamily="34" charset="0"/>
              </a:rPr>
              <a:t>forecasts</a:t>
            </a:r>
          </a:p>
        </p:txBody>
      </p:sp>
      <p:sp>
        <p:nvSpPr>
          <p:cNvPr id="39" name="Text Box 7"/>
          <p:cNvSpPr txBox="1">
            <a:spLocks noChangeArrowheads="1"/>
          </p:cNvSpPr>
          <p:nvPr/>
        </p:nvSpPr>
        <p:spPr bwMode="auto">
          <a:xfrm>
            <a:off x="838200" y="2323391"/>
            <a:ext cx="2286000" cy="57220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spAutoFit/>
          </a:bodyPr>
          <a:lstStyle/>
          <a:p>
            <a:pPr algn="ctr">
              <a:lnSpc>
                <a:spcPct val="194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rgbClr val="000000"/>
                </a:solidFill>
                <a:latin typeface="Calibri" panose="020F0502020204030204" pitchFamily="34" charset="0"/>
              </a:rPr>
              <a:t>Business Data</a:t>
            </a:r>
          </a:p>
        </p:txBody>
      </p:sp>
      <p:sp>
        <p:nvSpPr>
          <p:cNvPr id="40" name="Text Box 8"/>
          <p:cNvSpPr txBox="1">
            <a:spLocks noChangeArrowheads="1"/>
          </p:cNvSpPr>
          <p:nvPr/>
        </p:nvSpPr>
        <p:spPr bwMode="auto">
          <a:xfrm>
            <a:off x="838200" y="2917116"/>
            <a:ext cx="2286000" cy="57220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spAutoFit/>
          </a:bodyPr>
          <a:lstStyle/>
          <a:p>
            <a:pPr algn="ctr">
              <a:lnSpc>
                <a:spcPct val="194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rgbClr val="000000"/>
                </a:solidFill>
                <a:latin typeface="Calibri" panose="020F0502020204030204" pitchFamily="34" charset="0"/>
              </a:rPr>
              <a:t>Service Data</a:t>
            </a:r>
          </a:p>
        </p:txBody>
      </p:sp>
      <p:sp>
        <p:nvSpPr>
          <p:cNvPr id="41" name="Text Box 9"/>
          <p:cNvSpPr txBox="1">
            <a:spLocks noChangeArrowheads="1"/>
          </p:cNvSpPr>
          <p:nvPr/>
        </p:nvSpPr>
        <p:spPr bwMode="auto">
          <a:xfrm>
            <a:off x="838200" y="3510841"/>
            <a:ext cx="2286000" cy="57220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spAutoFit/>
          </a:bodyPr>
          <a:lstStyle/>
          <a:p>
            <a:pPr algn="ctr">
              <a:lnSpc>
                <a:spcPct val="194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rgbClr val="000000"/>
                </a:solidFill>
                <a:latin typeface="Calibri" panose="020F0502020204030204" pitchFamily="34" charset="0"/>
              </a:rPr>
              <a:t>Technical Data</a:t>
            </a:r>
          </a:p>
        </p:txBody>
      </p:sp>
      <p:sp>
        <p:nvSpPr>
          <p:cNvPr id="42" name="Text Box 10"/>
          <p:cNvSpPr txBox="1">
            <a:spLocks noChangeArrowheads="1"/>
          </p:cNvSpPr>
          <p:nvPr/>
        </p:nvSpPr>
        <p:spPr bwMode="auto">
          <a:xfrm>
            <a:off x="838200" y="4114800"/>
            <a:ext cx="2286000" cy="57220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spAutoFit/>
          </a:bodyPr>
          <a:lstStyle/>
          <a:p>
            <a:pPr algn="ctr">
              <a:lnSpc>
                <a:spcPct val="194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rgbClr val="000000"/>
                </a:solidFill>
                <a:latin typeface="Calibri" panose="020F0502020204030204" pitchFamily="34" charset="0"/>
              </a:rPr>
              <a:t>Financial Data</a:t>
            </a:r>
          </a:p>
        </p:txBody>
      </p:sp>
      <p:sp>
        <p:nvSpPr>
          <p:cNvPr id="43" name="Text Box 11"/>
          <p:cNvSpPr txBox="1">
            <a:spLocks noChangeArrowheads="1"/>
          </p:cNvSpPr>
          <p:nvPr/>
        </p:nvSpPr>
        <p:spPr bwMode="auto">
          <a:xfrm>
            <a:off x="838200" y="4724400"/>
            <a:ext cx="2286000" cy="57220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spAutoFit/>
          </a:bodyPr>
          <a:lstStyle/>
          <a:p>
            <a:pPr algn="ctr">
              <a:lnSpc>
                <a:spcPct val="194000"/>
              </a:lnSpc>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rgbClr val="000000"/>
                </a:solidFill>
                <a:latin typeface="Calibri" panose="020F0502020204030204" pitchFamily="34" charset="0"/>
              </a:rPr>
              <a:t>Utilisation Data</a:t>
            </a:r>
          </a:p>
        </p:txBody>
      </p:sp>
      <p:sp>
        <p:nvSpPr>
          <p:cNvPr id="44" name="Line 12"/>
          <p:cNvSpPr>
            <a:spLocks noChangeShapeType="1"/>
          </p:cNvSpPr>
          <p:nvPr/>
        </p:nvSpPr>
        <p:spPr bwMode="auto">
          <a:xfrm>
            <a:off x="3124200" y="2667000"/>
            <a:ext cx="685800" cy="1588"/>
          </a:xfrm>
          <a:prstGeom prst="line">
            <a:avLst/>
          </a:prstGeom>
          <a:noFill/>
          <a:ln w="1908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45" name="Line 13"/>
          <p:cNvSpPr>
            <a:spLocks noChangeShapeType="1"/>
          </p:cNvSpPr>
          <p:nvPr/>
        </p:nvSpPr>
        <p:spPr bwMode="auto">
          <a:xfrm>
            <a:off x="3124200" y="3200400"/>
            <a:ext cx="685800" cy="1588"/>
          </a:xfrm>
          <a:prstGeom prst="line">
            <a:avLst/>
          </a:prstGeom>
          <a:noFill/>
          <a:ln w="1908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46" name="Line 14"/>
          <p:cNvSpPr>
            <a:spLocks noChangeShapeType="1"/>
          </p:cNvSpPr>
          <p:nvPr/>
        </p:nvSpPr>
        <p:spPr bwMode="auto">
          <a:xfrm>
            <a:off x="3124200" y="3810000"/>
            <a:ext cx="685800" cy="1588"/>
          </a:xfrm>
          <a:prstGeom prst="line">
            <a:avLst/>
          </a:prstGeom>
          <a:noFill/>
          <a:ln w="1908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47" name="Line 15"/>
          <p:cNvSpPr>
            <a:spLocks noChangeShapeType="1"/>
          </p:cNvSpPr>
          <p:nvPr/>
        </p:nvSpPr>
        <p:spPr bwMode="auto">
          <a:xfrm>
            <a:off x="3124200" y="4343400"/>
            <a:ext cx="685800" cy="1588"/>
          </a:xfrm>
          <a:prstGeom prst="line">
            <a:avLst/>
          </a:prstGeom>
          <a:noFill/>
          <a:ln w="1908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48" name="Line 16"/>
          <p:cNvSpPr>
            <a:spLocks noChangeShapeType="1"/>
          </p:cNvSpPr>
          <p:nvPr/>
        </p:nvSpPr>
        <p:spPr bwMode="auto">
          <a:xfrm>
            <a:off x="3124200" y="4800600"/>
            <a:ext cx="685800" cy="1588"/>
          </a:xfrm>
          <a:prstGeom prst="line">
            <a:avLst/>
          </a:prstGeom>
          <a:noFill/>
          <a:ln w="1908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49" name="Line 17"/>
          <p:cNvSpPr>
            <a:spLocks noChangeShapeType="1"/>
          </p:cNvSpPr>
          <p:nvPr/>
        </p:nvSpPr>
        <p:spPr bwMode="auto">
          <a:xfrm>
            <a:off x="5486400" y="2895600"/>
            <a:ext cx="1447800" cy="1588"/>
          </a:xfrm>
          <a:prstGeom prst="line">
            <a:avLst/>
          </a:prstGeom>
          <a:noFill/>
          <a:ln w="2556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50" name="Line 18"/>
          <p:cNvSpPr>
            <a:spLocks noChangeShapeType="1"/>
          </p:cNvSpPr>
          <p:nvPr/>
        </p:nvSpPr>
        <p:spPr bwMode="auto">
          <a:xfrm>
            <a:off x="5486400" y="3733800"/>
            <a:ext cx="1447800" cy="1588"/>
          </a:xfrm>
          <a:prstGeom prst="line">
            <a:avLst/>
          </a:prstGeom>
          <a:noFill/>
          <a:ln w="2556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51" name="Line 19"/>
          <p:cNvSpPr>
            <a:spLocks noChangeShapeType="1"/>
          </p:cNvSpPr>
          <p:nvPr/>
        </p:nvSpPr>
        <p:spPr bwMode="auto">
          <a:xfrm>
            <a:off x="5486400" y="4648200"/>
            <a:ext cx="1447800" cy="1588"/>
          </a:xfrm>
          <a:prstGeom prst="line">
            <a:avLst/>
          </a:prstGeom>
          <a:noFill/>
          <a:ln w="25560">
            <a:solidFill>
              <a:srgbClr val="000000"/>
            </a:solidFill>
            <a:miter lim="800000"/>
            <a:headEnd/>
            <a:tailEnd type="triangle" w="med" len="med"/>
          </a:ln>
          <a:effectLst/>
        </p:spPr>
        <p:txBody>
          <a:bodyPr/>
          <a:lstStyle/>
          <a:p>
            <a:endParaRPr lang="en-US">
              <a:latin typeface="Calibri" panose="020F0502020204030204" pitchFamily="34" charset="0"/>
            </a:endParaRPr>
          </a:p>
        </p:txBody>
      </p:sp>
      <p:sp>
        <p:nvSpPr>
          <p:cNvPr id="52" name="Text Box 20"/>
          <p:cNvSpPr txBox="1">
            <a:spLocks noChangeArrowheads="1"/>
          </p:cNvSpPr>
          <p:nvPr/>
        </p:nvSpPr>
        <p:spPr bwMode="auto">
          <a:xfrm>
            <a:off x="1371600" y="1676400"/>
            <a:ext cx="1447800" cy="631905"/>
          </a:xfrm>
          <a:prstGeom prst="rect">
            <a:avLst/>
          </a:prstGeom>
          <a:noFill/>
          <a:ln w="9525">
            <a:noFill/>
            <a:round/>
            <a:headEnd/>
            <a:tailEnd/>
          </a:ln>
          <a:effectLst/>
        </p:spPr>
        <p:txBody>
          <a:bodyPr lIns="90000" tIns="46800" rIns="90000" bIns="46800">
            <a:spAutoFit/>
          </a:bodyPr>
          <a:lstStyle/>
          <a:p>
            <a:pPr>
              <a:lnSpc>
                <a:spcPct val="194000"/>
              </a:lnSpc>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latin typeface="Calibri" panose="020F0502020204030204" pitchFamily="34" charset="0"/>
              </a:rPr>
              <a:t>Inputs</a:t>
            </a:r>
          </a:p>
        </p:txBody>
      </p:sp>
      <p:sp>
        <p:nvSpPr>
          <p:cNvPr id="53" name="Text Box 21"/>
          <p:cNvSpPr txBox="1">
            <a:spLocks noChangeArrowheads="1"/>
          </p:cNvSpPr>
          <p:nvPr/>
        </p:nvSpPr>
        <p:spPr bwMode="auto">
          <a:xfrm>
            <a:off x="7162800" y="1676400"/>
            <a:ext cx="1447800" cy="631905"/>
          </a:xfrm>
          <a:prstGeom prst="rect">
            <a:avLst/>
          </a:prstGeom>
          <a:noFill/>
          <a:ln w="9525">
            <a:noFill/>
            <a:round/>
            <a:headEnd/>
            <a:tailEnd/>
          </a:ln>
          <a:effectLst/>
        </p:spPr>
        <p:txBody>
          <a:bodyPr lIns="90000" tIns="46800" rIns="90000" bIns="46800">
            <a:spAutoFit/>
          </a:bodyPr>
          <a:lstStyle/>
          <a:p>
            <a:pPr>
              <a:lnSpc>
                <a:spcPct val="194000"/>
              </a:lnSpc>
              <a:spcBef>
                <a:spcPts val="11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0000"/>
                </a:solidFill>
                <a:latin typeface="Calibri" panose="020F0502020204030204" pitchFamily="34" charset="0"/>
              </a:rPr>
              <a:t>Outputs</a:t>
            </a:r>
          </a:p>
        </p:txBody>
      </p:sp>
      <p:sp>
        <p:nvSpPr>
          <p:cNvPr id="54" name="TextBox 53"/>
          <p:cNvSpPr txBox="1"/>
          <p:nvPr/>
        </p:nvSpPr>
        <p:spPr>
          <a:xfrm>
            <a:off x="2362200" y="5791200"/>
            <a:ext cx="4982518" cy="424732"/>
          </a:xfrm>
          <a:prstGeom prst="rect">
            <a:avLst/>
          </a:prstGeom>
          <a:noFill/>
        </p:spPr>
        <p:txBody>
          <a:bodyPr wrap="none" rtlCol="0">
            <a:spAutoFit/>
          </a:bodyPr>
          <a:lstStyle/>
          <a:p>
            <a:pPr marL="504825" indent="-504825">
              <a:lnSpc>
                <a:spcPct val="90000"/>
              </a:lnSpc>
              <a:spcBef>
                <a:spcPts val="800"/>
              </a:spcBef>
              <a:tabLst>
                <a:tab pos="504825" algn="l"/>
                <a:tab pos="962025" algn="l"/>
                <a:tab pos="1419225" algn="l"/>
                <a:tab pos="1876425" algn="l"/>
                <a:tab pos="2333625" algn="l"/>
                <a:tab pos="2790825" algn="l"/>
                <a:tab pos="3248025" algn="l"/>
                <a:tab pos="3705225" algn="l"/>
                <a:tab pos="4162425" algn="l"/>
                <a:tab pos="4619625" algn="l"/>
                <a:tab pos="5076825" algn="l"/>
                <a:tab pos="5534025" algn="l"/>
                <a:tab pos="5991225" algn="l"/>
                <a:tab pos="6448425" algn="l"/>
                <a:tab pos="6905625" algn="l"/>
                <a:tab pos="7362825" algn="l"/>
                <a:tab pos="7820025" algn="l"/>
                <a:tab pos="8277225" algn="l"/>
                <a:tab pos="8734425" algn="l"/>
                <a:tab pos="9191625" algn="l"/>
                <a:tab pos="9648825" algn="l"/>
                <a:tab pos="10052050" algn="l"/>
                <a:tab pos="10509250" algn="l"/>
                <a:tab pos="10512425" algn="l"/>
              </a:tabLst>
            </a:pPr>
            <a:r>
              <a:rPr lang="en-GB" sz="2400" dirty="0" smtClean="0">
                <a:solidFill>
                  <a:srgbClr val="000000"/>
                </a:solidFill>
                <a:latin typeface="Calibri" panose="020F0502020204030204" pitchFamily="34" charset="0"/>
              </a:rPr>
              <a:t>Storage of Capacity Management Data</a:t>
            </a:r>
          </a:p>
        </p:txBody>
      </p:sp>
    </p:spTree>
    <p:extLst>
      <p:ext uri="{BB962C8B-B14F-4D97-AF65-F5344CB8AC3E}">
        <p14:creationId xmlns:p14="http://schemas.microsoft.com/office/powerpoint/2010/main" val="18386975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libri" panose="020F0502020204030204" pitchFamily="34" charset="0"/>
              </a:rPr>
              <a:t>The Capacity Plan</a:t>
            </a:r>
            <a:endParaRPr lang="en-US" dirty="0">
              <a:latin typeface="Calibri" panose="020F0502020204030204" pitchFamily="34" charset="0"/>
            </a:endParaRPr>
          </a:p>
        </p:txBody>
      </p:sp>
      <p:sp>
        <p:nvSpPr>
          <p:cNvPr id="4" name="Content Placeholder 3"/>
          <p:cNvSpPr>
            <a:spLocks noGrp="1"/>
          </p:cNvSpPr>
          <p:nvPr>
            <p:ph idx="1"/>
          </p:nvPr>
        </p:nvSpPr>
        <p:spPr/>
        <p:txBody>
          <a:bodyPr>
            <a:normAutofit fontScale="92500"/>
          </a:bodyPr>
          <a:lstStyle/>
          <a:p>
            <a:r>
              <a:rPr lang="en-US" sz="2400" dirty="0" smtClean="0">
                <a:latin typeface="Calibri" panose="020F0502020204030204" pitchFamily="34" charset="0"/>
              </a:rPr>
              <a:t>Document the current levels of resources utilization &amp; service  performance</a:t>
            </a:r>
          </a:p>
          <a:p>
            <a:r>
              <a:rPr lang="en-US" sz="2400" dirty="0" smtClean="0">
                <a:latin typeface="Calibri" panose="020F0502020204030204" pitchFamily="34" charset="0"/>
              </a:rPr>
              <a:t>Considers business strategy &amp; plans‏</a:t>
            </a:r>
          </a:p>
          <a:p>
            <a:r>
              <a:rPr lang="en-US" sz="2400" dirty="0" smtClean="0">
                <a:latin typeface="Calibri" panose="020F0502020204030204" pitchFamily="34" charset="0"/>
              </a:rPr>
              <a:t>Forecasts future capacity to support IT service that underpin the business activities</a:t>
            </a:r>
          </a:p>
          <a:p>
            <a:r>
              <a:rPr lang="en-US" sz="2400" dirty="0" smtClean="0">
                <a:latin typeface="Calibri" panose="020F0502020204030204" pitchFamily="34" charset="0"/>
              </a:rPr>
              <a:t>Includes options considered and recommendations with justifications, costs, benefits, impact etc</a:t>
            </a:r>
          </a:p>
          <a:p>
            <a:r>
              <a:rPr lang="en-US" sz="2400" dirty="0" smtClean="0">
                <a:latin typeface="Calibri" panose="020F0502020204030204" pitchFamily="34" charset="0"/>
              </a:rPr>
              <a:t>It is, essentially, an investment plan and should therefore be published annually, in line with the business or budgets lifecycle</a:t>
            </a:r>
          </a:p>
          <a:p>
            <a:pPr lvl="1"/>
            <a:r>
              <a:rPr lang="en-US" sz="1800" dirty="0" smtClean="0">
                <a:latin typeface="Calibri" panose="020F0502020204030204" pitchFamily="34" charset="0"/>
              </a:rPr>
              <a:t>A quarterly re-issue of the updated plan may be necessary to take into account changes in Service plans, to report on the accuracy of forecasts and to make or refine  recommendations</a:t>
            </a:r>
            <a:endParaRPr lang="en-US" sz="1800" dirty="0">
              <a:latin typeface="Calibri" panose="020F0502020204030204" pitchFamily="34" charset="0"/>
            </a:endParaRPr>
          </a:p>
        </p:txBody>
      </p:sp>
    </p:spTree>
    <p:extLst>
      <p:ext uri="{BB962C8B-B14F-4D97-AF65-F5344CB8AC3E}">
        <p14:creationId xmlns:p14="http://schemas.microsoft.com/office/powerpoint/2010/main" val="37723859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p:nvPr>
        </p:nvSpPr>
        <p:spPr/>
        <p:txBody>
          <a:bodyPr/>
          <a:lstStyle/>
          <a:p>
            <a:r>
              <a:rPr lang="id-ID" dirty="0">
                <a:latin typeface="Calibri" panose="020F0502020204030204" pitchFamily="34" charset="0"/>
              </a:rPr>
              <a:t>Availability Management</a:t>
            </a:r>
          </a:p>
        </p:txBody>
      </p:sp>
      <p:sp>
        <p:nvSpPr>
          <p:cNvPr id="13315" name="Subtitle 4"/>
          <p:cNvSpPr>
            <a:spLocks noGrp="1"/>
          </p:cNvSpPr>
          <p:nvPr>
            <p:ph type="subTitle" idx="1"/>
          </p:nvPr>
        </p:nvSpPr>
        <p:spPr/>
        <p:txBody>
          <a:bodyPr/>
          <a:lstStyle/>
          <a:p>
            <a:r>
              <a:rPr lang="en-US" smtClean="0">
                <a:latin typeface="Calibri" panose="020F0502020204030204" pitchFamily="34" charset="0"/>
              </a:rPr>
              <a:t>Service Design</a:t>
            </a:r>
          </a:p>
        </p:txBody>
      </p:sp>
    </p:spTree>
    <p:extLst>
      <p:ext uri="{BB962C8B-B14F-4D97-AF65-F5344CB8AC3E}">
        <p14:creationId xmlns:p14="http://schemas.microsoft.com/office/powerpoint/2010/main" val="10944967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Definition</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Calibri" panose="020F0502020204030204" pitchFamily="34" charset="0"/>
              </a:rPr>
              <a:t>The process of ensuring that the level of service availability delivered in all services is matched to the current and future agreed needs of the business cost effectively</a:t>
            </a:r>
          </a:p>
          <a:p>
            <a:r>
              <a:rPr lang="en-US" dirty="0" smtClean="0">
                <a:latin typeface="Calibri" panose="020F0502020204030204" pitchFamily="34" charset="0"/>
              </a:rPr>
              <a:t>The availability management process, (just like capacity management), must be involved in all stages of the service lifecycle from strategy and design through transition and operation to improvement.</a:t>
            </a:r>
          </a:p>
          <a:p>
            <a:endParaRPr lang="id-ID" dirty="0">
              <a:latin typeface="Calibri" panose="020F0502020204030204" pitchFamily="34" charset="0"/>
            </a:endParaRPr>
          </a:p>
        </p:txBody>
      </p:sp>
    </p:spTree>
    <p:extLst>
      <p:ext uri="{BB962C8B-B14F-4D97-AF65-F5344CB8AC3E}">
        <p14:creationId xmlns:p14="http://schemas.microsoft.com/office/powerpoint/2010/main" val="26851160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Availability Management</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b="1" dirty="0" smtClean="0">
                <a:latin typeface="Calibri" panose="020F0502020204030204" pitchFamily="34" charset="0"/>
              </a:rPr>
              <a:t>Goal</a:t>
            </a:r>
            <a:r>
              <a:rPr lang="en-US" dirty="0" smtClean="0">
                <a:latin typeface="Calibri" panose="020F0502020204030204" pitchFamily="34" charset="0"/>
              </a:rPr>
              <a:t> </a:t>
            </a:r>
          </a:p>
          <a:p>
            <a:pPr lvl="1"/>
            <a:r>
              <a:rPr lang="en-US" dirty="0" smtClean="0">
                <a:latin typeface="Calibri" panose="020F0502020204030204" pitchFamily="34" charset="0"/>
              </a:rPr>
              <a:t>To ensure that the level of service availability delivered in all services is matched to or exceeds the current and future agreed needs of the business, in a cost effective manner</a:t>
            </a:r>
          </a:p>
          <a:p>
            <a:r>
              <a:rPr lang="en-US" b="1" dirty="0" smtClean="0">
                <a:latin typeface="Calibri" panose="020F0502020204030204" pitchFamily="34" charset="0"/>
              </a:rPr>
              <a:t>Purpose </a:t>
            </a:r>
          </a:p>
          <a:p>
            <a:pPr lvl="1"/>
            <a:r>
              <a:rPr lang="en-US" dirty="0" smtClean="0">
                <a:latin typeface="Calibri" panose="020F0502020204030204" pitchFamily="34" charset="0"/>
              </a:rPr>
              <a:t>To provide a point of focus and management for all availability related issues, relating to both services and resources, ensuring that availability targets in all areas are measured and achieved</a:t>
            </a:r>
          </a:p>
          <a:p>
            <a:endParaRPr lang="en-US" dirty="0">
              <a:latin typeface="Calibri" panose="020F0502020204030204" pitchFamily="34" charset="0"/>
            </a:endParaRPr>
          </a:p>
        </p:txBody>
      </p:sp>
    </p:spTree>
    <p:extLst>
      <p:ext uri="{BB962C8B-B14F-4D97-AF65-F5344CB8AC3E}">
        <p14:creationId xmlns:p14="http://schemas.microsoft.com/office/powerpoint/2010/main" val="2208018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ctrTitle"/>
          </p:nvPr>
        </p:nvSpPr>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Calibri" panose="020F0502020204030204" pitchFamily="34" charset="0"/>
              </a:rPr>
              <a:t>Primary </a:t>
            </a:r>
            <a:r>
              <a:rPr lang="id-ID" dirty="0" smtClean="0">
                <a:latin typeface="Calibri" panose="020F0502020204030204" pitchFamily="34" charset="0"/>
              </a:rPr>
              <a:t>G</a:t>
            </a:r>
            <a:r>
              <a:rPr lang="en-GB" dirty="0" err="1" smtClean="0">
                <a:latin typeface="Calibri" panose="020F0502020204030204" pitchFamily="34" charset="0"/>
              </a:rPr>
              <a:t>oals</a:t>
            </a:r>
            <a:r>
              <a:rPr lang="en-GB" dirty="0">
                <a:latin typeface="Calibri" panose="020F0502020204030204" pitchFamily="34" charset="0"/>
              </a:rPr>
              <a:t>, </a:t>
            </a:r>
            <a:r>
              <a:rPr lang="id-ID" dirty="0" smtClean="0">
                <a:latin typeface="Calibri" panose="020F0502020204030204" pitchFamily="34" charset="0"/>
              </a:rPr>
              <a:t>O</a:t>
            </a:r>
            <a:r>
              <a:rPr lang="en-GB" dirty="0" err="1" smtClean="0">
                <a:latin typeface="Calibri" panose="020F0502020204030204" pitchFamily="34" charset="0"/>
              </a:rPr>
              <a:t>bjectives</a:t>
            </a:r>
            <a:r>
              <a:rPr lang="id-ID" dirty="0" smtClean="0">
                <a:latin typeface="Calibri" panose="020F0502020204030204" pitchFamily="34" charset="0"/>
              </a:rPr>
              <a:t> &amp; Benefits</a:t>
            </a:r>
            <a:endParaRPr lang="en-GB" dirty="0">
              <a:latin typeface="Calibri" panose="020F0502020204030204" pitchFamily="34" charset="0"/>
            </a:endParaRPr>
          </a:p>
        </p:txBody>
      </p:sp>
      <p:sp>
        <p:nvSpPr>
          <p:cNvPr id="11267" name="Subtitle 4"/>
          <p:cNvSpPr>
            <a:spLocks noGrp="1"/>
          </p:cNvSpPr>
          <p:nvPr>
            <p:ph type="subTitle" idx="1"/>
          </p:nvPr>
        </p:nvSpPr>
        <p:spPr/>
        <p:txBody>
          <a:bodyPr/>
          <a:lstStyle/>
          <a:p>
            <a:r>
              <a:rPr lang="en-US" smtClean="0">
                <a:latin typeface="Calibri" panose="020F0502020204030204" pitchFamily="34" charset="0"/>
              </a:rPr>
              <a:t>Service Design</a:t>
            </a:r>
          </a:p>
        </p:txBody>
      </p:sp>
    </p:spTree>
    <p:extLst>
      <p:ext uri="{BB962C8B-B14F-4D97-AF65-F5344CB8AC3E}">
        <p14:creationId xmlns:p14="http://schemas.microsoft.com/office/powerpoint/2010/main" val="25590059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Objectives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pPr>
              <a:lnSpc>
                <a:spcPct val="90000"/>
              </a:lnSpc>
            </a:pPr>
            <a:r>
              <a:rPr lang="en-US" sz="2800" dirty="0" smtClean="0">
                <a:latin typeface="Calibri" panose="020F0502020204030204" pitchFamily="34" charset="0"/>
              </a:rPr>
              <a:t>To produce an availability plan, which reflects the current and future needs of the business</a:t>
            </a:r>
          </a:p>
          <a:p>
            <a:pPr>
              <a:lnSpc>
                <a:spcPct val="90000"/>
              </a:lnSpc>
            </a:pPr>
            <a:r>
              <a:rPr lang="en-US" sz="2800" dirty="0" smtClean="0">
                <a:latin typeface="Calibri" panose="020F0502020204030204" pitchFamily="34" charset="0"/>
              </a:rPr>
              <a:t>To provide advice and guidance on all availability achievements meet or exceed the agreed targets</a:t>
            </a:r>
          </a:p>
          <a:p>
            <a:pPr>
              <a:lnSpc>
                <a:spcPct val="90000"/>
              </a:lnSpc>
            </a:pPr>
            <a:r>
              <a:rPr lang="en-US" sz="2800" dirty="0" smtClean="0">
                <a:latin typeface="Calibri" panose="020F0502020204030204" pitchFamily="34" charset="0"/>
              </a:rPr>
              <a:t>Assist with availability related incidents and problems</a:t>
            </a:r>
          </a:p>
          <a:p>
            <a:pPr>
              <a:lnSpc>
                <a:spcPct val="90000"/>
              </a:lnSpc>
            </a:pPr>
            <a:r>
              <a:rPr lang="en-US" sz="2800" dirty="0" smtClean="0">
                <a:latin typeface="Calibri" panose="020F0502020204030204" pitchFamily="34" charset="0"/>
              </a:rPr>
              <a:t>To assess the impact of all changes on the Availability Plan</a:t>
            </a:r>
          </a:p>
          <a:p>
            <a:pPr>
              <a:lnSpc>
                <a:spcPct val="90000"/>
              </a:lnSpc>
            </a:pPr>
            <a:r>
              <a:rPr lang="en-US" sz="2800" dirty="0" smtClean="0">
                <a:latin typeface="Calibri" panose="020F0502020204030204" pitchFamily="34" charset="0"/>
              </a:rPr>
              <a:t>To ensure that proactive measures to improve the availability of services are implemented wherever it is cost justifiable to do so</a:t>
            </a:r>
          </a:p>
          <a:p>
            <a:pPr>
              <a:buNone/>
            </a:pPr>
            <a:endParaRPr lang="en-US" sz="2800" dirty="0">
              <a:latin typeface="Calibri" panose="020F0502020204030204" pitchFamily="34" charset="0"/>
            </a:endParaRPr>
          </a:p>
        </p:txBody>
      </p:sp>
    </p:spTree>
    <p:extLst>
      <p:ext uri="{BB962C8B-B14F-4D97-AF65-F5344CB8AC3E}">
        <p14:creationId xmlns:p14="http://schemas.microsoft.com/office/powerpoint/2010/main" val="25624681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Scope</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800" dirty="0" smtClean="0">
                <a:latin typeface="Calibri" panose="020F0502020204030204" pitchFamily="34" charset="0"/>
              </a:rPr>
              <a:t>The scope of the Availability Management process covers the design, implementation, measurement, management and improvement of IT service and component availability</a:t>
            </a:r>
          </a:p>
          <a:p>
            <a:r>
              <a:rPr lang="en-US" sz="2800" dirty="0" smtClean="0">
                <a:latin typeface="Calibri" panose="020F0502020204030204" pitchFamily="34" charset="0"/>
              </a:rPr>
              <a:t>Availability Management is completed at 2 inter-connected Levels:</a:t>
            </a:r>
          </a:p>
          <a:p>
            <a:endParaRPr lang="en-US" sz="2800" dirty="0">
              <a:latin typeface="Calibri" panose="020F0502020204030204" pitchFamily="34" charset="0"/>
            </a:endParaRPr>
          </a:p>
        </p:txBody>
      </p:sp>
      <p:graphicFrame>
        <p:nvGraphicFramePr>
          <p:cNvPr id="4" name="Diagram 3"/>
          <p:cNvGraphicFramePr/>
          <p:nvPr>
            <p:extLst>
              <p:ext uri="{D42A27DB-BD31-4B8C-83A1-F6EECF244321}">
                <p14:modId xmlns:p14="http://schemas.microsoft.com/office/powerpoint/2010/main" val="2229515703"/>
              </p:ext>
            </p:extLst>
          </p:nvPr>
        </p:nvGraphicFramePr>
        <p:xfrm>
          <a:off x="3733800" y="3886200"/>
          <a:ext cx="45720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05409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Key Principles &amp; Concepts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nSpc>
                <a:spcPct val="90000"/>
              </a:lnSpc>
            </a:pPr>
            <a:r>
              <a:rPr lang="en-US" dirty="0" smtClean="0">
                <a:latin typeface="Calibri" panose="020F0502020204030204" pitchFamily="34" charset="0"/>
              </a:rPr>
              <a:t>Service Availability is at the core of business success</a:t>
            </a:r>
          </a:p>
          <a:p>
            <a:pPr>
              <a:lnSpc>
                <a:spcPct val="90000"/>
              </a:lnSpc>
            </a:pPr>
            <a:r>
              <a:rPr lang="en-US" dirty="0" smtClean="0">
                <a:latin typeface="Calibri" panose="020F0502020204030204" pitchFamily="34" charset="0"/>
              </a:rPr>
              <a:t>Better to design ‘Availability In’ than bolt it on</a:t>
            </a:r>
          </a:p>
          <a:p>
            <a:pPr>
              <a:lnSpc>
                <a:spcPct val="90000"/>
              </a:lnSpc>
            </a:pPr>
            <a:r>
              <a:rPr lang="en-US" dirty="0" smtClean="0">
                <a:latin typeface="Calibri" panose="020F0502020204030204" pitchFamily="34" charset="0"/>
              </a:rPr>
              <a:t>The Vital Business Function (VBF)</a:t>
            </a:r>
          </a:p>
          <a:p>
            <a:pPr lvl="1">
              <a:lnSpc>
                <a:spcPct val="90000"/>
              </a:lnSpc>
            </a:pPr>
            <a:r>
              <a:rPr lang="en-US" dirty="0" smtClean="0">
                <a:latin typeface="Calibri" panose="020F0502020204030204" pitchFamily="34" charset="0"/>
              </a:rPr>
              <a:t>The business critical elements of the business process supported by an IT service</a:t>
            </a:r>
          </a:p>
          <a:p>
            <a:endParaRPr lang="en-US" dirty="0">
              <a:latin typeface="Calibri" panose="020F0502020204030204" pitchFamily="34" charset="0"/>
            </a:endParaRPr>
          </a:p>
        </p:txBody>
      </p:sp>
    </p:spTree>
    <p:extLst>
      <p:ext uri="{BB962C8B-B14F-4D97-AF65-F5344CB8AC3E}">
        <p14:creationId xmlns:p14="http://schemas.microsoft.com/office/powerpoint/2010/main" val="14261320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libri" panose="020F0502020204030204" pitchFamily="34" charset="0"/>
              </a:rPr>
              <a:t>4 Aspects of AM</a:t>
            </a:r>
            <a:endParaRPr lang="en-US" dirty="0">
              <a:latin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359352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83095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Overall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400116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92845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Key Activities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pPr>
              <a:lnSpc>
                <a:spcPct val="80000"/>
              </a:lnSpc>
            </a:pPr>
            <a:r>
              <a:rPr lang="en-US" sz="2400" dirty="0" smtClean="0">
                <a:latin typeface="Calibri" panose="020F0502020204030204" pitchFamily="34" charset="0"/>
              </a:rPr>
              <a:t>Determining the availability requirements from the business for a new or enhanced IT service</a:t>
            </a:r>
          </a:p>
          <a:p>
            <a:pPr>
              <a:lnSpc>
                <a:spcPct val="80000"/>
              </a:lnSpc>
            </a:pPr>
            <a:r>
              <a:rPr lang="en-US" sz="2400" dirty="0" smtClean="0">
                <a:latin typeface="Calibri" panose="020F0502020204030204" pitchFamily="34" charset="0"/>
              </a:rPr>
              <a:t>Formulating the availability and recovery design criteria for the IT components underpinning a service</a:t>
            </a:r>
          </a:p>
          <a:p>
            <a:pPr>
              <a:lnSpc>
                <a:spcPct val="80000"/>
              </a:lnSpc>
            </a:pPr>
            <a:r>
              <a:rPr lang="en-US" sz="2400" dirty="0" smtClean="0">
                <a:latin typeface="Calibri" panose="020F0502020204030204" pitchFamily="34" charset="0"/>
              </a:rPr>
              <a:t>Defining the targets for availability, reliability and maintainability for the IT Infrastructure components that underpin the IT service</a:t>
            </a:r>
          </a:p>
          <a:p>
            <a:pPr>
              <a:lnSpc>
                <a:spcPct val="80000"/>
              </a:lnSpc>
            </a:pPr>
            <a:r>
              <a:rPr lang="en-US" sz="2400" dirty="0" smtClean="0">
                <a:latin typeface="Calibri" panose="020F0502020204030204" pitchFamily="34" charset="0"/>
              </a:rPr>
              <a:t>Establishing measures and reporting of availability, reliability and maintainability that reflects the business, user and IT support organization perspectives</a:t>
            </a:r>
          </a:p>
          <a:p>
            <a:pPr>
              <a:lnSpc>
                <a:spcPct val="80000"/>
              </a:lnSpc>
            </a:pPr>
            <a:r>
              <a:rPr lang="en-US" sz="2400" dirty="0" smtClean="0">
                <a:latin typeface="Calibri" panose="020F0502020204030204" pitchFamily="34" charset="0"/>
              </a:rPr>
              <a:t>Producing and maintaining an Availability Plan which prioritizes and plans IT availability improvements</a:t>
            </a:r>
          </a:p>
          <a:p>
            <a:pPr>
              <a:lnSpc>
                <a:spcPct val="80000"/>
              </a:lnSpc>
            </a:pPr>
            <a:r>
              <a:rPr lang="en-US" sz="2400" dirty="0" smtClean="0">
                <a:latin typeface="Calibri" panose="020F0502020204030204" pitchFamily="34" charset="0"/>
              </a:rPr>
              <a:t>Monitoring of all aspects of availability, reliability and maintainability of IT services and the supporting components </a:t>
            </a:r>
          </a:p>
          <a:p>
            <a:pPr>
              <a:buNone/>
            </a:pPr>
            <a:endParaRPr lang="en-US" sz="2400" dirty="0">
              <a:latin typeface="Calibri" panose="020F0502020204030204" pitchFamily="34" charset="0"/>
            </a:endParaRPr>
          </a:p>
        </p:txBody>
      </p:sp>
    </p:spTree>
    <p:extLst>
      <p:ext uri="{BB962C8B-B14F-4D97-AF65-F5344CB8AC3E}">
        <p14:creationId xmlns:p14="http://schemas.microsoft.com/office/powerpoint/2010/main" val="13572391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anose="020F0502020204030204" pitchFamily="34" charset="0"/>
              </a:rPr>
              <a:t>Techniques to Support the Process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634043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6788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Value to the Business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800" dirty="0" smtClean="0">
                <a:latin typeface="Calibri" panose="020F0502020204030204" pitchFamily="34" charset="0"/>
              </a:rPr>
              <a:t>IT Services are designed to meet the IT Availability requirements determined from the business</a:t>
            </a:r>
          </a:p>
          <a:p>
            <a:r>
              <a:rPr lang="en-US" sz="2800" dirty="0" smtClean="0">
                <a:latin typeface="Calibri" panose="020F0502020204030204" pitchFamily="34" charset="0"/>
              </a:rPr>
              <a:t>The levels of IT availability are cost justified, agreed, measured &amp; monitored to support SLM</a:t>
            </a:r>
          </a:p>
          <a:p>
            <a:r>
              <a:rPr lang="en-US" sz="2800" dirty="0" smtClean="0">
                <a:latin typeface="Calibri" panose="020F0502020204030204" pitchFamily="34" charset="0"/>
              </a:rPr>
              <a:t>Shortfalls in service levels are identified &amp; corrective actions taken</a:t>
            </a:r>
          </a:p>
          <a:p>
            <a:r>
              <a:rPr lang="en-US" sz="2800" dirty="0" smtClean="0">
                <a:latin typeface="Calibri" panose="020F0502020204030204" pitchFamily="34" charset="0"/>
              </a:rPr>
              <a:t>The frequency and duration of IT service failures is reduced</a:t>
            </a:r>
          </a:p>
        </p:txBody>
      </p:sp>
    </p:spTree>
    <p:extLst>
      <p:ext uri="{BB962C8B-B14F-4D97-AF65-F5344CB8AC3E}">
        <p14:creationId xmlns:p14="http://schemas.microsoft.com/office/powerpoint/2010/main" val="1010036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Availability Manager Role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Calibri" panose="020F0502020204030204" pitchFamily="34" charset="0"/>
              </a:rPr>
              <a:t>An availability manager has responsibility for ensuring that the aims of availability management are met. This includes responsibilities such as :</a:t>
            </a:r>
          </a:p>
          <a:p>
            <a:pPr lvl="1"/>
            <a:r>
              <a:rPr lang="en-US" sz="2400" dirty="0" smtClean="0">
                <a:latin typeface="Calibri" panose="020F0502020204030204" pitchFamily="34" charset="0"/>
              </a:rPr>
              <a:t>Ensuring that all existing services deliver the levels of availability agreed with the business in SLAs</a:t>
            </a:r>
          </a:p>
          <a:p>
            <a:pPr lvl="1"/>
            <a:r>
              <a:rPr lang="en-US" sz="2400" dirty="0" smtClean="0">
                <a:latin typeface="Calibri" panose="020F0502020204030204" pitchFamily="34" charset="0"/>
              </a:rPr>
              <a:t>Ensuring that all new services are designed to deliver the levels of availability required by the business</a:t>
            </a:r>
          </a:p>
          <a:p>
            <a:pPr lvl="1"/>
            <a:r>
              <a:rPr lang="en-US" sz="2400" dirty="0" smtClean="0">
                <a:latin typeface="Calibri" panose="020F0502020204030204" pitchFamily="34" charset="0"/>
              </a:rPr>
              <a:t>The specification of the reliability, maintainability and serviceability requirements for components supplied by internal and external suppliers</a:t>
            </a:r>
          </a:p>
          <a:p>
            <a:pPr lvl="1"/>
            <a:r>
              <a:rPr lang="en-US" sz="2400" dirty="0" smtClean="0">
                <a:latin typeface="Calibri" panose="020F0502020204030204" pitchFamily="34" charset="0"/>
              </a:rPr>
              <a:t>Attendance at CAB meetings when appropriate</a:t>
            </a:r>
            <a:endParaRPr lang="en-US" sz="2400" dirty="0">
              <a:latin typeface="Calibri" panose="020F0502020204030204" pitchFamily="34" charset="0"/>
            </a:endParaRPr>
          </a:p>
        </p:txBody>
      </p:sp>
    </p:spTree>
    <p:extLst>
      <p:ext uri="{BB962C8B-B14F-4D97-AF65-F5344CB8AC3E}">
        <p14:creationId xmlns:p14="http://schemas.microsoft.com/office/powerpoint/2010/main" val="2588008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Challenges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a:lnSpc>
                <a:spcPct val="90000"/>
              </a:lnSpc>
            </a:pPr>
            <a:r>
              <a:rPr lang="en-US" dirty="0" smtClean="0">
                <a:latin typeface="Calibri" panose="020F0502020204030204" pitchFamily="34" charset="0"/>
              </a:rPr>
              <a:t>Unreliable &amp; inaccurate business forecasts &amp; information</a:t>
            </a:r>
          </a:p>
          <a:p>
            <a:pPr>
              <a:lnSpc>
                <a:spcPct val="90000"/>
              </a:lnSpc>
            </a:pPr>
            <a:r>
              <a:rPr lang="en-US" dirty="0" smtClean="0">
                <a:latin typeface="Calibri" panose="020F0502020204030204" pitchFamily="34" charset="0"/>
              </a:rPr>
              <a:t>Incomplete or inaccurate information, particularly from distributed systems, networks &amp; PCs</a:t>
            </a:r>
          </a:p>
          <a:p>
            <a:pPr>
              <a:lnSpc>
                <a:spcPct val="90000"/>
              </a:lnSpc>
            </a:pPr>
            <a:r>
              <a:rPr lang="en-US" dirty="0" smtClean="0">
                <a:latin typeface="Calibri" panose="020F0502020204030204" pitchFamily="34" charset="0"/>
              </a:rPr>
              <a:t>Measures of availability that are meaningless to the business</a:t>
            </a:r>
          </a:p>
          <a:p>
            <a:pPr>
              <a:lnSpc>
                <a:spcPct val="90000"/>
              </a:lnSpc>
            </a:pPr>
            <a:r>
              <a:rPr lang="en-US" dirty="0" smtClean="0">
                <a:latin typeface="Calibri" panose="020F0502020204030204" pitchFamily="34" charset="0"/>
              </a:rPr>
              <a:t>Lack of tools to underpin &amp; support the process</a:t>
            </a:r>
          </a:p>
        </p:txBody>
      </p:sp>
    </p:spTree>
    <p:extLst>
      <p:ext uri="{BB962C8B-B14F-4D97-AF65-F5344CB8AC3E}">
        <p14:creationId xmlns:p14="http://schemas.microsoft.com/office/powerpoint/2010/main" val="18631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Objectives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686984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60591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ctrTitle"/>
          </p:nvPr>
        </p:nvSpPr>
        <p:spPr/>
        <p:txBody>
          <a:bodyPr/>
          <a:lstStyle/>
          <a:p>
            <a:r>
              <a:rPr lang="id-ID">
                <a:latin typeface="Calibri" panose="020F0502020204030204" pitchFamily="34" charset="0"/>
              </a:rPr>
              <a:t>IT Service Continuity Management</a:t>
            </a:r>
          </a:p>
        </p:txBody>
      </p:sp>
      <p:sp>
        <p:nvSpPr>
          <p:cNvPr id="21507" name="Subtitle 4"/>
          <p:cNvSpPr>
            <a:spLocks noGrp="1"/>
          </p:cNvSpPr>
          <p:nvPr>
            <p:ph type="subTitle" idx="1"/>
          </p:nvPr>
        </p:nvSpPr>
        <p:spPr/>
        <p:txBody>
          <a:bodyPr/>
          <a:lstStyle/>
          <a:p>
            <a:r>
              <a:rPr lang="en-US" smtClean="0">
                <a:latin typeface="Calibri" panose="020F0502020204030204" pitchFamily="34" charset="0"/>
              </a:rPr>
              <a:t>Service Design</a:t>
            </a:r>
          </a:p>
        </p:txBody>
      </p:sp>
    </p:spTree>
    <p:extLst>
      <p:ext uri="{BB962C8B-B14F-4D97-AF65-F5344CB8AC3E}">
        <p14:creationId xmlns:p14="http://schemas.microsoft.com/office/powerpoint/2010/main" val="28675713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libri" panose="020F0502020204030204" pitchFamily="34" charset="0"/>
              </a:rPr>
              <a:t>Service Continuity Lifecycle</a:t>
            </a:r>
            <a:endParaRPr lang="en-US" dirty="0">
              <a:latin typeface="Calibri" panose="020F0502020204030204" pitchFamily="34" charset="0"/>
            </a:endParaRPr>
          </a:p>
        </p:txBody>
      </p:sp>
      <p:pic>
        <p:nvPicPr>
          <p:cNvPr id="5" name="Picture 4"/>
          <p:cNvPicPr>
            <a:picLocks noChangeAspect="1"/>
          </p:cNvPicPr>
          <p:nvPr/>
        </p:nvPicPr>
        <p:blipFill>
          <a:blip r:embed="rId2"/>
          <a:stretch>
            <a:fillRect/>
          </a:stretch>
        </p:blipFill>
        <p:spPr>
          <a:xfrm>
            <a:off x="457200" y="1524000"/>
            <a:ext cx="8122920" cy="4648200"/>
          </a:xfrm>
          <a:prstGeom prst="rect">
            <a:avLst/>
          </a:prstGeom>
        </p:spPr>
      </p:pic>
    </p:spTree>
    <p:extLst>
      <p:ext uri="{BB962C8B-B14F-4D97-AF65-F5344CB8AC3E}">
        <p14:creationId xmlns:p14="http://schemas.microsoft.com/office/powerpoint/2010/main" val="35200840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Definition</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 goal of ITSCM is to support the overall Business Continuity Management process by ensuring that the required IT technical and service facilities can be resumed within required, and agreed, business timescales'</a:t>
            </a:r>
          </a:p>
          <a:p>
            <a:pPr>
              <a:buNone/>
            </a:pPr>
            <a:endParaRPr lang="id-ID" dirty="0">
              <a:latin typeface="Calibri" panose="020F0502020204030204" pitchFamily="34" charset="0"/>
            </a:endParaRPr>
          </a:p>
        </p:txBody>
      </p:sp>
    </p:spTree>
    <p:extLst>
      <p:ext uri="{BB962C8B-B14F-4D97-AF65-F5344CB8AC3E}">
        <p14:creationId xmlns:p14="http://schemas.microsoft.com/office/powerpoint/2010/main" val="23024270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Scope and Purpose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800" b="1" dirty="0" smtClean="0">
                <a:latin typeface="Calibri" panose="020F0502020204030204" pitchFamily="34" charset="0"/>
              </a:rPr>
              <a:t>Scope</a:t>
            </a:r>
          </a:p>
          <a:p>
            <a:pPr lvl="1"/>
            <a:r>
              <a:rPr lang="en-US" sz="2400" dirty="0" smtClean="0">
                <a:latin typeface="Calibri" panose="020F0502020204030204" pitchFamily="34" charset="0"/>
              </a:rPr>
              <a:t>ITSCM focuses on those event which the business consideration significant enough to be considered a disaster</a:t>
            </a:r>
          </a:p>
          <a:p>
            <a:pPr lvl="1"/>
            <a:r>
              <a:rPr lang="en-US" sz="2400" dirty="0" smtClean="0">
                <a:latin typeface="Calibri" panose="020F0502020204030204" pitchFamily="34" charset="0"/>
              </a:rPr>
              <a:t>Less significant event will be dealt with as part of the incident Management process. What constitutes a disaster will vary from organization to organization</a:t>
            </a:r>
          </a:p>
          <a:p>
            <a:r>
              <a:rPr lang="en-US" sz="2800" b="1" dirty="0" smtClean="0">
                <a:latin typeface="Calibri" panose="020F0502020204030204" pitchFamily="34" charset="0"/>
              </a:rPr>
              <a:t>Purpose</a:t>
            </a:r>
          </a:p>
          <a:p>
            <a:pPr lvl="1"/>
            <a:r>
              <a:rPr lang="en-US" sz="2400" dirty="0" smtClean="0">
                <a:latin typeface="Calibri" panose="020F0502020204030204" pitchFamily="34" charset="0"/>
              </a:rPr>
              <a:t>The purpose of ITSCM is to maintain the necessary on going recovery capability within the IT service and their supporting components</a:t>
            </a:r>
          </a:p>
        </p:txBody>
      </p:sp>
    </p:spTree>
    <p:extLst>
      <p:ext uri="{BB962C8B-B14F-4D97-AF65-F5344CB8AC3E}">
        <p14:creationId xmlns:p14="http://schemas.microsoft.com/office/powerpoint/2010/main" val="4285218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Objectives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100" dirty="0" smtClean="0">
                <a:latin typeface="Calibri" panose="020F0502020204030204" pitchFamily="34" charset="0"/>
              </a:rPr>
              <a:t>Develop and maintain IT Service Continuity &amp; IT recovery plans that support the overall Business Continuity Plans (BSPs) of the organization</a:t>
            </a:r>
          </a:p>
          <a:p>
            <a:r>
              <a:rPr lang="en-US" sz="2100" dirty="0" smtClean="0">
                <a:latin typeface="Calibri" panose="020F0502020204030204" pitchFamily="34" charset="0"/>
              </a:rPr>
              <a:t>Complete regular Business Impact Analysis (BIA)‏</a:t>
            </a:r>
          </a:p>
          <a:p>
            <a:r>
              <a:rPr lang="en-US" sz="2100" dirty="0" smtClean="0">
                <a:latin typeface="Calibri" panose="020F0502020204030204" pitchFamily="34" charset="0"/>
              </a:rPr>
              <a:t>Conduct risk assessment &amp; management exercise  </a:t>
            </a:r>
          </a:p>
          <a:p>
            <a:r>
              <a:rPr lang="en-US" sz="2100" dirty="0" smtClean="0">
                <a:latin typeface="Calibri" panose="020F0502020204030204" pitchFamily="34" charset="0"/>
              </a:rPr>
              <a:t>To ensure that appropriate continuity and recovery mechanisms are put in place to meet or exceed the agreed business continuity targets</a:t>
            </a:r>
          </a:p>
          <a:p>
            <a:r>
              <a:rPr lang="en-US" sz="2100" dirty="0" smtClean="0">
                <a:latin typeface="Calibri" panose="020F0502020204030204" pitchFamily="34" charset="0"/>
              </a:rPr>
              <a:t>To Asses the impact of all change on the IT Service Continuity Plans and IT recovery plans</a:t>
            </a:r>
          </a:p>
          <a:p>
            <a:r>
              <a:rPr lang="en-US" sz="2100" dirty="0" smtClean="0">
                <a:latin typeface="Calibri" panose="020F0502020204030204" pitchFamily="34" charset="0"/>
              </a:rPr>
              <a:t>To negotiate and agree the necessary contracts with supplier for the provision of the necessary recovery capability to support all continuity plans in conjunction with the Supplier Management process</a:t>
            </a:r>
          </a:p>
        </p:txBody>
      </p:sp>
    </p:spTree>
    <p:extLst>
      <p:ext uri="{BB962C8B-B14F-4D97-AF65-F5344CB8AC3E}">
        <p14:creationId xmlns:p14="http://schemas.microsoft.com/office/powerpoint/2010/main" val="27021715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Recovery Options</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279626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49698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Value to the Business</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ITSCM provides an invaluable role in supporting the Business Continuity Planning process</a:t>
            </a:r>
          </a:p>
          <a:p>
            <a:r>
              <a:rPr lang="en-US" dirty="0" smtClean="0">
                <a:latin typeface="Calibri" panose="020F0502020204030204" pitchFamily="34" charset="0"/>
              </a:rPr>
              <a:t>The ITSCM should be driven by business risk as identified by Business Continuity Planning and ensuring that the recovery arrangements for IT service are aligned to identified business impacts, risk and needs</a:t>
            </a:r>
          </a:p>
          <a:p>
            <a:endParaRPr lang="en-US" dirty="0">
              <a:latin typeface="Calibri" panose="020F0502020204030204" pitchFamily="34" charset="0"/>
            </a:endParaRPr>
          </a:p>
        </p:txBody>
      </p:sp>
    </p:spTree>
    <p:extLst>
      <p:ext uri="{BB962C8B-B14F-4D97-AF65-F5344CB8AC3E}">
        <p14:creationId xmlns:p14="http://schemas.microsoft.com/office/powerpoint/2010/main" val="17737738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ITSC Manager Role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rPr>
              <a:t>Service Continuity manager has responsibility for ensuring that the aims of Service Continuity Management are met</a:t>
            </a:r>
          </a:p>
          <a:p>
            <a:r>
              <a:rPr lang="en-US" dirty="0" smtClean="0">
                <a:latin typeface="Calibri" panose="020F0502020204030204" pitchFamily="34" charset="0"/>
              </a:rPr>
              <a:t>Includes such tasks and responsibilities as:</a:t>
            </a:r>
          </a:p>
          <a:p>
            <a:pPr lvl="1"/>
            <a:r>
              <a:rPr lang="en-US" dirty="0" smtClean="0">
                <a:latin typeface="Calibri" panose="020F0502020204030204" pitchFamily="34" charset="0"/>
              </a:rPr>
              <a:t>To implement and maintain the ITSCM process</a:t>
            </a:r>
          </a:p>
          <a:p>
            <a:pPr lvl="1"/>
            <a:r>
              <a:rPr lang="en-US" dirty="0" smtClean="0">
                <a:latin typeface="Calibri" panose="020F0502020204030204" pitchFamily="34" charset="0"/>
              </a:rPr>
              <a:t>To Perform Business Impact Analyses for all existing and all new service</a:t>
            </a:r>
          </a:p>
          <a:p>
            <a:pPr lvl="1"/>
            <a:r>
              <a:rPr lang="en-US" dirty="0" smtClean="0">
                <a:latin typeface="Calibri" panose="020F0502020204030204" pitchFamily="34" charset="0"/>
              </a:rPr>
              <a:t>Performing risk assessment and risk management to prevent disasters where cost justifiable and where practical</a:t>
            </a:r>
          </a:p>
          <a:p>
            <a:endParaRPr lang="en-US" dirty="0">
              <a:latin typeface="Calibri" panose="020F0502020204030204" pitchFamily="34" charset="0"/>
            </a:endParaRPr>
          </a:p>
        </p:txBody>
      </p:sp>
    </p:spTree>
    <p:extLst>
      <p:ext uri="{BB962C8B-B14F-4D97-AF65-F5344CB8AC3E}">
        <p14:creationId xmlns:p14="http://schemas.microsoft.com/office/powerpoint/2010/main" val="1408440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p:txBody>
          <a:bodyPr/>
          <a:lstStyle/>
          <a:p>
            <a:r>
              <a:rPr lang="id-ID">
                <a:latin typeface="Calibri" panose="020F0502020204030204" pitchFamily="34" charset="0"/>
              </a:rPr>
              <a:t>Information Security Management</a:t>
            </a:r>
          </a:p>
        </p:txBody>
      </p:sp>
      <p:sp>
        <p:nvSpPr>
          <p:cNvPr id="14339" name="Subtitle 4"/>
          <p:cNvSpPr>
            <a:spLocks noGrp="1"/>
          </p:cNvSpPr>
          <p:nvPr>
            <p:ph type="subTitle" idx="1"/>
          </p:nvPr>
        </p:nvSpPr>
        <p:spPr/>
        <p:txBody>
          <a:bodyPr/>
          <a:lstStyle/>
          <a:p>
            <a:r>
              <a:rPr lang="en-US" smtClean="0">
                <a:latin typeface="Calibri" panose="020F0502020204030204" pitchFamily="34" charset="0"/>
              </a:rPr>
              <a:t>Service Design</a:t>
            </a:r>
          </a:p>
        </p:txBody>
      </p:sp>
    </p:spTree>
    <p:extLst>
      <p:ext uri="{BB962C8B-B14F-4D97-AF65-F5344CB8AC3E}">
        <p14:creationId xmlns:p14="http://schemas.microsoft.com/office/powerpoint/2010/main" val="3869980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Definition</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 goal of the ISM process is to align IT security with business security and ensure that information security is effectively managed in all services and service management activities</a:t>
            </a:r>
          </a:p>
          <a:p>
            <a:r>
              <a:rPr lang="en-US" dirty="0" smtClean="0">
                <a:latin typeface="Calibri" panose="020F0502020204030204" pitchFamily="34" charset="0"/>
              </a:rPr>
              <a:t>ISM needs to be considered within the overall Corporate Governance Framework</a:t>
            </a:r>
            <a:endParaRPr lang="id-ID" dirty="0">
              <a:latin typeface="Calibri" panose="020F0502020204030204" pitchFamily="34" charset="0"/>
            </a:endParaRPr>
          </a:p>
        </p:txBody>
      </p:sp>
    </p:spTree>
    <p:extLst>
      <p:ext uri="{BB962C8B-B14F-4D97-AF65-F5344CB8AC3E}">
        <p14:creationId xmlns:p14="http://schemas.microsoft.com/office/powerpoint/2010/main" val="1888805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Business Value</a:t>
            </a:r>
            <a:endParaRPr lang="id-ID" dirty="0">
              <a:latin typeface="Calibri" panose="020F0502020204030204" pitchFamily="34" charset="0"/>
            </a:endParaRPr>
          </a:p>
        </p:txBody>
      </p:sp>
      <p:sp>
        <p:nvSpPr>
          <p:cNvPr id="4" name="Content Placeholder 3"/>
          <p:cNvSpPr>
            <a:spLocks noGrp="1"/>
          </p:cNvSpPr>
          <p:nvPr>
            <p:ph sz="half" idx="2"/>
          </p:nvPr>
        </p:nvSpPr>
        <p:spPr/>
        <p:txBody>
          <a:bodyPr>
            <a:normAutofit lnSpcReduction="10000"/>
          </a:bodyPr>
          <a:lstStyle/>
          <a:p>
            <a:r>
              <a:rPr lang="en-US" dirty="0" smtClean="0">
                <a:latin typeface="Calibri" panose="020F0502020204030204" pitchFamily="34" charset="0"/>
              </a:rPr>
              <a:t>More </a:t>
            </a:r>
            <a:r>
              <a:rPr lang="en-US" dirty="0">
                <a:latin typeface="Calibri" panose="020F0502020204030204" pitchFamily="34" charset="0"/>
              </a:rPr>
              <a:t>effective service performance</a:t>
            </a:r>
          </a:p>
          <a:p>
            <a:r>
              <a:rPr lang="en-US" dirty="0">
                <a:latin typeface="Calibri" panose="020F0502020204030204" pitchFamily="34" charset="0"/>
              </a:rPr>
              <a:t>Improve IT Governance</a:t>
            </a:r>
          </a:p>
          <a:p>
            <a:r>
              <a:rPr lang="en-US" dirty="0">
                <a:latin typeface="Calibri" panose="020F0502020204030204" pitchFamily="34" charset="0"/>
              </a:rPr>
              <a:t>More effective service management and IT</a:t>
            </a:r>
          </a:p>
          <a:p>
            <a:r>
              <a:rPr lang="en-US" dirty="0">
                <a:latin typeface="Calibri" panose="020F0502020204030204" pitchFamily="34" charset="0"/>
              </a:rPr>
              <a:t>Improve information &amp; decision making </a:t>
            </a:r>
          </a:p>
          <a:p>
            <a:endParaRPr lang="en-US" dirty="0">
              <a:latin typeface="Calibri" panose="020F0502020204030204" pitchFamily="34" charset="0"/>
            </a:endParaRPr>
          </a:p>
        </p:txBody>
      </p:sp>
      <p:sp>
        <p:nvSpPr>
          <p:cNvPr id="6" name="Content Placeholder 5"/>
          <p:cNvSpPr>
            <a:spLocks noGrp="1"/>
          </p:cNvSpPr>
          <p:nvPr>
            <p:ph sz="half" idx="1"/>
          </p:nvPr>
        </p:nvSpPr>
        <p:spPr/>
        <p:txBody>
          <a:bodyPr>
            <a:normAutofit lnSpcReduction="10000"/>
          </a:bodyPr>
          <a:lstStyle/>
          <a:p>
            <a:r>
              <a:rPr lang="en-US" dirty="0">
                <a:latin typeface="Calibri" panose="020F0502020204030204" pitchFamily="34" charset="0"/>
              </a:rPr>
              <a:t>Reduce Total Cost of Ownership (TCO) </a:t>
            </a:r>
          </a:p>
          <a:p>
            <a:r>
              <a:rPr lang="en-US" dirty="0">
                <a:latin typeface="Calibri" panose="020F0502020204030204" pitchFamily="34" charset="0"/>
              </a:rPr>
              <a:t>Improve quality and consistency of service </a:t>
            </a:r>
          </a:p>
          <a:p>
            <a:r>
              <a:rPr lang="en-US" dirty="0">
                <a:latin typeface="Calibri" panose="020F0502020204030204" pitchFamily="34" charset="0"/>
              </a:rPr>
              <a:t>Easier implementation of new or changed services </a:t>
            </a:r>
            <a:endParaRPr lang="en-US" dirty="0" smtClean="0">
              <a:latin typeface="Calibri" panose="020F0502020204030204" pitchFamily="34" charset="0"/>
            </a:endParaRPr>
          </a:p>
          <a:p>
            <a:r>
              <a:rPr lang="en-US" dirty="0">
                <a:latin typeface="Calibri" panose="020F0502020204030204" pitchFamily="34" charset="0"/>
              </a:rPr>
              <a:t>Improve service alignment to business need </a:t>
            </a:r>
          </a:p>
          <a:p>
            <a:endParaRPr lang="en-US" dirty="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38064092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Objectives</a:t>
            </a:r>
            <a:endParaRPr lang="id-ID"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rPr>
              <a:t>The security objective is met when:</a:t>
            </a:r>
          </a:p>
          <a:p>
            <a:pPr lvl="1"/>
            <a:r>
              <a:rPr lang="en-US" dirty="0" smtClean="0">
                <a:latin typeface="Calibri" panose="020F0502020204030204" pitchFamily="34" charset="0"/>
              </a:rPr>
              <a:t>Information is available and usable when required, and the system that provide it can appropriately resist attacks and recover from or prevent failures (</a:t>
            </a:r>
            <a:r>
              <a:rPr lang="en-US" b="1" dirty="0" smtClean="0">
                <a:solidFill>
                  <a:schemeClr val="tx2">
                    <a:lumMod val="60000"/>
                    <a:lumOff val="40000"/>
                  </a:schemeClr>
                </a:solidFill>
                <a:latin typeface="Calibri" panose="020F0502020204030204" pitchFamily="34" charset="0"/>
              </a:rPr>
              <a:t>availability</a:t>
            </a:r>
            <a:r>
              <a:rPr lang="en-US" dirty="0" smtClean="0">
                <a:latin typeface="Calibri" panose="020F0502020204030204" pitchFamily="34" charset="0"/>
              </a:rPr>
              <a:t>)</a:t>
            </a:r>
          </a:p>
          <a:p>
            <a:pPr lvl="1"/>
            <a:r>
              <a:rPr lang="en-US" dirty="0" smtClean="0">
                <a:latin typeface="Calibri" panose="020F0502020204030204" pitchFamily="34" charset="0"/>
              </a:rPr>
              <a:t>Information is observed by or disclosed to only those who have a right to know (</a:t>
            </a:r>
            <a:r>
              <a:rPr lang="en-US" b="1" dirty="0" smtClean="0">
                <a:solidFill>
                  <a:schemeClr val="tx2">
                    <a:lumMod val="60000"/>
                    <a:lumOff val="40000"/>
                  </a:schemeClr>
                </a:solidFill>
                <a:latin typeface="Calibri" panose="020F0502020204030204" pitchFamily="34" charset="0"/>
              </a:rPr>
              <a:t>confidentiality</a:t>
            </a:r>
            <a:r>
              <a:rPr lang="en-US" dirty="0" smtClean="0">
                <a:latin typeface="Calibri" panose="020F0502020204030204" pitchFamily="34" charset="0"/>
              </a:rPr>
              <a:t>)</a:t>
            </a:r>
          </a:p>
          <a:p>
            <a:pPr lvl="1"/>
            <a:r>
              <a:rPr lang="en-US" dirty="0" smtClean="0">
                <a:latin typeface="Calibri" panose="020F0502020204030204" pitchFamily="34" charset="0"/>
              </a:rPr>
              <a:t>Information is complete, accurate and protected against unauthorized modification (</a:t>
            </a:r>
            <a:r>
              <a:rPr lang="en-US" b="1" dirty="0" smtClean="0">
                <a:solidFill>
                  <a:schemeClr val="tx2">
                    <a:lumMod val="60000"/>
                    <a:lumOff val="40000"/>
                  </a:schemeClr>
                </a:solidFill>
                <a:latin typeface="Calibri" panose="020F0502020204030204" pitchFamily="34" charset="0"/>
              </a:rPr>
              <a:t>integrity</a:t>
            </a:r>
            <a:r>
              <a:rPr lang="en-US" dirty="0" smtClean="0">
                <a:latin typeface="Calibri" panose="020F0502020204030204" pitchFamily="34" charset="0"/>
              </a:rPr>
              <a:t>)	</a:t>
            </a:r>
            <a:endParaRPr lang="id-ID" dirty="0">
              <a:latin typeface="Calibri" panose="020F0502020204030204" pitchFamily="34" charset="0"/>
            </a:endParaRPr>
          </a:p>
        </p:txBody>
      </p:sp>
    </p:spTree>
    <p:extLst>
      <p:ext uri="{BB962C8B-B14F-4D97-AF65-F5344CB8AC3E}">
        <p14:creationId xmlns:p14="http://schemas.microsoft.com/office/powerpoint/2010/main" val="9490746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Scope</a:t>
            </a:r>
            <a:endParaRPr lang="id-ID" dirty="0">
              <a:latin typeface="Calibri" panose="020F0502020204030204" pitchFamily="34" charset="0"/>
            </a:endParaRPr>
          </a:p>
        </p:txBody>
      </p:sp>
      <p:sp>
        <p:nvSpPr>
          <p:cNvPr id="3" name="Content Placeholder 2"/>
          <p:cNvSpPr>
            <a:spLocks noGrp="1"/>
          </p:cNvSpPr>
          <p:nvPr>
            <p:ph idx="1"/>
          </p:nvPr>
        </p:nvSpPr>
        <p:spPr/>
        <p:txBody>
          <a:bodyPr/>
          <a:lstStyle/>
          <a:p>
            <a:r>
              <a:rPr lang="en-US" sz="2400" dirty="0" smtClean="0">
                <a:latin typeface="Calibri" panose="020F0502020204030204" pitchFamily="34" charset="0"/>
              </a:rPr>
              <a:t>The ISM process should be the focal point for all IT security issues and must ensure that an information Security Policy is produced, maintained and enforced that covers the use misuse of all IT systems and services</a:t>
            </a:r>
          </a:p>
          <a:p>
            <a:r>
              <a:rPr lang="en-US" sz="2400" dirty="0" smtClean="0">
                <a:latin typeface="Calibri" panose="020F0502020204030204" pitchFamily="34" charset="0"/>
              </a:rPr>
              <a:t>ISM needs to understand the total IT and business security environment, including:</a:t>
            </a:r>
          </a:p>
          <a:p>
            <a:pPr lvl="1"/>
            <a:r>
              <a:rPr lang="en-US" sz="1800" dirty="0" smtClean="0">
                <a:latin typeface="Calibri" panose="020F0502020204030204" pitchFamily="34" charset="0"/>
              </a:rPr>
              <a:t>The Business Security Policy and plans</a:t>
            </a:r>
          </a:p>
          <a:p>
            <a:pPr lvl="1"/>
            <a:r>
              <a:rPr lang="en-US" sz="1800" dirty="0" smtClean="0">
                <a:latin typeface="Calibri" panose="020F0502020204030204" pitchFamily="34" charset="0"/>
              </a:rPr>
              <a:t>The current business operations and its security requirements</a:t>
            </a:r>
          </a:p>
          <a:p>
            <a:pPr lvl="1"/>
            <a:r>
              <a:rPr lang="en-US" sz="1800" dirty="0" smtClean="0">
                <a:latin typeface="Calibri" panose="020F0502020204030204" pitchFamily="34" charset="0"/>
              </a:rPr>
              <a:t>Legislative requirements</a:t>
            </a:r>
          </a:p>
          <a:p>
            <a:pPr lvl="1"/>
            <a:r>
              <a:rPr lang="en-US" sz="1800" dirty="0" smtClean="0">
                <a:latin typeface="Calibri" panose="020F0502020204030204" pitchFamily="34" charset="0"/>
              </a:rPr>
              <a:t>The obligations &amp; responsibilities with regards to security contained within SLAs</a:t>
            </a:r>
          </a:p>
          <a:p>
            <a:pPr lvl="1"/>
            <a:r>
              <a:rPr lang="en-US" sz="1800" dirty="0" smtClean="0">
                <a:latin typeface="Calibri" panose="020F0502020204030204" pitchFamily="34" charset="0"/>
              </a:rPr>
              <a:t>The business &amp; IT risks and their management</a:t>
            </a:r>
            <a:endParaRPr lang="id-ID" sz="1800" dirty="0">
              <a:latin typeface="Calibri" panose="020F0502020204030204" pitchFamily="34" charset="0"/>
            </a:endParaRPr>
          </a:p>
        </p:txBody>
      </p:sp>
    </p:spTree>
    <p:extLst>
      <p:ext uri="{BB962C8B-B14F-4D97-AF65-F5344CB8AC3E}">
        <p14:creationId xmlns:p14="http://schemas.microsoft.com/office/powerpoint/2010/main" val="7723158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Information Security Policy</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rPr>
              <a:t>ISM activities should be focused on &amp;driven by an overall ISM Policy and set of underpinning specific security policies</a:t>
            </a:r>
          </a:p>
          <a:p>
            <a:r>
              <a:rPr lang="en-US" sz="2400" dirty="0" smtClean="0">
                <a:latin typeface="Calibri" panose="020F0502020204030204" pitchFamily="34" charset="0"/>
              </a:rPr>
              <a:t>All security policies should have the full support of top executive IT management and top executive business management, and should be reviewed and where necessary revised on at least an annual basis</a:t>
            </a:r>
          </a:p>
          <a:p>
            <a:r>
              <a:rPr lang="en-US" sz="2400" dirty="0" smtClean="0">
                <a:latin typeface="Calibri" panose="020F0502020204030204" pitchFamily="34" charset="0"/>
              </a:rPr>
              <a:t>These policies should be widely available to all customers &amp; users and their compliance should be referred to in all SLRs, SLAs, contracts and agreements</a:t>
            </a:r>
          </a:p>
          <a:p>
            <a:r>
              <a:rPr lang="en-US" sz="2400" dirty="0" smtClean="0">
                <a:latin typeface="Calibri" panose="020F0502020204030204" pitchFamily="34" charset="0"/>
              </a:rPr>
              <a:t>The ISM Policy should cover all areas of security, be appropriate, meet the needs of the business</a:t>
            </a:r>
          </a:p>
        </p:txBody>
      </p:sp>
    </p:spTree>
    <p:extLst>
      <p:ext uri="{BB962C8B-B14F-4D97-AF65-F5344CB8AC3E}">
        <p14:creationId xmlns:p14="http://schemas.microsoft.com/office/powerpoint/2010/main" val="5594783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Information Security Policy</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GB" b="1" dirty="0" smtClean="0">
                <a:latin typeface="Calibri" panose="020F0502020204030204" pitchFamily="34" charset="0"/>
              </a:rPr>
              <a:t>ISM Policy</a:t>
            </a:r>
            <a:r>
              <a:rPr lang="en-GB" dirty="0" smtClean="0">
                <a:latin typeface="Calibri" panose="020F0502020204030204" pitchFamily="34" charset="0"/>
              </a:rPr>
              <a:t> should include....</a:t>
            </a:r>
          </a:p>
        </p:txBody>
      </p:sp>
      <p:graphicFrame>
        <p:nvGraphicFramePr>
          <p:cNvPr id="4" name="Diagram 3"/>
          <p:cNvGraphicFramePr/>
          <p:nvPr>
            <p:extLst>
              <p:ext uri="{D42A27DB-BD31-4B8C-83A1-F6EECF244321}">
                <p14:modId xmlns:p14="http://schemas.microsoft.com/office/powerpoint/2010/main" val="649692884"/>
              </p:ext>
            </p:extLst>
          </p:nvPr>
        </p:nvGraphicFramePr>
        <p:xfrm>
          <a:off x="838200" y="2133600"/>
          <a:ext cx="6400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9891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ISMS Framework</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Information Security Management System (</a:t>
            </a:r>
            <a:r>
              <a:rPr lang="en-US" b="1" dirty="0" smtClean="0">
                <a:latin typeface="Calibri" panose="020F0502020204030204" pitchFamily="34" charset="0"/>
              </a:rPr>
              <a:t>ISMS</a:t>
            </a:r>
            <a:r>
              <a:rPr lang="en-US" dirty="0" smtClean="0">
                <a:latin typeface="Calibri" panose="020F0502020204030204" pitchFamily="34" charset="0"/>
              </a:rPr>
              <a:t>) Framework</a:t>
            </a:r>
          </a:p>
          <a:p>
            <a:pPr lvl="1"/>
            <a:r>
              <a:rPr lang="en-US" dirty="0" smtClean="0">
                <a:latin typeface="Calibri" panose="020F0502020204030204" pitchFamily="34" charset="0"/>
              </a:rPr>
              <a:t>To achieve effective information security governance, management must establish and maintain an information Security Management Systems (ISMS) to guide the development and management of a comprehensive information security </a:t>
            </a:r>
            <a:r>
              <a:rPr lang="en-US" dirty="0" err="1" smtClean="0">
                <a:latin typeface="Calibri" panose="020F0502020204030204" pitchFamily="34" charset="0"/>
              </a:rPr>
              <a:t>programme</a:t>
            </a:r>
            <a:r>
              <a:rPr lang="en-US" dirty="0" smtClean="0">
                <a:latin typeface="Calibri" panose="020F0502020204030204" pitchFamily="34" charset="0"/>
              </a:rPr>
              <a:t> that supports the business objectives</a:t>
            </a:r>
          </a:p>
          <a:p>
            <a:endParaRPr lang="en-US" dirty="0">
              <a:latin typeface="Calibri" panose="020F0502020204030204" pitchFamily="34" charset="0"/>
            </a:endParaRPr>
          </a:p>
        </p:txBody>
      </p:sp>
    </p:spTree>
    <p:extLst>
      <p:ext uri="{BB962C8B-B14F-4D97-AF65-F5344CB8AC3E}">
        <p14:creationId xmlns:p14="http://schemas.microsoft.com/office/powerpoint/2010/main" val="141372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ISMS Framework</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398587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80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Value to the Business</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dirty="0" smtClean="0">
                <a:latin typeface="Calibri" panose="020F0502020204030204" pitchFamily="34" charset="0"/>
              </a:rPr>
              <a:t>ISM ensures that an ISM Policy and Framework are maintained and enforced which fulfils the needs of the Business Security Policy and the requirements of the Corporate Governance</a:t>
            </a:r>
          </a:p>
          <a:p>
            <a:r>
              <a:rPr lang="en-US" dirty="0" smtClean="0">
                <a:latin typeface="Calibri" panose="020F0502020204030204" pitchFamily="34" charset="0"/>
              </a:rPr>
              <a:t>ISM manages all aspects of IT and information security within all areas of IT and Service Management activity</a:t>
            </a:r>
          </a:p>
        </p:txBody>
      </p:sp>
    </p:spTree>
    <p:extLst>
      <p:ext uri="{BB962C8B-B14F-4D97-AF65-F5344CB8AC3E}">
        <p14:creationId xmlns:p14="http://schemas.microsoft.com/office/powerpoint/2010/main" val="30450965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Security Manager Role</a:t>
            </a:r>
            <a:endParaRPr lang="en-US" dirty="0">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Calibri" panose="020F0502020204030204" pitchFamily="34" charset="0"/>
              </a:rPr>
              <a:t>A security Manager has responsibility for ensuring that the aims of ISM are met, this includes responsibilities such as:</a:t>
            </a:r>
          </a:p>
          <a:p>
            <a:pPr lvl="1"/>
            <a:r>
              <a:rPr lang="en-US" sz="2000" dirty="0" smtClean="0">
                <a:latin typeface="Calibri" panose="020F0502020204030204" pitchFamily="34" charset="0"/>
              </a:rPr>
              <a:t>Developing and maintaining the information Security Policy  with a supporting set of specific policies, and communication of the policy to all appropriate parties</a:t>
            </a:r>
          </a:p>
          <a:p>
            <a:pPr lvl="1"/>
            <a:r>
              <a:rPr lang="en-US" sz="2000" dirty="0" smtClean="0">
                <a:latin typeface="Calibri" panose="020F0502020204030204" pitchFamily="34" charset="0"/>
              </a:rPr>
              <a:t>Ensuring that Information Security Policy is enforced and adhered to</a:t>
            </a:r>
          </a:p>
          <a:p>
            <a:pPr lvl="1"/>
            <a:r>
              <a:rPr lang="en-US" sz="2000" dirty="0" smtClean="0">
                <a:latin typeface="Calibri" panose="020F0502020204030204" pitchFamily="34" charset="0"/>
              </a:rPr>
              <a:t>Designing security controls and developing security plans</a:t>
            </a:r>
          </a:p>
          <a:p>
            <a:pPr lvl="1"/>
            <a:r>
              <a:rPr lang="en-US" sz="2000" dirty="0" smtClean="0">
                <a:latin typeface="Calibri" panose="020F0502020204030204" pitchFamily="34" charset="0"/>
              </a:rPr>
              <a:t>Monitoring and managing all security breaches and handling security incidents, taking remedial action to prevent reoccurrence wherever possible</a:t>
            </a:r>
          </a:p>
          <a:p>
            <a:pPr lvl="1"/>
            <a:r>
              <a:rPr lang="en-US" sz="2000" dirty="0" smtClean="0">
                <a:latin typeface="Calibri" panose="020F0502020204030204" pitchFamily="34" charset="0"/>
              </a:rPr>
              <a:t>Ensure that all access to services by external partners &amp; suppliers is subject to contractual agreements and responsibilities</a:t>
            </a:r>
          </a:p>
          <a:p>
            <a:pPr lvl="1"/>
            <a:r>
              <a:rPr lang="en-US" sz="2000" dirty="0" smtClean="0">
                <a:latin typeface="Calibri" panose="020F0502020204030204" pitchFamily="34" charset="0"/>
              </a:rPr>
              <a:t>Act as a focal point for all security issues</a:t>
            </a:r>
          </a:p>
          <a:p>
            <a:pPr lvl="1"/>
            <a:endParaRPr lang="en-US" sz="2000" dirty="0">
              <a:latin typeface="Calibri" panose="020F0502020204030204" pitchFamily="34" charset="0"/>
            </a:endParaRPr>
          </a:p>
        </p:txBody>
      </p:sp>
    </p:spTree>
    <p:extLst>
      <p:ext uri="{BB962C8B-B14F-4D97-AF65-F5344CB8AC3E}">
        <p14:creationId xmlns:p14="http://schemas.microsoft.com/office/powerpoint/2010/main" val="16649766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ctrTitle"/>
          </p:nvPr>
        </p:nvSpPr>
        <p:spPr/>
        <p:txBody>
          <a:bodyPr/>
          <a:lstStyle/>
          <a:p>
            <a:r>
              <a:rPr lang="id-ID">
                <a:latin typeface="Calibri" panose="020F0502020204030204" pitchFamily="34" charset="0"/>
              </a:rPr>
              <a:t>Supplier Management</a:t>
            </a:r>
          </a:p>
        </p:txBody>
      </p:sp>
      <p:sp>
        <p:nvSpPr>
          <p:cNvPr id="15363" name="Subtitle 4"/>
          <p:cNvSpPr>
            <a:spLocks noGrp="1"/>
          </p:cNvSpPr>
          <p:nvPr>
            <p:ph type="subTitle" idx="1"/>
          </p:nvPr>
        </p:nvSpPr>
        <p:spPr/>
        <p:txBody>
          <a:bodyPr/>
          <a:lstStyle/>
          <a:p>
            <a:r>
              <a:rPr lang="en-US" smtClean="0">
                <a:latin typeface="Calibri" panose="020F0502020204030204" pitchFamily="34" charset="0"/>
              </a:rPr>
              <a:t>Service Design</a:t>
            </a:r>
          </a:p>
        </p:txBody>
      </p:sp>
    </p:spTree>
    <p:extLst>
      <p:ext uri="{BB962C8B-B14F-4D97-AF65-F5344CB8AC3E}">
        <p14:creationId xmlns:p14="http://schemas.microsoft.com/office/powerpoint/2010/main" val="41552766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latin typeface="Calibri" panose="020F0502020204030204" pitchFamily="34" charset="0"/>
              </a:rPr>
              <a:t>Goal of Supplier Management</a:t>
            </a:r>
          </a:p>
        </p:txBody>
      </p:sp>
      <p:sp>
        <p:nvSpPr>
          <p:cNvPr id="16387" name="Content Placeholder 2"/>
          <p:cNvSpPr>
            <a:spLocks noGrp="1"/>
          </p:cNvSpPr>
          <p:nvPr>
            <p:ph idx="1"/>
          </p:nvPr>
        </p:nvSpPr>
        <p:spPr/>
        <p:txBody>
          <a:bodyPr/>
          <a:lstStyle/>
          <a:p>
            <a:r>
              <a:rPr lang="en-US" smtClean="0">
                <a:latin typeface="Calibri" panose="020F0502020204030204" pitchFamily="34" charset="0"/>
              </a:rPr>
              <a:t>The goal of Supplier Management process is to manage suppliers and the services they supply, to provide seamless quality of IT service to the business, ensuring value for money obtained</a:t>
            </a:r>
          </a:p>
        </p:txBody>
      </p:sp>
    </p:spTree>
    <p:extLst>
      <p:ext uri="{BB962C8B-B14F-4D97-AF65-F5344CB8AC3E}">
        <p14:creationId xmlns:p14="http://schemas.microsoft.com/office/powerpoint/2010/main" val="2544588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own Arrow 7"/>
          <p:cNvSpPr/>
          <p:nvPr/>
        </p:nvSpPr>
        <p:spPr>
          <a:xfrm>
            <a:off x="4343400" y="2133600"/>
            <a:ext cx="685800" cy="6096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d-ID">
              <a:latin typeface="Calibri" panose="020F0502020204030204" pitchFamily="34" charset="0"/>
            </a:endParaRPr>
          </a:p>
        </p:txBody>
      </p:sp>
      <p:sp>
        <p:nvSpPr>
          <p:cNvPr id="5" name="Isosceles Triangle 4"/>
          <p:cNvSpPr/>
          <p:nvPr/>
        </p:nvSpPr>
        <p:spPr>
          <a:xfrm>
            <a:off x="3048000" y="2590800"/>
            <a:ext cx="3276600" cy="2895600"/>
          </a:xfrm>
          <a:prstGeom prst="triangl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Calibri" panose="020F0502020204030204" pitchFamily="34" charset="0"/>
            </a:endParaRPr>
          </a:p>
        </p:txBody>
      </p:sp>
      <p:sp>
        <p:nvSpPr>
          <p:cNvPr id="2" name="Title 1"/>
          <p:cNvSpPr>
            <a:spLocks noGrp="1"/>
          </p:cNvSpPr>
          <p:nvPr>
            <p:ph type="title"/>
          </p:nvPr>
        </p:nvSpPr>
        <p:spPr/>
        <p:txBody>
          <a:bodyPr/>
          <a:lstStyle/>
          <a:p>
            <a:r>
              <a:rPr lang="id-ID" dirty="0" smtClean="0">
                <a:latin typeface="Calibri" panose="020F0502020204030204" pitchFamily="34" charset="0"/>
              </a:rPr>
              <a:t>Balanced Design Principle</a:t>
            </a:r>
            <a:endParaRPr lang="id-ID"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9474380"/>
              </p:ext>
            </p:extLst>
          </p:nvPr>
        </p:nvGraphicFramePr>
        <p:xfrm>
          <a:off x="990600" y="2713037"/>
          <a:ext cx="7467600" cy="361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819400" y="1524000"/>
            <a:ext cx="17526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2000" b="1" dirty="0" smtClean="0">
                <a:latin typeface="Calibri" panose="020F0502020204030204" pitchFamily="34" charset="0"/>
              </a:rPr>
              <a:t>Strategy</a:t>
            </a:r>
            <a:endParaRPr lang="id-ID" sz="2000" b="1" dirty="0">
              <a:latin typeface="Calibri" panose="020F0502020204030204" pitchFamily="34" charset="0"/>
            </a:endParaRPr>
          </a:p>
        </p:txBody>
      </p:sp>
      <p:sp>
        <p:nvSpPr>
          <p:cNvPr id="7" name="Rectangle 6"/>
          <p:cNvSpPr/>
          <p:nvPr/>
        </p:nvSpPr>
        <p:spPr>
          <a:xfrm>
            <a:off x="4800600" y="1524000"/>
            <a:ext cx="17526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2000" b="1" dirty="0" smtClean="0">
                <a:latin typeface="Calibri" panose="020F0502020204030204" pitchFamily="34" charset="0"/>
              </a:rPr>
              <a:t>Governance</a:t>
            </a:r>
            <a:endParaRPr lang="id-ID" sz="2000" b="1" dirty="0">
              <a:latin typeface="Calibri" panose="020F0502020204030204" pitchFamily="34" charset="0"/>
            </a:endParaRPr>
          </a:p>
        </p:txBody>
      </p:sp>
    </p:spTree>
    <p:extLst>
      <p:ext uri="{BB962C8B-B14F-4D97-AF65-F5344CB8AC3E}">
        <p14:creationId xmlns:p14="http://schemas.microsoft.com/office/powerpoint/2010/main" val="33894468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latin typeface="Calibri" panose="020F0502020204030204" pitchFamily="34" charset="0"/>
              </a:rPr>
              <a:t>Scope and Purpose</a:t>
            </a:r>
          </a:p>
        </p:txBody>
      </p:sp>
      <p:sp>
        <p:nvSpPr>
          <p:cNvPr id="17411" name="Content Placeholder 2"/>
          <p:cNvSpPr>
            <a:spLocks noGrp="1"/>
          </p:cNvSpPr>
          <p:nvPr>
            <p:ph idx="1"/>
          </p:nvPr>
        </p:nvSpPr>
        <p:spPr/>
        <p:txBody>
          <a:bodyPr>
            <a:normAutofit fontScale="92500" lnSpcReduction="10000"/>
          </a:bodyPr>
          <a:lstStyle/>
          <a:p>
            <a:r>
              <a:rPr lang="en-US" smtClean="0">
                <a:latin typeface="Calibri" panose="020F0502020204030204" pitchFamily="34" charset="0"/>
              </a:rPr>
              <a:t>Scope</a:t>
            </a:r>
          </a:p>
          <a:p>
            <a:pPr lvl="1"/>
            <a:r>
              <a:rPr lang="en-US" smtClean="0">
                <a:latin typeface="Calibri" panose="020F0502020204030204" pitchFamily="34" charset="0"/>
              </a:rPr>
              <a:t>This process should include the management of all suppliers and contracts needed to support the provision of IT services to the business</a:t>
            </a:r>
          </a:p>
          <a:p>
            <a:r>
              <a:rPr lang="en-US" smtClean="0">
                <a:latin typeface="Calibri" panose="020F0502020204030204" pitchFamily="34" charset="0"/>
              </a:rPr>
              <a:t>Purpose</a:t>
            </a:r>
          </a:p>
          <a:p>
            <a:pPr lvl="1"/>
            <a:r>
              <a:rPr lang="en-US" smtClean="0">
                <a:latin typeface="Calibri" panose="020F0502020204030204" pitchFamily="34" charset="0"/>
              </a:rPr>
              <a:t>The purpose of this process is to obtain value for money from suppliers and to ensure that suppliers perform to the targets contained within their contracts and agreements while conforming to all of the terms and conditions</a:t>
            </a:r>
          </a:p>
        </p:txBody>
      </p:sp>
    </p:spTree>
    <p:extLst>
      <p:ext uri="{BB962C8B-B14F-4D97-AF65-F5344CB8AC3E}">
        <p14:creationId xmlns:p14="http://schemas.microsoft.com/office/powerpoint/2010/main" val="47382754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latin typeface="Calibri" panose="020F0502020204030204" pitchFamily="34" charset="0"/>
              </a:rPr>
              <a:t>Objectives</a:t>
            </a:r>
          </a:p>
        </p:txBody>
      </p:sp>
      <p:sp>
        <p:nvSpPr>
          <p:cNvPr id="18435" name="Content Placeholder 2"/>
          <p:cNvSpPr>
            <a:spLocks noGrp="1"/>
          </p:cNvSpPr>
          <p:nvPr>
            <p:ph idx="1"/>
          </p:nvPr>
        </p:nvSpPr>
        <p:spPr/>
        <p:txBody>
          <a:bodyPr>
            <a:normAutofit/>
          </a:bodyPr>
          <a:lstStyle/>
          <a:p>
            <a:r>
              <a:rPr lang="en-US" sz="2400" smtClean="0">
                <a:latin typeface="Calibri" panose="020F0502020204030204" pitchFamily="34" charset="0"/>
              </a:rPr>
              <a:t>Obtain value for money from supplier and contracts</a:t>
            </a:r>
          </a:p>
          <a:p>
            <a:r>
              <a:rPr lang="en-US" sz="2400" smtClean="0">
                <a:latin typeface="Calibri" panose="020F0502020204030204" pitchFamily="34" charset="0"/>
              </a:rPr>
              <a:t>Ensure that underpinning contract and agreements with suppliers are aligned to business needs and support and align with agreed in SLRs and SLAs, in conjunction with SLM</a:t>
            </a:r>
          </a:p>
          <a:p>
            <a:r>
              <a:rPr lang="en-US" sz="2400" smtClean="0">
                <a:latin typeface="Calibri" panose="020F0502020204030204" pitchFamily="34" charset="0"/>
              </a:rPr>
              <a:t>Manage relationship with suppliers</a:t>
            </a:r>
          </a:p>
          <a:p>
            <a:r>
              <a:rPr lang="en-US" sz="2400" smtClean="0">
                <a:latin typeface="Calibri" panose="020F0502020204030204" pitchFamily="34" charset="0"/>
              </a:rPr>
              <a:t>Manage supplier performance</a:t>
            </a:r>
          </a:p>
          <a:p>
            <a:r>
              <a:rPr lang="en-US" sz="2400" smtClean="0">
                <a:latin typeface="Calibri" panose="020F0502020204030204" pitchFamily="34" charset="0"/>
              </a:rPr>
              <a:t>Negotiate and agree contracts with suppliers and manage them through their lifecycle</a:t>
            </a:r>
          </a:p>
          <a:p>
            <a:r>
              <a:rPr lang="en-US" sz="2400" smtClean="0">
                <a:latin typeface="Calibri" panose="020F0502020204030204" pitchFamily="34" charset="0"/>
              </a:rPr>
              <a:t>Maintain a supplier policy and a supporting Supplier and Contract Database (SCD)</a:t>
            </a:r>
          </a:p>
        </p:txBody>
      </p:sp>
    </p:spTree>
    <p:extLst>
      <p:ext uri="{BB962C8B-B14F-4D97-AF65-F5344CB8AC3E}">
        <p14:creationId xmlns:p14="http://schemas.microsoft.com/office/powerpoint/2010/main" val="9675293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latin typeface="Calibri" panose="020F0502020204030204" pitchFamily="34" charset="0"/>
              </a:rPr>
              <a:t>The Process</a:t>
            </a:r>
          </a:p>
        </p:txBody>
      </p:sp>
      <p:sp>
        <p:nvSpPr>
          <p:cNvPr id="19459" name="Content Placeholder 2"/>
          <p:cNvSpPr>
            <a:spLocks noGrp="1"/>
          </p:cNvSpPr>
          <p:nvPr>
            <p:ph idx="1"/>
          </p:nvPr>
        </p:nvSpPr>
        <p:spPr>
          <a:xfrm>
            <a:off x="457200" y="1600200"/>
            <a:ext cx="6400800" cy="4525963"/>
          </a:xfrm>
        </p:spPr>
        <p:txBody>
          <a:bodyPr>
            <a:normAutofit/>
          </a:bodyPr>
          <a:lstStyle/>
          <a:p>
            <a:r>
              <a:rPr lang="en-US" sz="2000" smtClean="0">
                <a:latin typeface="Calibri" panose="020F0502020204030204" pitchFamily="34" charset="0"/>
              </a:rPr>
              <a:t>The Supplier Management Process should include</a:t>
            </a:r>
          </a:p>
          <a:p>
            <a:pPr lvl="1"/>
            <a:r>
              <a:rPr lang="en-US" sz="1800" smtClean="0">
                <a:latin typeface="Calibri" panose="020F0502020204030204" pitchFamily="34" charset="0"/>
              </a:rPr>
              <a:t>Implementation and enforcement of the supplier policy</a:t>
            </a:r>
          </a:p>
          <a:p>
            <a:pPr lvl="1"/>
            <a:r>
              <a:rPr lang="en-US" sz="1800" smtClean="0">
                <a:latin typeface="Calibri" panose="020F0502020204030204" pitchFamily="34" charset="0"/>
              </a:rPr>
              <a:t>The maintenance of a Supplier and Contract Database (SCD)</a:t>
            </a:r>
          </a:p>
          <a:p>
            <a:pPr lvl="1"/>
            <a:r>
              <a:rPr lang="en-US" sz="1800" smtClean="0">
                <a:latin typeface="Calibri" panose="020F0502020204030204" pitchFamily="34" charset="0"/>
              </a:rPr>
              <a:t>Supplier and contract, evaluation and selection</a:t>
            </a:r>
          </a:p>
          <a:p>
            <a:pPr lvl="1"/>
            <a:r>
              <a:rPr lang="en-US" sz="1800" smtClean="0">
                <a:latin typeface="Calibri" panose="020F0502020204030204" pitchFamily="34" charset="0"/>
              </a:rPr>
              <a:t>The development, negotiation and agreement of contracts</a:t>
            </a:r>
          </a:p>
          <a:p>
            <a:pPr lvl="1"/>
            <a:r>
              <a:rPr lang="en-US" sz="1800" smtClean="0">
                <a:latin typeface="Calibri" panose="020F0502020204030204" pitchFamily="34" charset="0"/>
              </a:rPr>
              <a:t>Contract review, renewal and termination</a:t>
            </a:r>
          </a:p>
          <a:p>
            <a:pPr lvl="1"/>
            <a:r>
              <a:rPr lang="en-US" sz="1800" smtClean="0">
                <a:latin typeface="Calibri" panose="020F0502020204030204" pitchFamily="34" charset="0"/>
              </a:rPr>
              <a:t>The management of suppliers and supplier performance</a:t>
            </a:r>
          </a:p>
          <a:p>
            <a:pPr lvl="1"/>
            <a:r>
              <a:rPr lang="en-US" sz="1800" smtClean="0">
                <a:latin typeface="Calibri" panose="020F0502020204030204" pitchFamily="34" charset="0"/>
              </a:rPr>
              <a:t>The agreement and implementation of service and supplier improvement plan</a:t>
            </a:r>
          </a:p>
          <a:p>
            <a:pPr lvl="1"/>
            <a:r>
              <a:rPr lang="en-US" sz="1800" smtClean="0">
                <a:latin typeface="Calibri" panose="020F0502020204030204" pitchFamily="34" charset="0"/>
              </a:rPr>
              <a:t>The maintenance of standard contracts, terms and conditions</a:t>
            </a:r>
          </a:p>
          <a:p>
            <a:pPr lvl="1"/>
            <a:r>
              <a:rPr lang="en-US" sz="1800" smtClean="0">
                <a:latin typeface="Calibri" panose="020F0502020204030204" pitchFamily="34" charset="0"/>
              </a:rPr>
              <a:t>Management of contractual dispute resolution</a:t>
            </a:r>
          </a:p>
        </p:txBody>
      </p:sp>
      <p:sp>
        <p:nvSpPr>
          <p:cNvPr id="4" name="Rectangle 3"/>
          <p:cNvSpPr/>
          <p:nvPr/>
        </p:nvSpPr>
        <p:spPr>
          <a:xfrm>
            <a:off x="7010400" y="1524000"/>
            <a:ext cx="1676400" cy="838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smtClean="0">
                <a:latin typeface="Calibri" panose="020F0502020204030204" pitchFamily="34" charset="0"/>
              </a:rPr>
              <a:t>Categorization </a:t>
            </a:r>
            <a:r>
              <a:rPr lang="en-US" dirty="0">
                <a:latin typeface="Calibri" panose="020F0502020204030204" pitchFamily="34" charset="0"/>
              </a:rPr>
              <a:t>&amp; maintenance</a:t>
            </a:r>
          </a:p>
        </p:txBody>
      </p:sp>
      <p:sp>
        <p:nvSpPr>
          <p:cNvPr id="5" name="Rectangle 4"/>
          <p:cNvSpPr/>
          <p:nvPr/>
        </p:nvSpPr>
        <p:spPr>
          <a:xfrm>
            <a:off x="7010400" y="2514600"/>
            <a:ext cx="1676400" cy="8382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Calibri" panose="020F0502020204030204" pitchFamily="34" charset="0"/>
              </a:rPr>
              <a:t>Evaluation</a:t>
            </a:r>
          </a:p>
        </p:txBody>
      </p:sp>
      <p:sp>
        <p:nvSpPr>
          <p:cNvPr id="6" name="Rectangle 5"/>
          <p:cNvSpPr/>
          <p:nvPr/>
        </p:nvSpPr>
        <p:spPr>
          <a:xfrm>
            <a:off x="7010400" y="3505200"/>
            <a:ext cx="1676400" cy="8382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dirty="0">
                <a:latin typeface="Calibri" panose="020F0502020204030204" pitchFamily="34" charset="0"/>
              </a:rPr>
              <a:t>Establish new</a:t>
            </a:r>
          </a:p>
        </p:txBody>
      </p:sp>
      <p:sp>
        <p:nvSpPr>
          <p:cNvPr id="7" name="Rectangle 6"/>
          <p:cNvSpPr/>
          <p:nvPr/>
        </p:nvSpPr>
        <p:spPr>
          <a:xfrm>
            <a:off x="7010400" y="4495800"/>
            <a:ext cx="1676400" cy="8382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latin typeface="Calibri" panose="020F0502020204030204" pitchFamily="34" charset="0"/>
              </a:rPr>
              <a:t>Management &amp; performance</a:t>
            </a:r>
          </a:p>
        </p:txBody>
      </p:sp>
      <p:sp>
        <p:nvSpPr>
          <p:cNvPr id="8" name="Rectangle 7"/>
          <p:cNvSpPr/>
          <p:nvPr/>
        </p:nvSpPr>
        <p:spPr>
          <a:xfrm>
            <a:off x="7010400" y="5486400"/>
            <a:ext cx="1676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latin typeface="Calibri" panose="020F0502020204030204" pitchFamily="34" charset="0"/>
              </a:rPr>
              <a:t>Renewal &amp; termination</a:t>
            </a:r>
          </a:p>
        </p:txBody>
      </p:sp>
    </p:spTree>
    <p:extLst>
      <p:ext uri="{BB962C8B-B14F-4D97-AF65-F5344CB8AC3E}">
        <p14:creationId xmlns:p14="http://schemas.microsoft.com/office/powerpoint/2010/main" val="26139351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2971800" y="1600200"/>
            <a:ext cx="3429000" cy="46482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latin typeface="Calibri" panose="020F0502020204030204" pitchFamily="34" charset="0"/>
              </a:rPr>
              <a:t>Supplier Strategy &amp; Policy</a:t>
            </a: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a:p>
            <a:pPr algn="ctr">
              <a:defRPr/>
            </a:pPr>
            <a:endParaRPr lang="en-US" dirty="0">
              <a:latin typeface="Calibri" panose="020F0502020204030204" pitchFamily="34" charset="0"/>
            </a:endParaRPr>
          </a:p>
        </p:txBody>
      </p:sp>
      <p:sp>
        <p:nvSpPr>
          <p:cNvPr id="20483" name="Title 1"/>
          <p:cNvSpPr>
            <a:spLocks noGrp="1"/>
          </p:cNvSpPr>
          <p:nvPr>
            <p:ph type="title"/>
          </p:nvPr>
        </p:nvSpPr>
        <p:spPr/>
        <p:txBody>
          <a:bodyPr/>
          <a:lstStyle/>
          <a:p>
            <a:r>
              <a:rPr lang="en-US" smtClean="0">
                <a:latin typeface="Calibri" panose="020F0502020204030204" pitchFamily="34" charset="0"/>
              </a:rPr>
              <a:t>The Process</a:t>
            </a:r>
          </a:p>
        </p:txBody>
      </p:sp>
      <p:sp>
        <p:nvSpPr>
          <p:cNvPr id="20484" name="Content Placeholder 2"/>
          <p:cNvSpPr>
            <a:spLocks noGrp="1"/>
          </p:cNvSpPr>
          <p:nvPr>
            <p:ph idx="1"/>
          </p:nvPr>
        </p:nvSpPr>
        <p:spPr>
          <a:xfrm>
            <a:off x="457200" y="1600200"/>
            <a:ext cx="2362200" cy="4525963"/>
          </a:xfrm>
        </p:spPr>
        <p:txBody>
          <a:bodyPr>
            <a:normAutofit/>
          </a:bodyPr>
          <a:lstStyle/>
          <a:p>
            <a:r>
              <a:rPr lang="en-US" sz="1800" smtClean="0">
                <a:latin typeface="Calibri" panose="020F0502020204030204" pitchFamily="34" charset="0"/>
              </a:rPr>
              <a:t>All Supplier Management process activity should be driven by a supplier strategy and policy from Service Strategy</a:t>
            </a:r>
          </a:p>
          <a:p>
            <a:r>
              <a:rPr lang="en-US" sz="1800" smtClean="0">
                <a:latin typeface="Calibri" panose="020F0502020204030204" pitchFamily="34" charset="0"/>
              </a:rPr>
              <a:t>In order to achieve consistency and effectiveness in the implementation of the policy an SCD should be established </a:t>
            </a:r>
          </a:p>
        </p:txBody>
      </p:sp>
      <p:sp>
        <p:nvSpPr>
          <p:cNvPr id="4" name="Rectangle 3"/>
          <p:cNvSpPr/>
          <p:nvPr/>
        </p:nvSpPr>
        <p:spPr>
          <a:xfrm>
            <a:off x="3429000" y="2362200"/>
            <a:ext cx="27432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latin typeface="Calibri" panose="020F0502020204030204" pitchFamily="34" charset="0"/>
              </a:rPr>
              <a:t>Supplier </a:t>
            </a:r>
            <a:r>
              <a:rPr lang="en-US" sz="1600" dirty="0" smtClean="0">
                <a:latin typeface="Calibri" panose="020F0502020204030204" pitchFamily="34" charset="0"/>
              </a:rPr>
              <a:t>categorization </a:t>
            </a:r>
            <a:r>
              <a:rPr lang="en-US" sz="1600" dirty="0">
                <a:latin typeface="Calibri" panose="020F0502020204030204" pitchFamily="34" charset="0"/>
              </a:rPr>
              <a:t>&amp; maintenance of SCD</a:t>
            </a:r>
          </a:p>
        </p:txBody>
      </p:sp>
      <p:sp>
        <p:nvSpPr>
          <p:cNvPr id="9" name="Rectangle 8"/>
          <p:cNvSpPr/>
          <p:nvPr/>
        </p:nvSpPr>
        <p:spPr>
          <a:xfrm>
            <a:off x="3429000" y="3124200"/>
            <a:ext cx="27432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latin typeface="Calibri" panose="020F0502020204030204" pitchFamily="34" charset="0"/>
              </a:rPr>
              <a:t>Evaluation of new Supplier &amp; contracts</a:t>
            </a:r>
          </a:p>
        </p:txBody>
      </p:sp>
      <p:sp>
        <p:nvSpPr>
          <p:cNvPr id="10" name="Rectangle 9"/>
          <p:cNvSpPr/>
          <p:nvPr/>
        </p:nvSpPr>
        <p:spPr>
          <a:xfrm>
            <a:off x="3429000" y="3886200"/>
            <a:ext cx="27432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latin typeface="Calibri" panose="020F0502020204030204" pitchFamily="34" charset="0"/>
              </a:rPr>
              <a:t>Establish new Supplier &amp; contracts</a:t>
            </a:r>
          </a:p>
        </p:txBody>
      </p:sp>
      <p:sp>
        <p:nvSpPr>
          <p:cNvPr id="11" name="Rectangle 10"/>
          <p:cNvSpPr/>
          <p:nvPr/>
        </p:nvSpPr>
        <p:spPr>
          <a:xfrm>
            <a:off x="3429000" y="4648200"/>
            <a:ext cx="27432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latin typeface="Calibri" panose="020F0502020204030204" pitchFamily="34" charset="0"/>
              </a:rPr>
              <a:t>Supplier &amp; contracts management  &amp; performance</a:t>
            </a:r>
          </a:p>
        </p:txBody>
      </p:sp>
      <p:sp>
        <p:nvSpPr>
          <p:cNvPr id="12" name="Rectangle 11"/>
          <p:cNvSpPr/>
          <p:nvPr/>
        </p:nvSpPr>
        <p:spPr>
          <a:xfrm>
            <a:off x="3429000" y="5410200"/>
            <a:ext cx="2743200" cy="6096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latin typeface="Calibri" panose="020F0502020204030204" pitchFamily="34" charset="0"/>
              </a:rPr>
              <a:t>Contract renewal and/or termination</a:t>
            </a:r>
          </a:p>
        </p:txBody>
      </p:sp>
      <p:sp>
        <p:nvSpPr>
          <p:cNvPr id="14" name="Can 13"/>
          <p:cNvSpPr/>
          <p:nvPr/>
        </p:nvSpPr>
        <p:spPr>
          <a:xfrm>
            <a:off x="6705600" y="1752600"/>
            <a:ext cx="1676400" cy="4495800"/>
          </a:xfrm>
          <a:prstGeom prst="can">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dirty="0" err="1">
                <a:latin typeface="Calibri" panose="020F0502020204030204" pitchFamily="34" charset="0"/>
              </a:rPr>
              <a:t>Suoo</a:t>
            </a:r>
            <a:endParaRPr lang="en-US" dirty="0">
              <a:latin typeface="Calibri" panose="020F0502020204030204" pitchFamily="34" charset="0"/>
            </a:endParaRPr>
          </a:p>
        </p:txBody>
      </p:sp>
      <p:sp>
        <p:nvSpPr>
          <p:cNvPr id="15" name="Rounded Rectangle 14"/>
          <p:cNvSpPr/>
          <p:nvPr/>
        </p:nvSpPr>
        <p:spPr>
          <a:xfrm>
            <a:off x="7010400" y="3505200"/>
            <a:ext cx="1143000" cy="1143000"/>
          </a:xfrm>
          <a:prstGeom prst="round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sz="1200" dirty="0">
                <a:latin typeface="Calibri" panose="020F0502020204030204" pitchFamily="34" charset="0"/>
              </a:rPr>
              <a:t>Supplier Reports &amp; Information</a:t>
            </a:r>
          </a:p>
        </p:txBody>
      </p:sp>
      <p:sp>
        <p:nvSpPr>
          <p:cNvPr id="20492" name="TextBox 15"/>
          <p:cNvSpPr txBox="1">
            <a:spLocks noChangeArrowheads="1"/>
          </p:cNvSpPr>
          <p:nvPr/>
        </p:nvSpPr>
        <p:spPr bwMode="auto">
          <a:xfrm>
            <a:off x="6858000" y="1752600"/>
            <a:ext cx="1287532" cy="400110"/>
          </a:xfrm>
          <a:prstGeom prst="rect">
            <a:avLst/>
          </a:prstGeom>
          <a:noFill/>
          <a:ln w="9525">
            <a:noFill/>
            <a:miter lim="800000"/>
            <a:headEnd/>
            <a:tailEnd/>
          </a:ln>
        </p:spPr>
        <p:txBody>
          <a:bodyPr wrap="none">
            <a:spAutoFit/>
          </a:bodyPr>
          <a:lstStyle/>
          <a:p>
            <a:r>
              <a:rPr lang="en-US" sz="1000">
                <a:latin typeface="Calibri" panose="020F0502020204030204" pitchFamily="34" charset="0"/>
              </a:rPr>
              <a:t>Supplier &amp; Contracts </a:t>
            </a:r>
          </a:p>
          <a:p>
            <a:r>
              <a:rPr lang="en-US" sz="1000">
                <a:latin typeface="Calibri" panose="020F0502020204030204" pitchFamily="34" charset="0"/>
              </a:rPr>
              <a:t>Database (SCD)</a:t>
            </a:r>
          </a:p>
        </p:txBody>
      </p:sp>
      <p:cxnSp>
        <p:nvCxnSpPr>
          <p:cNvPr id="18" name="Straight Arrow Connector 17"/>
          <p:cNvCxnSpPr/>
          <p:nvPr/>
        </p:nvCxnSpPr>
        <p:spPr>
          <a:xfrm>
            <a:off x="6248400" y="3048000"/>
            <a:ext cx="762000" cy="1588"/>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48400" y="5561013"/>
            <a:ext cx="762000" cy="1587"/>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5828507" y="3010694"/>
            <a:ext cx="38100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5830094" y="3847306"/>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5828507" y="4609306"/>
            <a:ext cx="38100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5830094" y="5371306"/>
            <a:ext cx="381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2" idx="1"/>
            <a:endCxn id="4" idx="1"/>
          </p:cNvCxnSpPr>
          <p:nvPr/>
        </p:nvCxnSpPr>
        <p:spPr>
          <a:xfrm rot="10800000">
            <a:off x="3429000" y="2667000"/>
            <a:ext cx="1588" cy="3048000"/>
          </a:xfrm>
          <a:prstGeom prst="bentConnector3">
            <a:avLst>
              <a:gd name="adj1" fmla="val 1439546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1"/>
          </p:cNvCxnSpPr>
          <p:nvPr/>
        </p:nvCxnSpPr>
        <p:spPr>
          <a:xfrm rot="10800000">
            <a:off x="3200400" y="34290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1"/>
          </p:cNvCxnSpPr>
          <p:nvPr/>
        </p:nvCxnSpPr>
        <p:spPr>
          <a:xfrm rot="10800000">
            <a:off x="3200400" y="41910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1551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latin typeface="Calibri" panose="020F0502020204030204" pitchFamily="34" charset="0"/>
              </a:rPr>
              <a:t>Learning Objectives</a:t>
            </a:r>
            <a:endParaRPr lang="id-ID" dirty="0" smtClean="0">
              <a:latin typeface="Calibri" panose="020F0502020204030204" pitchFamily="34" charset="0"/>
            </a:endParaRPr>
          </a:p>
        </p:txBody>
      </p:sp>
      <p:sp>
        <p:nvSpPr>
          <p:cNvPr id="9219" name="Content Placeholder 2"/>
          <p:cNvSpPr>
            <a:spLocks noGrp="1"/>
          </p:cNvSpPr>
          <p:nvPr>
            <p:ph idx="1"/>
          </p:nvPr>
        </p:nvSpPr>
        <p:spPr/>
        <p:txBody>
          <a:bodyPr/>
          <a:lstStyle/>
          <a:p>
            <a:r>
              <a:rPr lang="en-US" smtClean="0">
                <a:latin typeface="Calibri" panose="020F0502020204030204" pitchFamily="34" charset="0"/>
              </a:rPr>
              <a:t>Primary goals, objectives and benefits of Service Design</a:t>
            </a:r>
          </a:p>
          <a:p>
            <a:r>
              <a:rPr lang="en-US" smtClean="0">
                <a:latin typeface="Calibri" panose="020F0502020204030204" pitchFamily="34" charset="0"/>
              </a:rPr>
              <a:t>Generic concepts and definitions</a:t>
            </a:r>
          </a:p>
          <a:p>
            <a:pPr lvl="1"/>
            <a:r>
              <a:rPr lang="en-US" smtClean="0">
                <a:latin typeface="Calibri" panose="020F0502020204030204" pitchFamily="34" charset="0"/>
              </a:rPr>
              <a:t>Service Design Package</a:t>
            </a:r>
          </a:p>
          <a:p>
            <a:pPr lvl="1"/>
            <a:r>
              <a:rPr lang="en-US" smtClean="0">
                <a:latin typeface="Calibri" panose="020F0502020204030204" pitchFamily="34" charset="0"/>
              </a:rPr>
              <a:t>Service Portfolio (and Service Catalogue)</a:t>
            </a:r>
          </a:p>
          <a:p>
            <a:pPr lvl="1"/>
            <a:r>
              <a:rPr lang="en-US" smtClean="0">
                <a:latin typeface="Calibri" panose="020F0502020204030204" pitchFamily="34" charset="0"/>
              </a:rPr>
              <a:t>Service Provider &amp; Supplier</a:t>
            </a:r>
          </a:p>
          <a:p>
            <a:pPr lvl="1"/>
            <a:r>
              <a:rPr lang="en-US" smtClean="0">
                <a:latin typeface="Calibri" panose="020F0502020204030204" pitchFamily="34" charset="0"/>
              </a:rPr>
              <a:t>SLA, OLA, Contract</a:t>
            </a:r>
          </a:p>
          <a:p>
            <a:pPr lvl="1"/>
            <a:r>
              <a:rPr lang="en-US" smtClean="0">
                <a:latin typeface="Calibri" panose="020F0502020204030204" pitchFamily="34" charset="0"/>
              </a:rPr>
              <a:t>Availability</a:t>
            </a:r>
            <a:endParaRPr lang="id-ID" smtClean="0">
              <a:latin typeface="Calibri" panose="020F0502020204030204" pitchFamily="34" charset="0"/>
            </a:endParaRPr>
          </a:p>
        </p:txBody>
      </p:sp>
    </p:spTree>
    <p:extLst>
      <p:ext uri="{BB962C8B-B14F-4D97-AF65-F5344CB8AC3E}">
        <p14:creationId xmlns:p14="http://schemas.microsoft.com/office/powerpoint/2010/main" val="39808679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latin typeface="Calibri" panose="020F0502020204030204" pitchFamily="34" charset="0"/>
              </a:rPr>
              <a:t>Learning Objectives</a:t>
            </a:r>
            <a:endParaRPr lang="id-ID" dirty="0" smtClean="0">
              <a:latin typeface="Calibri" panose="020F0502020204030204" pitchFamily="34" charset="0"/>
            </a:endParaRPr>
          </a:p>
        </p:txBody>
      </p:sp>
      <p:sp>
        <p:nvSpPr>
          <p:cNvPr id="10243" name="Content Placeholder 2"/>
          <p:cNvSpPr>
            <a:spLocks noGrp="1"/>
          </p:cNvSpPr>
          <p:nvPr>
            <p:ph idx="1"/>
          </p:nvPr>
        </p:nvSpPr>
        <p:spPr/>
        <p:txBody>
          <a:bodyPr>
            <a:normAutofit fontScale="92500" lnSpcReduction="10000"/>
          </a:bodyPr>
          <a:lstStyle/>
          <a:p>
            <a:r>
              <a:rPr lang="en-US" dirty="0" smtClean="0">
                <a:latin typeface="Calibri" panose="020F0502020204030204" pitchFamily="34" charset="0"/>
              </a:rPr>
              <a:t>Key Principles and Models</a:t>
            </a:r>
          </a:p>
          <a:p>
            <a:r>
              <a:rPr lang="en-US" dirty="0" smtClean="0">
                <a:latin typeface="Calibri" panose="020F0502020204030204" pitchFamily="34" charset="0"/>
              </a:rPr>
              <a:t>Processes</a:t>
            </a:r>
          </a:p>
          <a:p>
            <a:pPr lvl="1"/>
            <a:r>
              <a:rPr lang="en-US" dirty="0" smtClean="0">
                <a:latin typeface="Calibri" panose="020F0502020204030204" pitchFamily="34" charset="0"/>
              </a:rPr>
              <a:t>Service Level Management</a:t>
            </a:r>
          </a:p>
          <a:p>
            <a:pPr lvl="1"/>
            <a:r>
              <a:rPr lang="en-US" dirty="0" smtClean="0">
                <a:latin typeface="Calibri" panose="020F0502020204030204" pitchFamily="34" charset="0"/>
              </a:rPr>
              <a:t>Service Catalogue Management</a:t>
            </a:r>
          </a:p>
          <a:p>
            <a:pPr lvl="1"/>
            <a:r>
              <a:rPr lang="en-US" dirty="0" smtClean="0">
                <a:latin typeface="Calibri" panose="020F0502020204030204" pitchFamily="34" charset="0"/>
              </a:rPr>
              <a:t>Availability Management</a:t>
            </a:r>
          </a:p>
          <a:p>
            <a:pPr lvl="1"/>
            <a:r>
              <a:rPr lang="en-US" dirty="0" smtClean="0">
                <a:latin typeface="Calibri" panose="020F0502020204030204" pitchFamily="34" charset="0"/>
              </a:rPr>
              <a:t>Information Security Management</a:t>
            </a:r>
          </a:p>
          <a:p>
            <a:pPr lvl="1"/>
            <a:r>
              <a:rPr lang="en-US" dirty="0" smtClean="0">
                <a:latin typeface="Calibri" panose="020F0502020204030204" pitchFamily="34" charset="0"/>
              </a:rPr>
              <a:t>Supplier Management</a:t>
            </a:r>
            <a:endParaRPr lang="id-ID" dirty="0" smtClean="0">
              <a:latin typeface="Calibri" panose="020F0502020204030204" pitchFamily="34" charset="0"/>
            </a:endParaRPr>
          </a:p>
          <a:p>
            <a:pPr lvl="1"/>
            <a:r>
              <a:rPr lang="id-ID" dirty="0" smtClean="0">
                <a:latin typeface="Calibri" panose="020F0502020204030204" pitchFamily="34" charset="0"/>
              </a:rPr>
              <a:t>Capacity Management</a:t>
            </a:r>
            <a:endParaRPr lang="en-US" dirty="0" smtClean="0">
              <a:latin typeface="Calibri" panose="020F0502020204030204" pitchFamily="34" charset="0"/>
            </a:endParaRPr>
          </a:p>
          <a:p>
            <a:pPr lvl="1"/>
            <a:r>
              <a:rPr lang="en-US" dirty="0" smtClean="0">
                <a:latin typeface="Calibri" panose="020F0502020204030204" pitchFamily="34" charset="0"/>
              </a:rPr>
              <a:t>IT Service Continuity Management</a:t>
            </a:r>
            <a:endParaRPr lang="id-ID" dirty="0" smtClean="0">
              <a:latin typeface="Calibri" panose="020F0502020204030204" pitchFamily="34" charset="0"/>
            </a:endParaRPr>
          </a:p>
        </p:txBody>
      </p:sp>
    </p:spTree>
    <p:extLst>
      <p:ext uri="{BB962C8B-B14F-4D97-AF65-F5344CB8AC3E}">
        <p14:creationId xmlns:p14="http://schemas.microsoft.com/office/powerpoint/2010/main" val="26147202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latin typeface="Calibri" panose="020F0502020204030204" pitchFamily="34" charset="0"/>
              </a:rPr>
              <a:t>Testing Your Knowledge</a:t>
            </a:r>
            <a:endParaRPr lang="en-US" dirty="0">
              <a:latin typeface="Calibri" panose="020F0502020204030204" pitchFamily="34" charset="0"/>
            </a:endParaRPr>
          </a:p>
        </p:txBody>
      </p:sp>
      <p:sp>
        <p:nvSpPr>
          <p:cNvPr id="5" name="Subtitle 4"/>
          <p:cNvSpPr>
            <a:spLocks noGrp="1"/>
          </p:cNvSpPr>
          <p:nvPr>
            <p:ph type="subTitle" idx="1"/>
          </p:nvPr>
        </p:nvSpPr>
        <p:spPr/>
        <p:txBody>
          <a:bodyPr/>
          <a:lstStyle/>
          <a:p>
            <a:r>
              <a:rPr lang="en-US" dirty="0" smtClean="0">
                <a:latin typeface="Calibri" panose="020F0502020204030204" pitchFamily="34" charset="0"/>
              </a:rPr>
              <a:t>Service </a:t>
            </a:r>
            <a:r>
              <a:rPr lang="id-ID" dirty="0" smtClean="0">
                <a:latin typeface="Calibri" panose="020F0502020204030204" pitchFamily="34" charset="0"/>
              </a:rPr>
              <a:t>Design</a:t>
            </a:r>
            <a:endParaRPr lang="en-US" dirty="0">
              <a:latin typeface="Calibri" panose="020F0502020204030204" pitchFamily="34" charset="0"/>
            </a:endParaRPr>
          </a:p>
        </p:txBody>
      </p:sp>
    </p:spTree>
    <p:extLst>
      <p:ext uri="{BB962C8B-B14F-4D97-AF65-F5344CB8AC3E}">
        <p14:creationId xmlns:p14="http://schemas.microsoft.com/office/powerpoint/2010/main" val="24562592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#1</a:t>
            </a:r>
            <a:endParaRPr lang="id-ID" dirty="0">
              <a:latin typeface="Calibri" panose="020F0502020204030204" pitchFamily="34" charset="0"/>
            </a:endParaRPr>
          </a:p>
        </p:txBody>
      </p:sp>
      <p:sp>
        <p:nvSpPr>
          <p:cNvPr id="4" name="TextBox 3"/>
          <p:cNvSpPr txBox="1"/>
          <p:nvPr/>
        </p:nvSpPr>
        <p:spPr>
          <a:xfrm>
            <a:off x="457200" y="1981200"/>
            <a:ext cx="7352975" cy="3108543"/>
          </a:xfrm>
          <a:prstGeom prst="rect">
            <a:avLst/>
          </a:prstGeom>
          <a:noFill/>
        </p:spPr>
        <p:txBody>
          <a:bodyPr wrap="none" rtlCol="0">
            <a:spAutoFit/>
          </a:bodyPr>
          <a:lstStyle/>
          <a:p>
            <a:r>
              <a:rPr lang="id-ID" sz="2800" dirty="0" smtClean="0">
                <a:latin typeface="Calibri" panose="020F0502020204030204" pitchFamily="34" charset="0"/>
              </a:rPr>
              <a:t>Which of the following is NOT a major process of </a:t>
            </a:r>
            <a:br>
              <a:rPr lang="id-ID" sz="2800" dirty="0" smtClean="0">
                <a:latin typeface="Calibri" panose="020F0502020204030204" pitchFamily="34" charset="0"/>
              </a:rPr>
            </a:br>
            <a:r>
              <a:rPr lang="id-ID" sz="2800" dirty="0" smtClean="0">
                <a:latin typeface="Calibri" panose="020F0502020204030204" pitchFamily="34" charset="0"/>
              </a:rPr>
              <a:t>Service Design?</a:t>
            </a:r>
          </a:p>
          <a:p>
            <a:endParaRPr lang="id-ID" sz="2800" dirty="0" smtClean="0">
              <a:latin typeface="Calibri" panose="020F0502020204030204" pitchFamily="34" charset="0"/>
            </a:endParaRPr>
          </a:p>
          <a:p>
            <a:pPr marL="514350" indent="-514350">
              <a:buFont typeface="+mj-lt"/>
              <a:buAutoNum type="alphaUcPeriod"/>
            </a:pPr>
            <a:r>
              <a:rPr lang="id-ID" sz="2800" dirty="0" smtClean="0">
                <a:latin typeface="Calibri" panose="020F0502020204030204" pitchFamily="34" charset="0"/>
              </a:rPr>
              <a:t>Capacity Management</a:t>
            </a:r>
          </a:p>
          <a:p>
            <a:pPr marL="514350" indent="-514350">
              <a:buFont typeface="+mj-lt"/>
              <a:buAutoNum type="alphaUcPeriod"/>
            </a:pPr>
            <a:r>
              <a:rPr lang="id-ID" sz="2800" dirty="0" smtClean="0">
                <a:latin typeface="Calibri" panose="020F0502020204030204" pitchFamily="34" charset="0"/>
              </a:rPr>
              <a:t>Portfolio Management</a:t>
            </a:r>
          </a:p>
          <a:p>
            <a:pPr marL="514350" indent="-514350">
              <a:buFont typeface="+mj-lt"/>
              <a:buAutoNum type="alphaUcPeriod"/>
            </a:pPr>
            <a:r>
              <a:rPr lang="id-ID" sz="2800" dirty="0" smtClean="0">
                <a:latin typeface="Calibri" panose="020F0502020204030204" pitchFamily="34" charset="0"/>
              </a:rPr>
              <a:t>Service Level Management</a:t>
            </a:r>
          </a:p>
          <a:p>
            <a:pPr marL="514350" indent="-514350">
              <a:buFont typeface="+mj-lt"/>
              <a:buAutoNum type="alphaUcPeriod"/>
            </a:pPr>
            <a:r>
              <a:rPr lang="id-ID" sz="2800" dirty="0" smtClean="0">
                <a:latin typeface="Calibri" panose="020F0502020204030204" pitchFamily="34" charset="0"/>
              </a:rPr>
              <a:t>Supplier Management</a:t>
            </a:r>
          </a:p>
        </p:txBody>
      </p:sp>
    </p:spTree>
    <p:extLst>
      <p:ext uri="{BB962C8B-B14F-4D97-AF65-F5344CB8AC3E}">
        <p14:creationId xmlns:p14="http://schemas.microsoft.com/office/powerpoint/2010/main" val="7105050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#2</a:t>
            </a:r>
            <a:endParaRPr lang="id-ID" dirty="0">
              <a:latin typeface="Calibri" panose="020F0502020204030204" pitchFamily="34" charset="0"/>
            </a:endParaRPr>
          </a:p>
        </p:txBody>
      </p:sp>
      <p:sp>
        <p:nvSpPr>
          <p:cNvPr id="4" name="TextBox 3"/>
          <p:cNvSpPr txBox="1"/>
          <p:nvPr/>
        </p:nvSpPr>
        <p:spPr>
          <a:xfrm>
            <a:off x="457200" y="1752600"/>
            <a:ext cx="8114786" cy="4401205"/>
          </a:xfrm>
          <a:prstGeom prst="rect">
            <a:avLst/>
          </a:prstGeom>
          <a:noFill/>
        </p:spPr>
        <p:txBody>
          <a:bodyPr wrap="none" rtlCol="0">
            <a:spAutoFit/>
          </a:bodyPr>
          <a:lstStyle/>
          <a:p>
            <a:r>
              <a:rPr lang="id-ID" sz="2800" dirty="0" smtClean="0">
                <a:latin typeface="Calibri" panose="020F0502020204030204" pitchFamily="34" charset="0"/>
              </a:rPr>
              <a:t>Which one of the following statements about Service</a:t>
            </a:r>
            <a:br>
              <a:rPr lang="id-ID" sz="2800" dirty="0" smtClean="0">
                <a:latin typeface="Calibri" panose="020F0502020204030204" pitchFamily="34" charset="0"/>
              </a:rPr>
            </a:br>
            <a:r>
              <a:rPr lang="id-ID" sz="2800" dirty="0" smtClean="0">
                <a:latin typeface="Calibri" panose="020F0502020204030204" pitchFamily="34" charset="0"/>
              </a:rPr>
              <a:t>Level Agreement is FALSE?</a:t>
            </a:r>
          </a:p>
          <a:p>
            <a:endParaRPr lang="id-ID" sz="2800" dirty="0" smtClean="0">
              <a:latin typeface="Calibri" panose="020F0502020204030204" pitchFamily="34" charset="0"/>
            </a:endParaRPr>
          </a:p>
          <a:p>
            <a:pPr marL="514350" indent="-514350">
              <a:buFont typeface="+mj-lt"/>
              <a:buAutoNum type="alphaUcPeriod"/>
            </a:pPr>
            <a:r>
              <a:rPr lang="id-ID" sz="2800" dirty="0" smtClean="0">
                <a:latin typeface="Calibri" panose="020F0502020204030204" pitchFamily="34" charset="0"/>
              </a:rPr>
              <a:t>An SLA is an agreement between Service Provider</a:t>
            </a:r>
            <a:br>
              <a:rPr lang="id-ID" sz="2800" dirty="0" smtClean="0">
                <a:latin typeface="Calibri" panose="020F0502020204030204" pitchFamily="34" charset="0"/>
              </a:rPr>
            </a:br>
            <a:r>
              <a:rPr lang="id-ID" sz="2800" dirty="0" smtClean="0">
                <a:latin typeface="Calibri" panose="020F0502020204030204" pitchFamily="34" charset="0"/>
              </a:rPr>
              <a:t>and a Customer</a:t>
            </a:r>
          </a:p>
          <a:p>
            <a:pPr marL="514350" indent="-514350">
              <a:buFont typeface="+mj-lt"/>
              <a:buAutoNum type="alphaUcPeriod"/>
            </a:pPr>
            <a:r>
              <a:rPr lang="id-ID" sz="2800" dirty="0" smtClean="0">
                <a:latin typeface="Calibri" panose="020F0502020204030204" pitchFamily="34" charset="0"/>
              </a:rPr>
              <a:t>The SLA describes the IT Service and documents</a:t>
            </a:r>
            <a:br>
              <a:rPr lang="id-ID" sz="2800" dirty="0" smtClean="0">
                <a:latin typeface="Calibri" panose="020F0502020204030204" pitchFamily="34" charset="0"/>
              </a:rPr>
            </a:br>
            <a:r>
              <a:rPr lang="id-ID" sz="2800" dirty="0" smtClean="0">
                <a:latin typeface="Calibri" panose="020F0502020204030204" pitchFamily="34" charset="0"/>
              </a:rPr>
              <a:t>Service Level Target</a:t>
            </a:r>
          </a:p>
          <a:p>
            <a:pPr marL="514350" indent="-514350">
              <a:buFont typeface="+mj-lt"/>
              <a:buAutoNum type="alphaUcPeriod"/>
            </a:pPr>
            <a:r>
              <a:rPr lang="id-ID" sz="2800" dirty="0" smtClean="0">
                <a:latin typeface="Calibri" panose="020F0502020204030204" pitchFamily="34" charset="0"/>
              </a:rPr>
              <a:t>Each individual SLA should be a comprehensive</a:t>
            </a:r>
            <a:br>
              <a:rPr lang="id-ID" sz="2800" dirty="0" smtClean="0">
                <a:latin typeface="Calibri" panose="020F0502020204030204" pitchFamily="34" charset="0"/>
              </a:rPr>
            </a:br>
            <a:r>
              <a:rPr lang="id-ID" sz="2800" dirty="0" smtClean="0">
                <a:latin typeface="Calibri" panose="020F0502020204030204" pitchFamily="34" charset="0"/>
              </a:rPr>
              <a:t>legally binding document</a:t>
            </a:r>
          </a:p>
          <a:p>
            <a:pPr marL="514350" indent="-514350">
              <a:buFont typeface="+mj-lt"/>
              <a:buAutoNum type="alphaUcPeriod"/>
            </a:pPr>
            <a:r>
              <a:rPr lang="id-ID" sz="2800" dirty="0" smtClean="0">
                <a:latin typeface="Calibri" panose="020F0502020204030204" pitchFamily="34" charset="0"/>
              </a:rPr>
              <a:t>An SLA specifies the responsibilities of both parties</a:t>
            </a:r>
          </a:p>
        </p:txBody>
      </p:sp>
    </p:spTree>
    <p:extLst>
      <p:ext uri="{BB962C8B-B14F-4D97-AF65-F5344CB8AC3E}">
        <p14:creationId xmlns:p14="http://schemas.microsoft.com/office/powerpoint/2010/main" val="126719119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alibri" panose="020F0502020204030204" pitchFamily="34" charset="0"/>
              </a:rPr>
              <a:t>Question #3</a:t>
            </a:r>
            <a:endParaRPr lang="id-ID" dirty="0">
              <a:latin typeface="Calibri" panose="020F0502020204030204" pitchFamily="34" charset="0"/>
            </a:endParaRPr>
          </a:p>
        </p:txBody>
      </p:sp>
      <p:sp>
        <p:nvSpPr>
          <p:cNvPr id="4" name="TextBox 3"/>
          <p:cNvSpPr txBox="1"/>
          <p:nvPr/>
        </p:nvSpPr>
        <p:spPr>
          <a:xfrm>
            <a:off x="457200" y="1752600"/>
            <a:ext cx="7695120" cy="3970318"/>
          </a:xfrm>
          <a:prstGeom prst="rect">
            <a:avLst/>
          </a:prstGeom>
          <a:noFill/>
        </p:spPr>
        <p:txBody>
          <a:bodyPr wrap="none" rtlCol="0">
            <a:spAutoFit/>
          </a:bodyPr>
          <a:lstStyle/>
          <a:p>
            <a:r>
              <a:rPr lang="id-ID" sz="2800" dirty="0" smtClean="0">
                <a:latin typeface="Calibri" panose="020F0502020204030204" pitchFamily="34" charset="0"/>
              </a:rPr>
              <a:t>Which one of the following statements is incorrect?</a:t>
            </a:r>
          </a:p>
          <a:p>
            <a:endParaRPr lang="id-ID" sz="2800" dirty="0" smtClean="0">
              <a:latin typeface="Calibri" panose="020F0502020204030204" pitchFamily="34" charset="0"/>
            </a:endParaRPr>
          </a:p>
          <a:p>
            <a:pPr marL="514350" indent="-514350">
              <a:buFont typeface="+mj-lt"/>
              <a:buAutoNum type="alphaUcPeriod"/>
            </a:pPr>
            <a:r>
              <a:rPr lang="id-ID" sz="2800" dirty="0" smtClean="0">
                <a:latin typeface="Calibri" panose="020F0502020204030204" pitchFamily="34" charset="0"/>
              </a:rPr>
              <a:t>Supplier Management negotiates OLA’s &amp; SLAs</a:t>
            </a:r>
          </a:p>
          <a:p>
            <a:pPr marL="514350" indent="-514350">
              <a:buFont typeface="+mj-lt"/>
              <a:buAutoNum type="alphaUcPeriod"/>
            </a:pPr>
            <a:r>
              <a:rPr lang="id-ID" sz="2800" dirty="0" smtClean="0">
                <a:latin typeface="Calibri" panose="020F0502020204030204" pitchFamily="34" charset="0"/>
              </a:rPr>
              <a:t>Supplier Management has an important role to</a:t>
            </a:r>
            <a:br>
              <a:rPr lang="id-ID" sz="2800" dirty="0" smtClean="0">
                <a:latin typeface="Calibri" panose="020F0502020204030204" pitchFamily="34" charset="0"/>
              </a:rPr>
            </a:br>
            <a:r>
              <a:rPr lang="id-ID" sz="2800" dirty="0" smtClean="0">
                <a:latin typeface="Calibri" panose="020F0502020204030204" pitchFamily="34" charset="0"/>
              </a:rPr>
              <a:t>play in all phases of the Service Lifecycle</a:t>
            </a:r>
          </a:p>
          <a:p>
            <a:pPr marL="514350" indent="-514350">
              <a:buFont typeface="+mj-lt"/>
              <a:buAutoNum type="alphaUcPeriod"/>
            </a:pPr>
            <a:r>
              <a:rPr lang="id-ID" sz="2800" dirty="0" smtClean="0">
                <a:latin typeface="Calibri" panose="020F0502020204030204" pitchFamily="34" charset="0"/>
              </a:rPr>
              <a:t>Supplier Management maintains the SCD</a:t>
            </a:r>
          </a:p>
          <a:p>
            <a:pPr marL="514350" indent="-514350">
              <a:buFont typeface="+mj-lt"/>
              <a:buAutoNum type="alphaUcPeriod"/>
            </a:pPr>
            <a:r>
              <a:rPr lang="id-ID" sz="2800" dirty="0" smtClean="0">
                <a:latin typeface="Calibri" panose="020F0502020204030204" pitchFamily="34" charset="0"/>
              </a:rPr>
              <a:t>Supplier Management ensures that Changes are</a:t>
            </a:r>
            <a:br>
              <a:rPr lang="id-ID" sz="2800" dirty="0" smtClean="0">
                <a:latin typeface="Calibri" panose="020F0502020204030204" pitchFamily="34" charset="0"/>
              </a:rPr>
            </a:br>
            <a:r>
              <a:rPr lang="id-ID" sz="2800" dirty="0" smtClean="0">
                <a:latin typeface="Calibri" panose="020F0502020204030204" pitchFamily="34" charset="0"/>
              </a:rPr>
              <a:t>assessed for impact on suppliers contracts, </a:t>
            </a:r>
            <a:br>
              <a:rPr lang="id-ID" sz="2800" dirty="0" smtClean="0">
                <a:latin typeface="Calibri" panose="020F0502020204030204" pitchFamily="34" charset="0"/>
              </a:rPr>
            </a:br>
            <a:r>
              <a:rPr lang="id-ID" sz="2800" dirty="0" smtClean="0">
                <a:latin typeface="Calibri" panose="020F0502020204030204" pitchFamily="34" charset="0"/>
              </a:rPr>
              <a:t>supporting services and contracts</a:t>
            </a:r>
          </a:p>
        </p:txBody>
      </p:sp>
    </p:spTree>
    <p:extLst>
      <p:ext uri="{BB962C8B-B14F-4D97-AF65-F5344CB8AC3E}">
        <p14:creationId xmlns:p14="http://schemas.microsoft.com/office/powerpoint/2010/main" val="3414147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inixindo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ixindo">
      <a:majorFont>
        <a:latin typeface="GE Inspira"/>
        <a:ea typeface=""/>
        <a:cs typeface=""/>
      </a:majorFont>
      <a:minorFont>
        <a:latin typeface="GE Inspi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inixindo theme.thmx</Template>
  <TotalTime>395</TotalTime>
  <Words>7038</Words>
  <Application>Microsoft Office PowerPoint</Application>
  <PresentationFormat>On-screen Show (4:3)</PresentationFormat>
  <Paragraphs>969</Paragraphs>
  <Slides>105</Slides>
  <Notes>26</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Calibri</vt:lpstr>
      <vt:lpstr>GE Inspira</vt:lpstr>
      <vt:lpstr>Wingdings</vt:lpstr>
      <vt:lpstr>Zapf Dingbats</vt:lpstr>
      <vt:lpstr>new inixindo theme</vt:lpstr>
      <vt:lpstr>Service Design</vt:lpstr>
      <vt:lpstr>The Framework</vt:lpstr>
      <vt:lpstr>Agenda/Learning Objectives</vt:lpstr>
      <vt:lpstr>Agenda/Learning Objectives</vt:lpstr>
      <vt:lpstr>Definition</vt:lpstr>
      <vt:lpstr>Primary Goals, Objectives &amp; Benefits</vt:lpstr>
      <vt:lpstr>Objectives</vt:lpstr>
      <vt:lpstr>Business Value</vt:lpstr>
      <vt:lpstr>Balanced Design Principle</vt:lpstr>
      <vt:lpstr>Service Design Aspects</vt:lpstr>
      <vt:lpstr>PowerPoint Presentation</vt:lpstr>
      <vt:lpstr>Service Composition</vt:lpstr>
      <vt:lpstr>Service Design Package (SDP)</vt:lpstr>
      <vt:lpstr>Design Process Activities</vt:lpstr>
      <vt:lpstr>Designing Service Solution</vt:lpstr>
      <vt:lpstr>Key Principles and Models</vt:lpstr>
      <vt:lpstr>The ‘4P’s of Service Management</vt:lpstr>
      <vt:lpstr>(7) Delivery Model Options</vt:lpstr>
      <vt:lpstr>(7) Delivery Model Options</vt:lpstr>
      <vt:lpstr>(7) Delivery Model Options</vt:lpstr>
      <vt:lpstr>Service Level Management</vt:lpstr>
      <vt:lpstr>PowerPoint Presentation</vt:lpstr>
      <vt:lpstr>Service Level Management</vt:lpstr>
      <vt:lpstr>Goal of SLM</vt:lpstr>
      <vt:lpstr>Objectives</vt:lpstr>
      <vt:lpstr>Key Activities</vt:lpstr>
      <vt:lpstr>Key Activities</vt:lpstr>
      <vt:lpstr>Basic Concepts</vt:lpstr>
      <vt:lpstr>Basic Concepts </vt:lpstr>
      <vt:lpstr>What is an SLA?</vt:lpstr>
      <vt:lpstr>What is an SLA?</vt:lpstr>
      <vt:lpstr>Key Metrics</vt:lpstr>
      <vt:lpstr>Service Level Manager Role</vt:lpstr>
      <vt:lpstr>Service Level Manager Role</vt:lpstr>
      <vt:lpstr>Challenges</vt:lpstr>
      <vt:lpstr>Service Catalogue Management</vt:lpstr>
      <vt:lpstr>Service Catalogue Elements</vt:lpstr>
      <vt:lpstr>Goal of SCM</vt:lpstr>
      <vt:lpstr>Objective</vt:lpstr>
      <vt:lpstr>Scope &amp; Purposes</vt:lpstr>
      <vt:lpstr>Value to the Business</vt:lpstr>
      <vt:lpstr>Key Activities</vt:lpstr>
      <vt:lpstr>Key Performance Indicators</vt:lpstr>
      <vt:lpstr>Service Catalogue Manager Role</vt:lpstr>
      <vt:lpstr>Challenges</vt:lpstr>
      <vt:lpstr>Capacity Management</vt:lpstr>
      <vt:lpstr>Definition</vt:lpstr>
      <vt:lpstr>Goal and Purposes</vt:lpstr>
      <vt:lpstr>Objectives</vt:lpstr>
      <vt:lpstr>Procurement</vt:lpstr>
      <vt:lpstr>A ‘Balancing Act’</vt:lpstr>
      <vt:lpstr>3 Sub Processes</vt:lpstr>
      <vt:lpstr>8 Key Activities</vt:lpstr>
      <vt:lpstr>8 Key Activities</vt:lpstr>
      <vt:lpstr>8 Key Activities</vt:lpstr>
      <vt:lpstr>The Capacity Plan</vt:lpstr>
      <vt:lpstr>Availability Management</vt:lpstr>
      <vt:lpstr>Definition</vt:lpstr>
      <vt:lpstr>Availability Management</vt:lpstr>
      <vt:lpstr>Objectives</vt:lpstr>
      <vt:lpstr>Scope</vt:lpstr>
      <vt:lpstr>Key Principles &amp; Concepts</vt:lpstr>
      <vt:lpstr>4 Aspects of AM</vt:lpstr>
      <vt:lpstr>The Overall Process</vt:lpstr>
      <vt:lpstr>Key Activities</vt:lpstr>
      <vt:lpstr>Techniques to Support the Process</vt:lpstr>
      <vt:lpstr>Value to the Business</vt:lpstr>
      <vt:lpstr>Availability Manager Role</vt:lpstr>
      <vt:lpstr>Challenges</vt:lpstr>
      <vt:lpstr>IT Service Continuity Management</vt:lpstr>
      <vt:lpstr>Service Continuity Lifecycle</vt:lpstr>
      <vt:lpstr>Definition</vt:lpstr>
      <vt:lpstr>Scope and Purpose</vt:lpstr>
      <vt:lpstr>Objectives</vt:lpstr>
      <vt:lpstr>Recovery Options</vt:lpstr>
      <vt:lpstr>Value to the Business</vt:lpstr>
      <vt:lpstr>ITSC Manager Role</vt:lpstr>
      <vt:lpstr>Information Security Management</vt:lpstr>
      <vt:lpstr>Definition</vt:lpstr>
      <vt:lpstr>Objectives</vt:lpstr>
      <vt:lpstr>Scope</vt:lpstr>
      <vt:lpstr>Information Security Policy</vt:lpstr>
      <vt:lpstr>Information Security Policy</vt:lpstr>
      <vt:lpstr>ISMS Framework</vt:lpstr>
      <vt:lpstr>ISMS Framework</vt:lpstr>
      <vt:lpstr>Value to the Business</vt:lpstr>
      <vt:lpstr>Security Manager Role</vt:lpstr>
      <vt:lpstr>Supplier Management</vt:lpstr>
      <vt:lpstr>Goal of Supplier Management</vt:lpstr>
      <vt:lpstr>Scope and Purpose</vt:lpstr>
      <vt:lpstr>Objectives</vt:lpstr>
      <vt:lpstr>The Process</vt:lpstr>
      <vt:lpstr>The Process</vt:lpstr>
      <vt:lpstr>Learning Objectives</vt:lpstr>
      <vt:lpstr>Learning Objectives</vt:lpstr>
      <vt:lpstr>Testing Your Knowledge</vt:lpstr>
      <vt:lpstr>Question #1</vt:lpstr>
      <vt:lpstr>Question #2</vt:lpstr>
      <vt:lpstr>Question #3</vt:lpstr>
      <vt:lpstr>Question #4</vt:lpstr>
      <vt:lpstr>Question #5</vt:lpstr>
      <vt:lpstr>Question #6</vt:lpstr>
      <vt:lpstr>Question #7</vt:lpstr>
      <vt:lpstr>Question #8</vt:lpstr>
      <vt:lpstr>Question #9</vt:lpstr>
    </vt:vector>
  </TitlesOfParts>
  <Company>INIXINDO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Partono Rudiarto</dc:creator>
  <cp:lastModifiedBy>user</cp:lastModifiedBy>
  <cp:revision>60</cp:revision>
  <dcterms:created xsi:type="dcterms:W3CDTF">2013-06-19T10:29:46Z</dcterms:created>
  <dcterms:modified xsi:type="dcterms:W3CDTF">2019-03-18T02:57:31Z</dcterms:modified>
</cp:coreProperties>
</file>