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1"/>
  </p:notesMasterIdLst>
  <p:handoutMasterIdLst>
    <p:handoutMasterId r:id="rId122"/>
  </p:handoutMasterIdLst>
  <p:sldIdLst>
    <p:sldId id="303"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57" r:id="rId56"/>
    <p:sldId id="358" r:id="rId57"/>
    <p:sldId id="359" r:id="rId58"/>
    <p:sldId id="360" r:id="rId59"/>
    <p:sldId id="361" r:id="rId60"/>
    <p:sldId id="362" r:id="rId61"/>
    <p:sldId id="363" r:id="rId62"/>
    <p:sldId id="364" r:id="rId63"/>
    <p:sldId id="365" r:id="rId64"/>
    <p:sldId id="366" r:id="rId65"/>
    <p:sldId id="367" r:id="rId66"/>
    <p:sldId id="368" r:id="rId67"/>
    <p:sldId id="369" r:id="rId68"/>
    <p:sldId id="370" r:id="rId69"/>
    <p:sldId id="371" r:id="rId70"/>
    <p:sldId id="372" r:id="rId71"/>
    <p:sldId id="373" r:id="rId72"/>
    <p:sldId id="374" r:id="rId73"/>
    <p:sldId id="375" r:id="rId74"/>
    <p:sldId id="376" r:id="rId75"/>
    <p:sldId id="377" r:id="rId76"/>
    <p:sldId id="378" r:id="rId77"/>
    <p:sldId id="379" r:id="rId78"/>
    <p:sldId id="380" r:id="rId79"/>
    <p:sldId id="381" r:id="rId80"/>
    <p:sldId id="382" r:id="rId81"/>
    <p:sldId id="383" r:id="rId82"/>
    <p:sldId id="384" r:id="rId83"/>
    <p:sldId id="385" r:id="rId84"/>
    <p:sldId id="386" r:id="rId85"/>
    <p:sldId id="387" r:id="rId86"/>
    <p:sldId id="388" r:id="rId87"/>
    <p:sldId id="389" r:id="rId88"/>
    <p:sldId id="390" r:id="rId89"/>
    <p:sldId id="391" r:id="rId90"/>
    <p:sldId id="392" r:id="rId91"/>
    <p:sldId id="393" r:id="rId92"/>
    <p:sldId id="394" r:id="rId93"/>
    <p:sldId id="395" r:id="rId94"/>
    <p:sldId id="396" r:id="rId95"/>
    <p:sldId id="397" r:id="rId96"/>
    <p:sldId id="398" r:id="rId97"/>
    <p:sldId id="399" r:id="rId98"/>
    <p:sldId id="400" r:id="rId99"/>
    <p:sldId id="401" r:id="rId100"/>
    <p:sldId id="402" r:id="rId101"/>
    <p:sldId id="403" r:id="rId102"/>
    <p:sldId id="404" r:id="rId103"/>
    <p:sldId id="405" r:id="rId104"/>
    <p:sldId id="406" r:id="rId105"/>
    <p:sldId id="414" r:id="rId106"/>
    <p:sldId id="415" r:id="rId107"/>
    <p:sldId id="407" r:id="rId108"/>
    <p:sldId id="416" r:id="rId109"/>
    <p:sldId id="408" r:id="rId110"/>
    <p:sldId id="417" r:id="rId111"/>
    <p:sldId id="409" r:id="rId112"/>
    <p:sldId id="410" r:id="rId113"/>
    <p:sldId id="418" r:id="rId114"/>
    <p:sldId id="420" r:id="rId115"/>
    <p:sldId id="419" r:id="rId116"/>
    <p:sldId id="421" r:id="rId117"/>
    <p:sldId id="412" r:id="rId118"/>
    <p:sldId id="422" r:id="rId119"/>
    <p:sldId id="413" r:id="rId1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2" d="100"/>
          <a:sy n="62" d="100"/>
        </p:scale>
        <p:origin x="1328" y="4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32" d="100"/>
          <a:sy n="32" d="100"/>
        </p:scale>
        <p:origin x="-1512"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9F988B-E928-45DF-B1FD-615A239EC06F}"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id-ID"/>
        </a:p>
      </dgm:t>
    </dgm:pt>
    <dgm:pt modelId="{EB80C647-DD83-4A26-A7B2-63C4C16B355F}">
      <dgm:prSet phldrT="[Text]"/>
      <dgm:spPr/>
      <dgm:t>
        <a:bodyPr/>
        <a:lstStyle/>
        <a:p>
          <a:r>
            <a:rPr lang="en-GB" b="1" dirty="0" smtClean="0"/>
            <a:t>Change is generally a GOOD THING</a:t>
          </a:r>
          <a:endParaRPr lang="id-ID" dirty="0"/>
        </a:p>
      </dgm:t>
    </dgm:pt>
    <dgm:pt modelId="{A9C8D0B2-B9F7-4A53-A821-2D09D3077BB7}" type="parTrans" cxnId="{2FD66044-442B-4267-85B8-500FE4E06337}">
      <dgm:prSet/>
      <dgm:spPr/>
      <dgm:t>
        <a:bodyPr/>
        <a:lstStyle/>
        <a:p>
          <a:endParaRPr lang="id-ID"/>
        </a:p>
      </dgm:t>
    </dgm:pt>
    <dgm:pt modelId="{3AB9E737-42DD-4248-9AA0-17A9856F4CE4}" type="sibTrans" cxnId="{2FD66044-442B-4267-85B8-500FE4E06337}">
      <dgm:prSet/>
      <dgm:spPr/>
      <dgm:t>
        <a:bodyPr/>
        <a:lstStyle/>
        <a:p>
          <a:endParaRPr lang="id-ID"/>
        </a:p>
      </dgm:t>
    </dgm:pt>
    <dgm:pt modelId="{BF2FB607-64BF-432F-A6C3-231B8BC67A85}">
      <dgm:prSet/>
      <dgm:spPr/>
      <dgm:t>
        <a:bodyPr/>
        <a:lstStyle/>
        <a:p>
          <a:r>
            <a:rPr lang="en-GB" dirty="0" smtClean="0"/>
            <a:t>To improve a service</a:t>
          </a:r>
          <a:endParaRPr lang="en-GB" dirty="0"/>
        </a:p>
      </dgm:t>
    </dgm:pt>
    <dgm:pt modelId="{F951D105-7730-44EA-8646-EBA395D41942}" type="parTrans" cxnId="{005D3C49-6830-44CC-9575-6FE242166D96}">
      <dgm:prSet/>
      <dgm:spPr/>
      <dgm:t>
        <a:bodyPr/>
        <a:lstStyle/>
        <a:p>
          <a:endParaRPr lang="id-ID"/>
        </a:p>
      </dgm:t>
    </dgm:pt>
    <dgm:pt modelId="{F76B8993-57DE-45AB-8BE4-51444B8F27F3}" type="sibTrans" cxnId="{005D3C49-6830-44CC-9575-6FE242166D96}">
      <dgm:prSet/>
      <dgm:spPr/>
      <dgm:t>
        <a:bodyPr/>
        <a:lstStyle/>
        <a:p>
          <a:endParaRPr lang="id-ID"/>
        </a:p>
      </dgm:t>
    </dgm:pt>
    <dgm:pt modelId="{CC36BC3B-7B38-4237-981E-F114BAD74424}">
      <dgm:prSet/>
      <dgm:spPr/>
      <dgm:t>
        <a:bodyPr/>
        <a:lstStyle/>
        <a:p>
          <a:r>
            <a:rPr lang="en-GB" dirty="0" smtClean="0"/>
            <a:t>To add new functionality</a:t>
          </a:r>
          <a:endParaRPr lang="en-GB" dirty="0"/>
        </a:p>
      </dgm:t>
    </dgm:pt>
    <dgm:pt modelId="{45993BBE-E3BB-4D0D-A64E-AFC6F6BA9FC6}" type="parTrans" cxnId="{308CCFB2-C2CD-47ED-93A3-413B10F6E6A7}">
      <dgm:prSet/>
      <dgm:spPr/>
      <dgm:t>
        <a:bodyPr/>
        <a:lstStyle/>
        <a:p>
          <a:endParaRPr lang="id-ID"/>
        </a:p>
      </dgm:t>
    </dgm:pt>
    <dgm:pt modelId="{C57094BC-D002-475B-8AE3-D96FC6A07939}" type="sibTrans" cxnId="{308CCFB2-C2CD-47ED-93A3-413B10F6E6A7}">
      <dgm:prSet/>
      <dgm:spPr/>
      <dgm:t>
        <a:bodyPr/>
        <a:lstStyle/>
        <a:p>
          <a:endParaRPr lang="id-ID"/>
        </a:p>
      </dgm:t>
    </dgm:pt>
    <dgm:pt modelId="{2260F020-8114-4EFE-B52F-C2307309C0D6}">
      <dgm:prSet/>
      <dgm:spPr/>
      <dgm:t>
        <a:bodyPr/>
        <a:lstStyle/>
        <a:p>
          <a:r>
            <a:rPr lang="en-GB" dirty="0" smtClean="0"/>
            <a:t>To remove an error</a:t>
          </a:r>
          <a:endParaRPr lang="en-GB" dirty="0"/>
        </a:p>
      </dgm:t>
    </dgm:pt>
    <dgm:pt modelId="{480E7871-50B3-463C-9035-823354A1DE66}" type="parTrans" cxnId="{93B4B619-43AD-4A14-92AF-5306780B920C}">
      <dgm:prSet/>
      <dgm:spPr/>
      <dgm:t>
        <a:bodyPr/>
        <a:lstStyle/>
        <a:p>
          <a:endParaRPr lang="id-ID"/>
        </a:p>
      </dgm:t>
    </dgm:pt>
    <dgm:pt modelId="{12B10537-7913-4E80-B3D3-AB0854C1C072}" type="sibTrans" cxnId="{93B4B619-43AD-4A14-92AF-5306780B920C}">
      <dgm:prSet/>
      <dgm:spPr/>
      <dgm:t>
        <a:bodyPr/>
        <a:lstStyle/>
        <a:p>
          <a:endParaRPr lang="id-ID"/>
        </a:p>
      </dgm:t>
    </dgm:pt>
    <dgm:pt modelId="{9AD64FC5-6DBE-459F-9AB9-9001425B763F}">
      <dgm:prSet/>
      <dgm:spPr/>
      <dgm:t>
        <a:bodyPr/>
        <a:lstStyle/>
        <a:p>
          <a:r>
            <a:rPr lang="en-GB" dirty="0" smtClean="0"/>
            <a:t>To increase business benefit</a:t>
          </a:r>
          <a:endParaRPr lang="en-GB" dirty="0"/>
        </a:p>
      </dgm:t>
    </dgm:pt>
    <dgm:pt modelId="{11FC5A53-7916-47BC-8495-72A45E2DCEDF}" type="parTrans" cxnId="{F942B38F-85B5-4DA4-88F9-89EE85BE42FE}">
      <dgm:prSet/>
      <dgm:spPr/>
      <dgm:t>
        <a:bodyPr/>
        <a:lstStyle/>
        <a:p>
          <a:endParaRPr lang="id-ID"/>
        </a:p>
      </dgm:t>
    </dgm:pt>
    <dgm:pt modelId="{1C530291-F19E-48A6-A1B9-48E23D33F4EB}" type="sibTrans" cxnId="{F942B38F-85B5-4DA4-88F9-89EE85BE42FE}">
      <dgm:prSet/>
      <dgm:spPr/>
      <dgm:t>
        <a:bodyPr/>
        <a:lstStyle/>
        <a:p>
          <a:endParaRPr lang="id-ID"/>
        </a:p>
      </dgm:t>
    </dgm:pt>
    <dgm:pt modelId="{A10D9AD7-43FD-47C3-8FD3-D849E5A4A029}">
      <dgm:prSet/>
      <dgm:spPr/>
      <dgm:t>
        <a:bodyPr/>
        <a:lstStyle/>
        <a:p>
          <a:r>
            <a:rPr lang="en-GB" b="1" dirty="0" smtClean="0"/>
            <a:t>But WE DON'T LIKE IT</a:t>
          </a:r>
          <a:endParaRPr lang="en-GB" b="1" dirty="0"/>
        </a:p>
      </dgm:t>
    </dgm:pt>
    <dgm:pt modelId="{46B6D956-34C9-4600-93E4-F3F7264A0C8B}" type="parTrans" cxnId="{6369F6ED-723C-41CB-8423-4CDB7A4DDB5C}">
      <dgm:prSet/>
      <dgm:spPr/>
      <dgm:t>
        <a:bodyPr/>
        <a:lstStyle/>
        <a:p>
          <a:endParaRPr lang="id-ID"/>
        </a:p>
      </dgm:t>
    </dgm:pt>
    <dgm:pt modelId="{DEF0B9F6-5D27-46DF-A8B7-D6A6BDFE2EB5}" type="sibTrans" cxnId="{6369F6ED-723C-41CB-8423-4CDB7A4DDB5C}">
      <dgm:prSet/>
      <dgm:spPr/>
      <dgm:t>
        <a:bodyPr/>
        <a:lstStyle/>
        <a:p>
          <a:endParaRPr lang="id-ID"/>
        </a:p>
      </dgm:t>
    </dgm:pt>
    <dgm:pt modelId="{5AF4C61D-DA16-43DA-AA78-FE20D7147668}">
      <dgm:prSet/>
      <dgm:spPr/>
      <dgm:t>
        <a:bodyPr/>
        <a:lstStyle/>
        <a:p>
          <a:r>
            <a:rPr lang="en-GB" dirty="0" smtClean="0"/>
            <a:t>It can give rise to incidents</a:t>
          </a:r>
          <a:endParaRPr lang="en-GB" dirty="0"/>
        </a:p>
      </dgm:t>
    </dgm:pt>
    <dgm:pt modelId="{F9487C1C-F5A7-4DD8-8B29-A23E112317E0}" type="parTrans" cxnId="{559EFBE8-C7C8-4ACF-828C-5F63A392ECCB}">
      <dgm:prSet/>
      <dgm:spPr/>
      <dgm:t>
        <a:bodyPr/>
        <a:lstStyle/>
        <a:p>
          <a:endParaRPr lang="id-ID"/>
        </a:p>
      </dgm:t>
    </dgm:pt>
    <dgm:pt modelId="{0F2F687D-0B0C-4AA2-8D34-E2E999C0C437}" type="sibTrans" cxnId="{559EFBE8-C7C8-4ACF-828C-5F63A392ECCB}">
      <dgm:prSet/>
      <dgm:spPr/>
      <dgm:t>
        <a:bodyPr/>
        <a:lstStyle/>
        <a:p>
          <a:endParaRPr lang="id-ID"/>
        </a:p>
      </dgm:t>
    </dgm:pt>
    <dgm:pt modelId="{E94C98F1-A09C-47B8-AC1F-5D3E43F9EB7E}">
      <dgm:prSet/>
      <dgm:spPr/>
      <dgm:t>
        <a:bodyPr/>
        <a:lstStyle/>
        <a:p>
          <a:r>
            <a:rPr lang="en-GB" dirty="0" smtClean="0"/>
            <a:t>It can be disruptive</a:t>
          </a:r>
          <a:endParaRPr lang="en-GB" dirty="0"/>
        </a:p>
      </dgm:t>
    </dgm:pt>
    <dgm:pt modelId="{10B12721-6270-4861-A11E-323C16D4B1CC}" type="parTrans" cxnId="{2A0DA00F-E915-45BE-BCD5-60A61626805C}">
      <dgm:prSet/>
      <dgm:spPr/>
      <dgm:t>
        <a:bodyPr/>
        <a:lstStyle/>
        <a:p>
          <a:endParaRPr lang="id-ID"/>
        </a:p>
      </dgm:t>
    </dgm:pt>
    <dgm:pt modelId="{D38C2A64-D95B-4464-9B80-FFF8CFDB85B9}" type="sibTrans" cxnId="{2A0DA00F-E915-45BE-BCD5-60A61626805C}">
      <dgm:prSet/>
      <dgm:spPr/>
      <dgm:t>
        <a:bodyPr/>
        <a:lstStyle/>
        <a:p>
          <a:endParaRPr lang="id-ID"/>
        </a:p>
      </dgm:t>
    </dgm:pt>
    <dgm:pt modelId="{30B77E89-614C-40EA-8A61-45E20A7C61A5}">
      <dgm:prSet/>
      <dgm:spPr/>
      <dgm:t>
        <a:bodyPr/>
        <a:lstStyle/>
        <a:p>
          <a:r>
            <a:rPr lang="en-GB" dirty="0" smtClean="0"/>
            <a:t>It is frequently resisted</a:t>
          </a:r>
          <a:endParaRPr lang="en-GB" dirty="0"/>
        </a:p>
      </dgm:t>
    </dgm:pt>
    <dgm:pt modelId="{86A198F3-FE2F-4383-AD63-B8DC2C179071}" type="parTrans" cxnId="{0C44E874-46AE-4B8B-AB80-46FF3A79F90D}">
      <dgm:prSet/>
      <dgm:spPr/>
      <dgm:t>
        <a:bodyPr/>
        <a:lstStyle/>
        <a:p>
          <a:endParaRPr lang="id-ID"/>
        </a:p>
      </dgm:t>
    </dgm:pt>
    <dgm:pt modelId="{EAA3F737-BA3D-4ECB-8E59-4C2DD2E0DF6B}" type="sibTrans" cxnId="{0C44E874-46AE-4B8B-AB80-46FF3A79F90D}">
      <dgm:prSet/>
      <dgm:spPr/>
      <dgm:t>
        <a:bodyPr/>
        <a:lstStyle/>
        <a:p>
          <a:endParaRPr lang="id-ID"/>
        </a:p>
      </dgm:t>
    </dgm:pt>
    <dgm:pt modelId="{2838D00B-D1D4-43DE-89C2-F5B9653D71F4}">
      <dgm:prSet/>
      <dgm:spPr/>
      <dgm:t>
        <a:bodyPr/>
        <a:lstStyle/>
        <a:p>
          <a:r>
            <a:rPr lang="en-GB" b="1" dirty="0" smtClean="0"/>
            <a:t>So Change needs to be MANAGED</a:t>
          </a:r>
          <a:endParaRPr lang="en-GB" dirty="0"/>
        </a:p>
      </dgm:t>
    </dgm:pt>
    <dgm:pt modelId="{422B75AD-F74A-4749-93AB-E53F9852916F}" type="parTrans" cxnId="{0CCA8848-5ED6-41C7-8C25-9B9BE8016FE5}">
      <dgm:prSet/>
      <dgm:spPr/>
    </dgm:pt>
    <dgm:pt modelId="{73A111BF-6F06-41E3-A476-03E0EC0323B2}" type="sibTrans" cxnId="{0CCA8848-5ED6-41C7-8C25-9B9BE8016FE5}">
      <dgm:prSet/>
      <dgm:spPr/>
      <dgm:t>
        <a:bodyPr/>
        <a:lstStyle/>
        <a:p>
          <a:endParaRPr lang="en-US"/>
        </a:p>
      </dgm:t>
    </dgm:pt>
    <dgm:pt modelId="{9793CEAD-79EE-4AA6-8C39-26BCBC764B9E}">
      <dgm:prSet/>
      <dgm:spPr/>
      <dgm:t>
        <a:bodyPr/>
        <a:lstStyle/>
        <a:p>
          <a:r>
            <a:rPr lang="en-GB" dirty="0" smtClean="0"/>
            <a:t>Establish a change culture</a:t>
          </a:r>
          <a:endParaRPr lang="en-GB" dirty="0"/>
        </a:p>
      </dgm:t>
    </dgm:pt>
    <dgm:pt modelId="{EF796270-89DB-410A-93C5-B8E9F94DDEEE}" type="parTrans" cxnId="{09C5C079-452E-4C17-8D92-E64FC8CFCBF3}">
      <dgm:prSet/>
      <dgm:spPr/>
    </dgm:pt>
    <dgm:pt modelId="{E26ACADF-A09E-4CDA-BDCB-F1A7259DE94C}" type="sibTrans" cxnId="{09C5C079-452E-4C17-8D92-E64FC8CFCBF3}">
      <dgm:prSet/>
      <dgm:spPr/>
    </dgm:pt>
    <dgm:pt modelId="{0C57BF38-17E5-46CD-8B6D-FFF9C6D58982}" type="pres">
      <dgm:prSet presAssocID="{2A9F988B-E928-45DF-B1FD-615A239EC06F}" presName="linearFlow" presStyleCnt="0">
        <dgm:presLayoutVars>
          <dgm:dir/>
          <dgm:animLvl val="lvl"/>
          <dgm:resizeHandles val="exact"/>
        </dgm:presLayoutVars>
      </dgm:prSet>
      <dgm:spPr/>
      <dgm:t>
        <a:bodyPr/>
        <a:lstStyle/>
        <a:p>
          <a:endParaRPr lang="en-US"/>
        </a:p>
      </dgm:t>
    </dgm:pt>
    <dgm:pt modelId="{2FA38C68-D64C-4D3E-AD7D-4C7B8A257735}" type="pres">
      <dgm:prSet presAssocID="{EB80C647-DD83-4A26-A7B2-63C4C16B355F}" presName="composite" presStyleCnt="0"/>
      <dgm:spPr/>
    </dgm:pt>
    <dgm:pt modelId="{D2E3D3D2-B97E-4B32-B62D-39C1772AFA6A}" type="pres">
      <dgm:prSet presAssocID="{EB80C647-DD83-4A26-A7B2-63C4C16B355F}" presName="parTx" presStyleLbl="node1" presStyleIdx="0" presStyleCnt="3">
        <dgm:presLayoutVars>
          <dgm:chMax val="0"/>
          <dgm:chPref val="0"/>
          <dgm:bulletEnabled val="1"/>
        </dgm:presLayoutVars>
      </dgm:prSet>
      <dgm:spPr/>
      <dgm:t>
        <a:bodyPr/>
        <a:lstStyle/>
        <a:p>
          <a:endParaRPr lang="id-ID"/>
        </a:p>
      </dgm:t>
    </dgm:pt>
    <dgm:pt modelId="{D79265D6-1F5B-444E-8159-C21ECAB2FF3C}" type="pres">
      <dgm:prSet presAssocID="{EB80C647-DD83-4A26-A7B2-63C4C16B355F}" presName="parSh" presStyleLbl="node1" presStyleIdx="0" presStyleCnt="3"/>
      <dgm:spPr/>
      <dgm:t>
        <a:bodyPr/>
        <a:lstStyle/>
        <a:p>
          <a:endParaRPr lang="id-ID"/>
        </a:p>
      </dgm:t>
    </dgm:pt>
    <dgm:pt modelId="{B6385B7A-7E4F-4630-BF83-40E7CCD1C9FB}" type="pres">
      <dgm:prSet presAssocID="{EB80C647-DD83-4A26-A7B2-63C4C16B355F}" presName="desTx" presStyleLbl="fgAcc1" presStyleIdx="0" presStyleCnt="3">
        <dgm:presLayoutVars>
          <dgm:bulletEnabled val="1"/>
        </dgm:presLayoutVars>
      </dgm:prSet>
      <dgm:spPr/>
      <dgm:t>
        <a:bodyPr/>
        <a:lstStyle/>
        <a:p>
          <a:endParaRPr lang="id-ID"/>
        </a:p>
      </dgm:t>
    </dgm:pt>
    <dgm:pt modelId="{0B3CDB39-E5B8-44A1-B92D-2958B76B4116}" type="pres">
      <dgm:prSet presAssocID="{3AB9E737-42DD-4248-9AA0-17A9856F4CE4}" presName="sibTrans" presStyleLbl="sibTrans2D1" presStyleIdx="0" presStyleCnt="2"/>
      <dgm:spPr/>
      <dgm:t>
        <a:bodyPr/>
        <a:lstStyle/>
        <a:p>
          <a:endParaRPr lang="en-US"/>
        </a:p>
      </dgm:t>
    </dgm:pt>
    <dgm:pt modelId="{3055D864-F1EB-493F-AE38-AF2AB561A09A}" type="pres">
      <dgm:prSet presAssocID="{3AB9E737-42DD-4248-9AA0-17A9856F4CE4}" presName="connTx" presStyleLbl="sibTrans2D1" presStyleIdx="0" presStyleCnt="2"/>
      <dgm:spPr/>
      <dgm:t>
        <a:bodyPr/>
        <a:lstStyle/>
        <a:p>
          <a:endParaRPr lang="en-US"/>
        </a:p>
      </dgm:t>
    </dgm:pt>
    <dgm:pt modelId="{AE7D1A7C-CC7F-413E-B863-6F567314B141}" type="pres">
      <dgm:prSet presAssocID="{A10D9AD7-43FD-47C3-8FD3-D849E5A4A029}" presName="composite" presStyleCnt="0"/>
      <dgm:spPr/>
    </dgm:pt>
    <dgm:pt modelId="{32895E2E-4A85-494B-BEEE-CA9A26D93A85}" type="pres">
      <dgm:prSet presAssocID="{A10D9AD7-43FD-47C3-8FD3-D849E5A4A029}" presName="parTx" presStyleLbl="node1" presStyleIdx="0" presStyleCnt="3">
        <dgm:presLayoutVars>
          <dgm:chMax val="0"/>
          <dgm:chPref val="0"/>
          <dgm:bulletEnabled val="1"/>
        </dgm:presLayoutVars>
      </dgm:prSet>
      <dgm:spPr/>
      <dgm:t>
        <a:bodyPr/>
        <a:lstStyle/>
        <a:p>
          <a:endParaRPr lang="en-US"/>
        </a:p>
      </dgm:t>
    </dgm:pt>
    <dgm:pt modelId="{398E6237-17D3-4A1A-B25D-9EACB35C4E72}" type="pres">
      <dgm:prSet presAssocID="{A10D9AD7-43FD-47C3-8FD3-D849E5A4A029}" presName="parSh" presStyleLbl="node1" presStyleIdx="1" presStyleCnt="3"/>
      <dgm:spPr/>
      <dgm:t>
        <a:bodyPr/>
        <a:lstStyle/>
        <a:p>
          <a:endParaRPr lang="en-US"/>
        </a:p>
      </dgm:t>
    </dgm:pt>
    <dgm:pt modelId="{BC5EC608-CB41-4399-BDBF-4D37A67AA960}" type="pres">
      <dgm:prSet presAssocID="{A10D9AD7-43FD-47C3-8FD3-D849E5A4A029}" presName="desTx" presStyleLbl="fgAcc1" presStyleIdx="1" presStyleCnt="3">
        <dgm:presLayoutVars>
          <dgm:bulletEnabled val="1"/>
        </dgm:presLayoutVars>
      </dgm:prSet>
      <dgm:spPr/>
      <dgm:t>
        <a:bodyPr/>
        <a:lstStyle/>
        <a:p>
          <a:endParaRPr lang="id-ID"/>
        </a:p>
      </dgm:t>
    </dgm:pt>
    <dgm:pt modelId="{3A6B4B49-BA91-40A9-9F10-0C9AD7A4F486}" type="pres">
      <dgm:prSet presAssocID="{DEF0B9F6-5D27-46DF-A8B7-D6A6BDFE2EB5}" presName="sibTrans" presStyleLbl="sibTrans2D1" presStyleIdx="1" presStyleCnt="2"/>
      <dgm:spPr/>
      <dgm:t>
        <a:bodyPr/>
        <a:lstStyle/>
        <a:p>
          <a:endParaRPr lang="en-US"/>
        </a:p>
      </dgm:t>
    </dgm:pt>
    <dgm:pt modelId="{8961C719-29EF-4826-BBF3-BAB8CD9E31D1}" type="pres">
      <dgm:prSet presAssocID="{DEF0B9F6-5D27-46DF-A8B7-D6A6BDFE2EB5}" presName="connTx" presStyleLbl="sibTrans2D1" presStyleIdx="1" presStyleCnt="2"/>
      <dgm:spPr/>
      <dgm:t>
        <a:bodyPr/>
        <a:lstStyle/>
        <a:p>
          <a:endParaRPr lang="en-US"/>
        </a:p>
      </dgm:t>
    </dgm:pt>
    <dgm:pt modelId="{75E57DC0-DC2D-4E67-80E0-CC411F5FED6A}" type="pres">
      <dgm:prSet presAssocID="{2838D00B-D1D4-43DE-89C2-F5B9653D71F4}" presName="composite" presStyleCnt="0"/>
      <dgm:spPr/>
    </dgm:pt>
    <dgm:pt modelId="{4BC7F791-DAF1-4BA3-992D-B579D0AE6A33}" type="pres">
      <dgm:prSet presAssocID="{2838D00B-D1D4-43DE-89C2-F5B9653D71F4}" presName="parTx" presStyleLbl="node1" presStyleIdx="1" presStyleCnt="3">
        <dgm:presLayoutVars>
          <dgm:chMax val="0"/>
          <dgm:chPref val="0"/>
          <dgm:bulletEnabled val="1"/>
        </dgm:presLayoutVars>
      </dgm:prSet>
      <dgm:spPr/>
      <dgm:t>
        <a:bodyPr/>
        <a:lstStyle/>
        <a:p>
          <a:endParaRPr lang="id-ID"/>
        </a:p>
      </dgm:t>
    </dgm:pt>
    <dgm:pt modelId="{A3024B10-BAB0-48F8-83DE-A5253943AF50}" type="pres">
      <dgm:prSet presAssocID="{2838D00B-D1D4-43DE-89C2-F5B9653D71F4}" presName="parSh" presStyleLbl="node1" presStyleIdx="2" presStyleCnt="3"/>
      <dgm:spPr/>
      <dgm:t>
        <a:bodyPr/>
        <a:lstStyle/>
        <a:p>
          <a:endParaRPr lang="id-ID"/>
        </a:p>
      </dgm:t>
    </dgm:pt>
    <dgm:pt modelId="{D3F5996F-D368-4272-8BE6-BBB2C1E60862}" type="pres">
      <dgm:prSet presAssocID="{2838D00B-D1D4-43DE-89C2-F5B9653D71F4}" presName="desTx" presStyleLbl="fgAcc1" presStyleIdx="2" presStyleCnt="3">
        <dgm:presLayoutVars>
          <dgm:bulletEnabled val="1"/>
        </dgm:presLayoutVars>
      </dgm:prSet>
      <dgm:spPr/>
      <dgm:t>
        <a:bodyPr/>
        <a:lstStyle/>
        <a:p>
          <a:endParaRPr lang="en-US"/>
        </a:p>
      </dgm:t>
    </dgm:pt>
  </dgm:ptLst>
  <dgm:cxnLst>
    <dgm:cxn modelId="{308CCFB2-C2CD-47ED-93A3-413B10F6E6A7}" srcId="{EB80C647-DD83-4A26-A7B2-63C4C16B355F}" destId="{CC36BC3B-7B38-4237-981E-F114BAD74424}" srcOrd="1" destOrd="0" parTransId="{45993BBE-E3BB-4D0D-A64E-AFC6F6BA9FC6}" sibTransId="{C57094BC-D002-475B-8AE3-D96FC6A07939}"/>
    <dgm:cxn modelId="{D6A91446-E2F5-4036-A9B4-0C6A32BDC9C2}" type="presOf" srcId="{3AB9E737-42DD-4248-9AA0-17A9856F4CE4}" destId="{3055D864-F1EB-493F-AE38-AF2AB561A09A}" srcOrd="1" destOrd="0" presId="urn:microsoft.com/office/officeart/2005/8/layout/process3"/>
    <dgm:cxn modelId="{B15832B6-2597-4423-9E4C-377BCFD89292}" type="presOf" srcId="{2838D00B-D1D4-43DE-89C2-F5B9653D71F4}" destId="{A3024B10-BAB0-48F8-83DE-A5253943AF50}" srcOrd="1" destOrd="0" presId="urn:microsoft.com/office/officeart/2005/8/layout/process3"/>
    <dgm:cxn modelId="{65C23B7F-4AE9-4A7C-B75E-DA755314FF25}" type="presOf" srcId="{3AB9E737-42DD-4248-9AA0-17A9856F4CE4}" destId="{0B3CDB39-E5B8-44A1-B92D-2958B76B4116}" srcOrd="0" destOrd="0" presId="urn:microsoft.com/office/officeart/2005/8/layout/process3"/>
    <dgm:cxn modelId="{B98582C4-F8A5-4843-9DE2-E0903C3D0B2F}" type="presOf" srcId="{2838D00B-D1D4-43DE-89C2-F5B9653D71F4}" destId="{4BC7F791-DAF1-4BA3-992D-B579D0AE6A33}" srcOrd="0" destOrd="0" presId="urn:microsoft.com/office/officeart/2005/8/layout/process3"/>
    <dgm:cxn modelId="{387EAA58-00F7-4EDB-A8A9-D9A3133DA79E}" type="presOf" srcId="{DEF0B9F6-5D27-46DF-A8B7-D6A6BDFE2EB5}" destId="{8961C719-29EF-4826-BBF3-BAB8CD9E31D1}" srcOrd="1" destOrd="0" presId="urn:microsoft.com/office/officeart/2005/8/layout/process3"/>
    <dgm:cxn modelId="{93B4B619-43AD-4A14-92AF-5306780B920C}" srcId="{EB80C647-DD83-4A26-A7B2-63C4C16B355F}" destId="{2260F020-8114-4EFE-B52F-C2307309C0D6}" srcOrd="2" destOrd="0" parTransId="{480E7871-50B3-463C-9035-823354A1DE66}" sibTransId="{12B10537-7913-4E80-B3D3-AB0854C1C072}"/>
    <dgm:cxn modelId="{C6A5A5BB-80C2-4DF1-8EE2-B6C486F80352}" type="presOf" srcId="{2260F020-8114-4EFE-B52F-C2307309C0D6}" destId="{B6385B7A-7E4F-4630-BF83-40E7CCD1C9FB}" srcOrd="0" destOrd="2" presId="urn:microsoft.com/office/officeart/2005/8/layout/process3"/>
    <dgm:cxn modelId="{B4F634EF-1074-421E-A855-84A818D179E1}" type="presOf" srcId="{EB80C647-DD83-4A26-A7B2-63C4C16B355F}" destId="{D2E3D3D2-B97E-4B32-B62D-39C1772AFA6A}" srcOrd="0" destOrd="0" presId="urn:microsoft.com/office/officeart/2005/8/layout/process3"/>
    <dgm:cxn modelId="{005D3C49-6830-44CC-9575-6FE242166D96}" srcId="{EB80C647-DD83-4A26-A7B2-63C4C16B355F}" destId="{BF2FB607-64BF-432F-A6C3-231B8BC67A85}" srcOrd="0" destOrd="0" parTransId="{F951D105-7730-44EA-8646-EBA395D41942}" sibTransId="{F76B8993-57DE-45AB-8BE4-51444B8F27F3}"/>
    <dgm:cxn modelId="{90D5C0F5-BAD3-4A21-AFC4-8A64F07F1217}" type="presOf" srcId="{E94C98F1-A09C-47B8-AC1F-5D3E43F9EB7E}" destId="{BC5EC608-CB41-4399-BDBF-4D37A67AA960}" srcOrd="0" destOrd="1" presId="urn:microsoft.com/office/officeart/2005/8/layout/process3"/>
    <dgm:cxn modelId="{E4109FDF-52E0-4265-B18A-1C7752102427}" type="presOf" srcId="{2A9F988B-E928-45DF-B1FD-615A239EC06F}" destId="{0C57BF38-17E5-46CD-8B6D-FFF9C6D58982}" srcOrd="0" destOrd="0" presId="urn:microsoft.com/office/officeart/2005/8/layout/process3"/>
    <dgm:cxn modelId="{559EFBE8-C7C8-4ACF-828C-5F63A392ECCB}" srcId="{A10D9AD7-43FD-47C3-8FD3-D849E5A4A029}" destId="{5AF4C61D-DA16-43DA-AA78-FE20D7147668}" srcOrd="0" destOrd="0" parTransId="{F9487C1C-F5A7-4DD8-8B29-A23E112317E0}" sibTransId="{0F2F687D-0B0C-4AA2-8D34-E2E999C0C437}"/>
    <dgm:cxn modelId="{2FD66044-442B-4267-85B8-500FE4E06337}" srcId="{2A9F988B-E928-45DF-B1FD-615A239EC06F}" destId="{EB80C647-DD83-4A26-A7B2-63C4C16B355F}" srcOrd="0" destOrd="0" parTransId="{A9C8D0B2-B9F7-4A53-A821-2D09D3077BB7}" sibTransId="{3AB9E737-42DD-4248-9AA0-17A9856F4CE4}"/>
    <dgm:cxn modelId="{E454B626-EA1C-4A21-9546-66DCCB2EA89A}" type="presOf" srcId="{9793CEAD-79EE-4AA6-8C39-26BCBC764B9E}" destId="{D3F5996F-D368-4272-8BE6-BBB2C1E60862}" srcOrd="0" destOrd="0" presId="urn:microsoft.com/office/officeart/2005/8/layout/process3"/>
    <dgm:cxn modelId="{6C837470-9306-458C-AC14-8B1385229A3E}" type="presOf" srcId="{9AD64FC5-6DBE-459F-9AB9-9001425B763F}" destId="{B6385B7A-7E4F-4630-BF83-40E7CCD1C9FB}" srcOrd="0" destOrd="3" presId="urn:microsoft.com/office/officeart/2005/8/layout/process3"/>
    <dgm:cxn modelId="{97349DD3-0239-471D-A549-19FA7AEE7842}" type="presOf" srcId="{A10D9AD7-43FD-47C3-8FD3-D849E5A4A029}" destId="{398E6237-17D3-4A1A-B25D-9EACB35C4E72}" srcOrd="1" destOrd="0" presId="urn:microsoft.com/office/officeart/2005/8/layout/process3"/>
    <dgm:cxn modelId="{F942B38F-85B5-4DA4-88F9-89EE85BE42FE}" srcId="{EB80C647-DD83-4A26-A7B2-63C4C16B355F}" destId="{9AD64FC5-6DBE-459F-9AB9-9001425B763F}" srcOrd="3" destOrd="0" parTransId="{11FC5A53-7916-47BC-8495-72A45E2DCEDF}" sibTransId="{1C530291-F19E-48A6-A1B9-48E23D33F4EB}"/>
    <dgm:cxn modelId="{6369F6ED-723C-41CB-8423-4CDB7A4DDB5C}" srcId="{2A9F988B-E928-45DF-B1FD-615A239EC06F}" destId="{A10D9AD7-43FD-47C3-8FD3-D849E5A4A029}" srcOrd="1" destOrd="0" parTransId="{46B6D956-34C9-4600-93E4-F3F7264A0C8B}" sibTransId="{DEF0B9F6-5D27-46DF-A8B7-D6A6BDFE2EB5}"/>
    <dgm:cxn modelId="{09C5C079-452E-4C17-8D92-E64FC8CFCBF3}" srcId="{2838D00B-D1D4-43DE-89C2-F5B9653D71F4}" destId="{9793CEAD-79EE-4AA6-8C39-26BCBC764B9E}" srcOrd="0" destOrd="0" parTransId="{EF796270-89DB-410A-93C5-B8E9F94DDEEE}" sibTransId="{E26ACADF-A09E-4CDA-BDCB-F1A7259DE94C}"/>
    <dgm:cxn modelId="{0CCA8848-5ED6-41C7-8C25-9B9BE8016FE5}" srcId="{2A9F988B-E928-45DF-B1FD-615A239EC06F}" destId="{2838D00B-D1D4-43DE-89C2-F5B9653D71F4}" srcOrd="2" destOrd="0" parTransId="{422B75AD-F74A-4749-93AB-E53F9852916F}" sibTransId="{73A111BF-6F06-41E3-A476-03E0EC0323B2}"/>
    <dgm:cxn modelId="{E480549D-EC36-4E9A-B452-62868088EE20}" type="presOf" srcId="{CC36BC3B-7B38-4237-981E-F114BAD74424}" destId="{B6385B7A-7E4F-4630-BF83-40E7CCD1C9FB}" srcOrd="0" destOrd="1" presId="urn:microsoft.com/office/officeart/2005/8/layout/process3"/>
    <dgm:cxn modelId="{B3AE00E4-9CB6-4D1C-8926-721A36EE5610}" type="presOf" srcId="{BF2FB607-64BF-432F-A6C3-231B8BC67A85}" destId="{B6385B7A-7E4F-4630-BF83-40E7CCD1C9FB}" srcOrd="0" destOrd="0" presId="urn:microsoft.com/office/officeart/2005/8/layout/process3"/>
    <dgm:cxn modelId="{0C44E874-46AE-4B8B-AB80-46FF3A79F90D}" srcId="{A10D9AD7-43FD-47C3-8FD3-D849E5A4A029}" destId="{30B77E89-614C-40EA-8A61-45E20A7C61A5}" srcOrd="2" destOrd="0" parTransId="{86A198F3-FE2F-4383-AD63-B8DC2C179071}" sibTransId="{EAA3F737-BA3D-4ECB-8E59-4C2DD2E0DF6B}"/>
    <dgm:cxn modelId="{13B0ADDB-C008-44B2-83E1-5112A14A5A12}" type="presOf" srcId="{DEF0B9F6-5D27-46DF-A8B7-D6A6BDFE2EB5}" destId="{3A6B4B49-BA91-40A9-9F10-0C9AD7A4F486}" srcOrd="0" destOrd="0" presId="urn:microsoft.com/office/officeart/2005/8/layout/process3"/>
    <dgm:cxn modelId="{B0925B84-D111-4E67-9B18-6A219F5CEEF7}" type="presOf" srcId="{A10D9AD7-43FD-47C3-8FD3-D849E5A4A029}" destId="{32895E2E-4A85-494B-BEEE-CA9A26D93A85}" srcOrd="0" destOrd="0" presId="urn:microsoft.com/office/officeart/2005/8/layout/process3"/>
    <dgm:cxn modelId="{32259BBE-CAA0-4BC2-ADBC-0236DB96442A}" type="presOf" srcId="{EB80C647-DD83-4A26-A7B2-63C4C16B355F}" destId="{D79265D6-1F5B-444E-8159-C21ECAB2FF3C}" srcOrd="1" destOrd="0" presId="urn:microsoft.com/office/officeart/2005/8/layout/process3"/>
    <dgm:cxn modelId="{1901235C-B2EF-42D8-89C2-737CDBA5D2F3}" type="presOf" srcId="{5AF4C61D-DA16-43DA-AA78-FE20D7147668}" destId="{BC5EC608-CB41-4399-BDBF-4D37A67AA960}" srcOrd="0" destOrd="0" presId="urn:microsoft.com/office/officeart/2005/8/layout/process3"/>
    <dgm:cxn modelId="{27168103-58B1-4B52-B4E3-ADB51CC264BB}" type="presOf" srcId="{30B77E89-614C-40EA-8A61-45E20A7C61A5}" destId="{BC5EC608-CB41-4399-BDBF-4D37A67AA960}" srcOrd="0" destOrd="2" presId="urn:microsoft.com/office/officeart/2005/8/layout/process3"/>
    <dgm:cxn modelId="{2A0DA00F-E915-45BE-BCD5-60A61626805C}" srcId="{A10D9AD7-43FD-47C3-8FD3-D849E5A4A029}" destId="{E94C98F1-A09C-47B8-AC1F-5D3E43F9EB7E}" srcOrd="1" destOrd="0" parTransId="{10B12721-6270-4861-A11E-323C16D4B1CC}" sibTransId="{D38C2A64-D95B-4464-9B80-FFF8CFDB85B9}"/>
    <dgm:cxn modelId="{E05C3EC2-643E-4544-9179-282408F8304D}" type="presParOf" srcId="{0C57BF38-17E5-46CD-8B6D-FFF9C6D58982}" destId="{2FA38C68-D64C-4D3E-AD7D-4C7B8A257735}" srcOrd="0" destOrd="0" presId="urn:microsoft.com/office/officeart/2005/8/layout/process3"/>
    <dgm:cxn modelId="{290A1F21-3216-495B-B583-18719E005989}" type="presParOf" srcId="{2FA38C68-D64C-4D3E-AD7D-4C7B8A257735}" destId="{D2E3D3D2-B97E-4B32-B62D-39C1772AFA6A}" srcOrd="0" destOrd="0" presId="urn:microsoft.com/office/officeart/2005/8/layout/process3"/>
    <dgm:cxn modelId="{1B932B86-EA57-4392-89C9-6483A9C12911}" type="presParOf" srcId="{2FA38C68-D64C-4D3E-AD7D-4C7B8A257735}" destId="{D79265D6-1F5B-444E-8159-C21ECAB2FF3C}" srcOrd="1" destOrd="0" presId="urn:microsoft.com/office/officeart/2005/8/layout/process3"/>
    <dgm:cxn modelId="{C8BCFD64-54BE-4E6E-A9AE-E62A3FFE4495}" type="presParOf" srcId="{2FA38C68-D64C-4D3E-AD7D-4C7B8A257735}" destId="{B6385B7A-7E4F-4630-BF83-40E7CCD1C9FB}" srcOrd="2" destOrd="0" presId="urn:microsoft.com/office/officeart/2005/8/layout/process3"/>
    <dgm:cxn modelId="{FF57293C-D333-457B-9F5B-CB484A31BED9}" type="presParOf" srcId="{0C57BF38-17E5-46CD-8B6D-FFF9C6D58982}" destId="{0B3CDB39-E5B8-44A1-B92D-2958B76B4116}" srcOrd="1" destOrd="0" presId="urn:microsoft.com/office/officeart/2005/8/layout/process3"/>
    <dgm:cxn modelId="{919A68BB-57BD-4108-9EA0-B4B20225E95A}" type="presParOf" srcId="{0B3CDB39-E5B8-44A1-B92D-2958B76B4116}" destId="{3055D864-F1EB-493F-AE38-AF2AB561A09A}" srcOrd="0" destOrd="0" presId="urn:microsoft.com/office/officeart/2005/8/layout/process3"/>
    <dgm:cxn modelId="{8B0E0546-0A3C-47A5-942A-3BDF9393EAAD}" type="presParOf" srcId="{0C57BF38-17E5-46CD-8B6D-FFF9C6D58982}" destId="{AE7D1A7C-CC7F-413E-B863-6F567314B141}" srcOrd="2" destOrd="0" presId="urn:microsoft.com/office/officeart/2005/8/layout/process3"/>
    <dgm:cxn modelId="{F72083B2-1D21-44D0-8302-3916F90A1841}" type="presParOf" srcId="{AE7D1A7C-CC7F-413E-B863-6F567314B141}" destId="{32895E2E-4A85-494B-BEEE-CA9A26D93A85}" srcOrd="0" destOrd="0" presId="urn:microsoft.com/office/officeart/2005/8/layout/process3"/>
    <dgm:cxn modelId="{62F9C024-D7EB-48E1-A431-A4F3AC492E79}" type="presParOf" srcId="{AE7D1A7C-CC7F-413E-B863-6F567314B141}" destId="{398E6237-17D3-4A1A-B25D-9EACB35C4E72}" srcOrd="1" destOrd="0" presId="urn:microsoft.com/office/officeart/2005/8/layout/process3"/>
    <dgm:cxn modelId="{BC2D3023-874D-44EA-80FF-A35CAA973B95}" type="presParOf" srcId="{AE7D1A7C-CC7F-413E-B863-6F567314B141}" destId="{BC5EC608-CB41-4399-BDBF-4D37A67AA960}" srcOrd="2" destOrd="0" presId="urn:microsoft.com/office/officeart/2005/8/layout/process3"/>
    <dgm:cxn modelId="{9F724C5C-E2FC-4670-A0E5-891ACEB1D381}" type="presParOf" srcId="{0C57BF38-17E5-46CD-8B6D-FFF9C6D58982}" destId="{3A6B4B49-BA91-40A9-9F10-0C9AD7A4F486}" srcOrd="3" destOrd="0" presId="urn:microsoft.com/office/officeart/2005/8/layout/process3"/>
    <dgm:cxn modelId="{6E7244DA-ADCC-42DE-B2A5-A92C9D2D4549}" type="presParOf" srcId="{3A6B4B49-BA91-40A9-9F10-0C9AD7A4F486}" destId="{8961C719-29EF-4826-BBF3-BAB8CD9E31D1}" srcOrd="0" destOrd="0" presId="urn:microsoft.com/office/officeart/2005/8/layout/process3"/>
    <dgm:cxn modelId="{C47306CC-2298-4A88-A01A-C5359885977E}" type="presParOf" srcId="{0C57BF38-17E5-46CD-8B6D-FFF9C6D58982}" destId="{75E57DC0-DC2D-4E67-80E0-CC411F5FED6A}" srcOrd="4" destOrd="0" presId="urn:microsoft.com/office/officeart/2005/8/layout/process3"/>
    <dgm:cxn modelId="{D9C36B3A-8565-4759-A6E6-79AD6ADC6864}" type="presParOf" srcId="{75E57DC0-DC2D-4E67-80E0-CC411F5FED6A}" destId="{4BC7F791-DAF1-4BA3-992D-B579D0AE6A33}" srcOrd="0" destOrd="0" presId="urn:microsoft.com/office/officeart/2005/8/layout/process3"/>
    <dgm:cxn modelId="{F0FF1AA6-1552-4A35-8DAE-0B99223B23FF}" type="presParOf" srcId="{75E57DC0-DC2D-4E67-80E0-CC411F5FED6A}" destId="{A3024B10-BAB0-48F8-83DE-A5253943AF50}" srcOrd="1" destOrd="0" presId="urn:microsoft.com/office/officeart/2005/8/layout/process3"/>
    <dgm:cxn modelId="{8E12514A-7344-4BC2-8FFB-D6BBF59114F6}" type="presParOf" srcId="{75E57DC0-DC2D-4E67-80E0-CC411F5FED6A}" destId="{D3F5996F-D368-4272-8BE6-BBB2C1E6086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292076-BCB3-4A98-8D0C-54A7285ADC8D}" type="doc">
      <dgm:prSet loTypeId="urn:microsoft.com/office/officeart/2005/8/layout/bProcess3" loCatId="process" qsTypeId="urn:microsoft.com/office/officeart/2005/8/quickstyle/simple4" qsCatId="simple" csTypeId="urn:microsoft.com/office/officeart/2005/8/colors/colorful4" csCatId="colorful" phldr="1"/>
      <dgm:spPr/>
      <dgm:t>
        <a:bodyPr/>
        <a:lstStyle/>
        <a:p>
          <a:endParaRPr lang="en-US"/>
        </a:p>
      </dgm:t>
    </dgm:pt>
    <dgm:pt modelId="{7944BD7B-5B0E-4022-BED1-B833F95F4DA6}">
      <dgm:prSet phldrT="[Text]"/>
      <dgm:spPr/>
      <dgm:t>
        <a:bodyPr/>
        <a:lstStyle/>
        <a:p>
          <a:r>
            <a:rPr lang="en-GB" dirty="0" smtClean="0"/>
            <a:t>Create &amp; Recording RFC</a:t>
          </a:r>
          <a:endParaRPr lang="en-US" dirty="0"/>
        </a:p>
      </dgm:t>
    </dgm:pt>
    <dgm:pt modelId="{5584ACEF-1289-4813-9195-381576742070}" type="parTrans" cxnId="{1516AA31-C10B-4D0A-8E27-E653CF0B961C}">
      <dgm:prSet/>
      <dgm:spPr/>
      <dgm:t>
        <a:bodyPr/>
        <a:lstStyle/>
        <a:p>
          <a:endParaRPr lang="en-US"/>
        </a:p>
      </dgm:t>
    </dgm:pt>
    <dgm:pt modelId="{C12A49A3-79B6-4B8A-9C7A-6BC38A6EE2A9}" type="sibTrans" cxnId="{1516AA31-C10B-4D0A-8E27-E653CF0B961C}">
      <dgm:prSet/>
      <dgm:spPr/>
      <dgm:t>
        <a:bodyPr/>
        <a:lstStyle/>
        <a:p>
          <a:endParaRPr lang="en-US"/>
        </a:p>
      </dgm:t>
    </dgm:pt>
    <dgm:pt modelId="{A5392F28-ADAD-4A8C-B886-A059D1B6346B}">
      <dgm:prSet/>
      <dgm:spPr/>
      <dgm:t>
        <a:bodyPr/>
        <a:lstStyle/>
        <a:p>
          <a:r>
            <a:rPr lang="en-GB" dirty="0" smtClean="0"/>
            <a:t>Review and Filter RFC and change proposal </a:t>
          </a:r>
          <a:endParaRPr lang="en-GB" dirty="0"/>
        </a:p>
      </dgm:t>
    </dgm:pt>
    <dgm:pt modelId="{38738206-2208-4830-90B6-1420D8C8552C}" type="parTrans" cxnId="{01226692-95E8-4D89-B7FD-DE59F577171C}">
      <dgm:prSet/>
      <dgm:spPr/>
      <dgm:t>
        <a:bodyPr/>
        <a:lstStyle/>
        <a:p>
          <a:endParaRPr lang="en-US"/>
        </a:p>
      </dgm:t>
    </dgm:pt>
    <dgm:pt modelId="{64193EFA-3D92-451D-BE3F-72F49A27FD43}" type="sibTrans" cxnId="{01226692-95E8-4D89-B7FD-DE59F577171C}">
      <dgm:prSet/>
      <dgm:spPr/>
      <dgm:t>
        <a:bodyPr/>
        <a:lstStyle/>
        <a:p>
          <a:endParaRPr lang="en-US"/>
        </a:p>
      </dgm:t>
    </dgm:pt>
    <dgm:pt modelId="{136115C5-CE5B-4A1D-B95C-4C2EBEEA25E4}">
      <dgm:prSet/>
      <dgm:spPr/>
      <dgm:t>
        <a:bodyPr/>
        <a:lstStyle/>
        <a:p>
          <a:r>
            <a:rPr lang="en-GB" dirty="0" smtClean="0"/>
            <a:t>Assess and evaluate the change</a:t>
          </a:r>
          <a:endParaRPr lang="en-GB" dirty="0"/>
        </a:p>
      </dgm:t>
    </dgm:pt>
    <dgm:pt modelId="{B9C77FB3-29B9-44A8-9A42-4930E83FF322}" type="parTrans" cxnId="{AB87066A-9DA8-49BB-B0D7-66BA43F0D482}">
      <dgm:prSet/>
      <dgm:spPr/>
      <dgm:t>
        <a:bodyPr/>
        <a:lstStyle/>
        <a:p>
          <a:endParaRPr lang="en-US"/>
        </a:p>
      </dgm:t>
    </dgm:pt>
    <dgm:pt modelId="{C12B3950-C537-4C56-969F-9A278B1CBD94}" type="sibTrans" cxnId="{AB87066A-9DA8-49BB-B0D7-66BA43F0D482}">
      <dgm:prSet/>
      <dgm:spPr/>
      <dgm:t>
        <a:bodyPr/>
        <a:lstStyle/>
        <a:p>
          <a:endParaRPr lang="en-US"/>
        </a:p>
      </dgm:t>
    </dgm:pt>
    <dgm:pt modelId="{9B21729D-634D-44B1-97E4-978AA84A2478}">
      <dgm:prSet/>
      <dgm:spPr/>
      <dgm:t>
        <a:bodyPr/>
        <a:lstStyle/>
        <a:p>
          <a:r>
            <a:rPr lang="en-GB" dirty="0" smtClean="0"/>
            <a:t>Authorize the change</a:t>
          </a:r>
          <a:endParaRPr lang="en-GB" dirty="0"/>
        </a:p>
      </dgm:t>
    </dgm:pt>
    <dgm:pt modelId="{CACC9D0C-2F3E-4280-B7B5-9C4D8F7B5F79}" type="parTrans" cxnId="{B9A0FDB4-09E9-4FA6-A911-858E4E607E38}">
      <dgm:prSet/>
      <dgm:spPr/>
      <dgm:t>
        <a:bodyPr/>
        <a:lstStyle/>
        <a:p>
          <a:endParaRPr lang="en-US"/>
        </a:p>
      </dgm:t>
    </dgm:pt>
    <dgm:pt modelId="{7ABD26EE-D4F9-469D-86EE-5FFE27E533E6}" type="sibTrans" cxnId="{B9A0FDB4-09E9-4FA6-A911-858E4E607E38}">
      <dgm:prSet/>
      <dgm:spPr/>
      <dgm:t>
        <a:bodyPr/>
        <a:lstStyle/>
        <a:p>
          <a:endParaRPr lang="en-US"/>
        </a:p>
      </dgm:t>
    </dgm:pt>
    <dgm:pt modelId="{72915EAA-19DC-4638-BE46-551A6474AF02}">
      <dgm:prSet/>
      <dgm:spPr/>
      <dgm:t>
        <a:bodyPr/>
        <a:lstStyle/>
        <a:p>
          <a:r>
            <a:rPr lang="en-GB" dirty="0" smtClean="0"/>
            <a:t>Plan update / change</a:t>
          </a:r>
          <a:endParaRPr lang="en-GB" dirty="0"/>
        </a:p>
      </dgm:t>
    </dgm:pt>
    <dgm:pt modelId="{35C82E4C-AD5D-464E-BAE0-76A955D7916D}" type="parTrans" cxnId="{2338F573-57A5-487B-8CC5-457F474B30D1}">
      <dgm:prSet/>
      <dgm:spPr/>
      <dgm:t>
        <a:bodyPr/>
        <a:lstStyle/>
        <a:p>
          <a:endParaRPr lang="en-US"/>
        </a:p>
      </dgm:t>
    </dgm:pt>
    <dgm:pt modelId="{1C23B708-4E6C-4501-A14E-488A252EC7DF}" type="sibTrans" cxnId="{2338F573-57A5-487B-8CC5-457F474B30D1}">
      <dgm:prSet/>
      <dgm:spPr/>
      <dgm:t>
        <a:bodyPr/>
        <a:lstStyle/>
        <a:p>
          <a:endParaRPr lang="en-US"/>
        </a:p>
      </dgm:t>
    </dgm:pt>
    <dgm:pt modelId="{3EB9C5F6-AF6C-4F1D-8E41-F66ACEADDE2D}">
      <dgm:prSet/>
      <dgm:spPr/>
      <dgm:t>
        <a:bodyPr/>
        <a:lstStyle/>
        <a:p>
          <a:r>
            <a:rPr lang="en-GB" dirty="0" smtClean="0"/>
            <a:t>Co-ordination Change implementation</a:t>
          </a:r>
          <a:endParaRPr lang="en-GB" dirty="0"/>
        </a:p>
      </dgm:t>
    </dgm:pt>
    <dgm:pt modelId="{77D9C648-0F84-4E7F-B92F-AE7EE8589E59}" type="parTrans" cxnId="{32D0615F-3B3C-4B55-A6B9-73E9992C4E18}">
      <dgm:prSet/>
      <dgm:spPr/>
      <dgm:t>
        <a:bodyPr/>
        <a:lstStyle/>
        <a:p>
          <a:endParaRPr lang="en-US"/>
        </a:p>
      </dgm:t>
    </dgm:pt>
    <dgm:pt modelId="{7317FADA-55E1-41FF-B979-2F77A53504A8}" type="sibTrans" cxnId="{32D0615F-3B3C-4B55-A6B9-73E9992C4E18}">
      <dgm:prSet/>
      <dgm:spPr/>
      <dgm:t>
        <a:bodyPr/>
        <a:lstStyle/>
        <a:p>
          <a:endParaRPr lang="en-US"/>
        </a:p>
      </dgm:t>
    </dgm:pt>
    <dgm:pt modelId="{D81B14DB-D5FB-400B-91C2-4B3ABB034BCF}">
      <dgm:prSet/>
      <dgm:spPr/>
      <dgm:t>
        <a:bodyPr/>
        <a:lstStyle/>
        <a:p>
          <a:r>
            <a:rPr lang="en-GB" dirty="0" smtClean="0"/>
            <a:t>Review and Close change</a:t>
          </a:r>
          <a:endParaRPr lang="en-GB" dirty="0"/>
        </a:p>
      </dgm:t>
    </dgm:pt>
    <dgm:pt modelId="{3D499CA2-D063-4741-B7EE-EB57B644061A}" type="parTrans" cxnId="{5050132D-B284-4FFF-B633-4771E21BDA38}">
      <dgm:prSet/>
      <dgm:spPr/>
      <dgm:t>
        <a:bodyPr/>
        <a:lstStyle/>
        <a:p>
          <a:endParaRPr lang="en-US"/>
        </a:p>
      </dgm:t>
    </dgm:pt>
    <dgm:pt modelId="{77311674-F17B-4221-B39B-7F419145F91B}" type="sibTrans" cxnId="{5050132D-B284-4FFF-B633-4771E21BDA38}">
      <dgm:prSet/>
      <dgm:spPr/>
      <dgm:t>
        <a:bodyPr/>
        <a:lstStyle/>
        <a:p>
          <a:endParaRPr lang="en-US"/>
        </a:p>
      </dgm:t>
    </dgm:pt>
    <dgm:pt modelId="{C602C77C-7344-4E7C-96E1-CE15D49DB161}" type="pres">
      <dgm:prSet presAssocID="{DB292076-BCB3-4A98-8D0C-54A7285ADC8D}" presName="Name0" presStyleCnt="0">
        <dgm:presLayoutVars>
          <dgm:dir/>
          <dgm:resizeHandles val="exact"/>
        </dgm:presLayoutVars>
      </dgm:prSet>
      <dgm:spPr/>
      <dgm:t>
        <a:bodyPr/>
        <a:lstStyle/>
        <a:p>
          <a:endParaRPr lang="en-US"/>
        </a:p>
      </dgm:t>
    </dgm:pt>
    <dgm:pt modelId="{FB3D15DA-0600-4D0F-962C-232B9FF984C8}" type="pres">
      <dgm:prSet presAssocID="{7944BD7B-5B0E-4022-BED1-B833F95F4DA6}" presName="node" presStyleLbl="node1" presStyleIdx="0" presStyleCnt="7">
        <dgm:presLayoutVars>
          <dgm:bulletEnabled val="1"/>
        </dgm:presLayoutVars>
      </dgm:prSet>
      <dgm:spPr/>
      <dgm:t>
        <a:bodyPr/>
        <a:lstStyle/>
        <a:p>
          <a:endParaRPr lang="en-US"/>
        </a:p>
      </dgm:t>
    </dgm:pt>
    <dgm:pt modelId="{0E7205FA-BC4C-4F15-BA71-5410DA2233FF}" type="pres">
      <dgm:prSet presAssocID="{C12A49A3-79B6-4B8A-9C7A-6BC38A6EE2A9}" presName="sibTrans" presStyleLbl="sibTrans1D1" presStyleIdx="0" presStyleCnt="6"/>
      <dgm:spPr/>
      <dgm:t>
        <a:bodyPr/>
        <a:lstStyle/>
        <a:p>
          <a:endParaRPr lang="en-US"/>
        </a:p>
      </dgm:t>
    </dgm:pt>
    <dgm:pt modelId="{73C221FF-B182-4433-88D4-0117583723F2}" type="pres">
      <dgm:prSet presAssocID="{C12A49A3-79B6-4B8A-9C7A-6BC38A6EE2A9}" presName="connectorText" presStyleLbl="sibTrans1D1" presStyleIdx="0" presStyleCnt="6"/>
      <dgm:spPr/>
      <dgm:t>
        <a:bodyPr/>
        <a:lstStyle/>
        <a:p>
          <a:endParaRPr lang="en-US"/>
        </a:p>
      </dgm:t>
    </dgm:pt>
    <dgm:pt modelId="{C3FC0A67-319B-47CF-84C0-B624EEECE67C}" type="pres">
      <dgm:prSet presAssocID="{A5392F28-ADAD-4A8C-B886-A059D1B6346B}" presName="node" presStyleLbl="node1" presStyleIdx="1" presStyleCnt="7">
        <dgm:presLayoutVars>
          <dgm:bulletEnabled val="1"/>
        </dgm:presLayoutVars>
      </dgm:prSet>
      <dgm:spPr/>
      <dgm:t>
        <a:bodyPr/>
        <a:lstStyle/>
        <a:p>
          <a:endParaRPr lang="en-US"/>
        </a:p>
      </dgm:t>
    </dgm:pt>
    <dgm:pt modelId="{29EF82BC-EDBE-4A08-A3C5-7AD003F96850}" type="pres">
      <dgm:prSet presAssocID="{64193EFA-3D92-451D-BE3F-72F49A27FD43}" presName="sibTrans" presStyleLbl="sibTrans1D1" presStyleIdx="1" presStyleCnt="6"/>
      <dgm:spPr/>
      <dgm:t>
        <a:bodyPr/>
        <a:lstStyle/>
        <a:p>
          <a:endParaRPr lang="en-US"/>
        </a:p>
      </dgm:t>
    </dgm:pt>
    <dgm:pt modelId="{563719AD-DA30-4949-94F8-67398DBDC87A}" type="pres">
      <dgm:prSet presAssocID="{64193EFA-3D92-451D-BE3F-72F49A27FD43}" presName="connectorText" presStyleLbl="sibTrans1D1" presStyleIdx="1" presStyleCnt="6"/>
      <dgm:spPr/>
      <dgm:t>
        <a:bodyPr/>
        <a:lstStyle/>
        <a:p>
          <a:endParaRPr lang="en-US"/>
        </a:p>
      </dgm:t>
    </dgm:pt>
    <dgm:pt modelId="{9474C192-58F4-435E-BEF7-6EE2A1E0AC50}" type="pres">
      <dgm:prSet presAssocID="{136115C5-CE5B-4A1D-B95C-4C2EBEEA25E4}" presName="node" presStyleLbl="node1" presStyleIdx="2" presStyleCnt="7">
        <dgm:presLayoutVars>
          <dgm:bulletEnabled val="1"/>
        </dgm:presLayoutVars>
      </dgm:prSet>
      <dgm:spPr/>
      <dgm:t>
        <a:bodyPr/>
        <a:lstStyle/>
        <a:p>
          <a:endParaRPr lang="en-US"/>
        </a:p>
      </dgm:t>
    </dgm:pt>
    <dgm:pt modelId="{09AFD2BB-01F3-4CEB-9156-D31C279DA3AF}" type="pres">
      <dgm:prSet presAssocID="{C12B3950-C537-4C56-969F-9A278B1CBD94}" presName="sibTrans" presStyleLbl="sibTrans1D1" presStyleIdx="2" presStyleCnt="6"/>
      <dgm:spPr/>
      <dgm:t>
        <a:bodyPr/>
        <a:lstStyle/>
        <a:p>
          <a:endParaRPr lang="en-US"/>
        </a:p>
      </dgm:t>
    </dgm:pt>
    <dgm:pt modelId="{563C89DB-438B-4E71-AB0A-8318FC2D62F2}" type="pres">
      <dgm:prSet presAssocID="{C12B3950-C537-4C56-969F-9A278B1CBD94}" presName="connectorText" presStyleLbl="sibTrans1D1" presStyleIdx="2" presStyleCnt="6"/>
      <dgm:spPr/>
      <dgm:t>
        <a:bodyPr/>
        <a:lstStyle/>
        <a:p>
          <a:endParaRPr lang="en-US"/>
        </a:p>
      </dgm:t>
    </dgm:pt>
    <dgm:pt modelId="{3367BAA2-D462-4BBB-A244-D97F30A5DDE3}" type="pres">
      <dgm:prSet presAssocID="{9B21729D-634D-44B1-97E4-978AA84A2478}" presName="node" presStyleLbl="node1" presStyleIdx="3" presStyleCnt="7">
        <dgm:presLayoutVars>
          <dgm:bulletEnabled val="1"/>
        </dgm:presLayoutVars>
      </dgm:prSet>
      <dgm:spPr/>
      <dgm:t>
        <a:bodyPr/>
        <a:lstStyle/>
        <a:p>
          <a:endParaRPr lang="en-US"/>
        </a:p>
      </dgm:t>
    </dgm:pt>
    <dgm:pt modelId="{EEF41421-3EBE-4709-AD46-5904352E90B2}" type="pres">
      <dgm:prSet presAssocID="{7ABD26EE-D4F9-469D-86EE-5FFE27E533E6}" presName="sibTrans" presStyleLbl="sibTrans1D1" presStyleIdx="3" presStyleCnt="6"/>
      <dgm:spPr/>
      <dgm:t>
        <a:bodyPr/>
        <a:lstStyle/>
        <a:p>
          <a:endParaRPr lang="en-US"/>
        </a:p>
      </dgm:t>
    </dgm:pt>
    <dgm:pt modelId="{1761CB22-C8A8-4CA7-9B6D-10D82DEE9E21}" type="pres">
      <dgm:prSet presAssocID="{7ABD26EE-D4F9-469D-86EE-5FFE27E533E6}" presName="connectorText" presStyleLbl="sibTrans1D1" presStyleIdx="3" presStyleCnt="6"/>
      <dgm:spPr/>
      <dgm:t>
        <a:bodyPr/>
        <a:lstStyle/>
        <a:p>
          <a:endParaRPr lang="en-US"/>
        </a:p>
      </dgm:t>
    </dgm:pt>
    <dgm:pt modelId="{A3B9B896-A180-4252-BB33-9FB894CCA779}" type="pres">
      <dgm:prSet presAssocID="{72915EAA-19DC-4638-BE46-551A6474AF02}" presName="node" presStyleLbl="node1" presStyleIdx="4" presStyleCnt="7">
        <dgm:presLayoutVars>
          <dgm:bulletEnabled val="1"/>
        </dgm:presLayoutVars>
      </dgm:prSet>
      <dgm:spPr/>
      <dgm:t>
        <a:bodyPr/>
        <a:lstStyle/>
        <a:p>
          <a:endParaRPr lang="en-US"/>
        </a:p>
      </dgm:t>
    </dgm:pt>
    <dgm:pt modelId="{8E7E27B3-55CF-4F08-BAE9-F961FCE4EABC}" type="pres">
      <dgm:prSet presAssocID="{1C23B708-4E6C-4501-A14E-488A252EC7DF}" presName="sibTrans" presStyleLbl="sibTrans1D1" presStyleIdx="4" presStyleCnt="6"/>
      <dgm:spPr/>
      <dgm:t>
        <a:bodyPr/>
        <a:lstStyle/>
        <a:p>
          <a:endParaRPr lang="en-US"/>
        </a:p>
      </dgm:t>
    </dgm:pt>
    <dgm:pt modelId="{B8A6F1B1-38D1-4D92-AC82-A2E00C5E35FA}" type="pres">
      <dgm:prSet presAssocID="{1C23B708-4E6C-4501-A14E-488A252EC7DF}" presName="connectorText" presStyleLbl="sibTrans1D1" presStyleIdx="4" presStyleCnt="6"/>
      <dgm:spPr/>
      <dgm:t>
        <a:bodyPr/>
        <a:lstStyle/>
        <a:p>
          <a:endParaRPr lang="en-US"/>
        </a:p>
      </dgm:t>
    </dgm:pt>
    <dgm:pt modelId="{F0BE11A5-F316-4720-ABCA-7A13DABA0B6D}" type="pres">
      <dgm:prSet presAssocID="{3EB9C5F6-AF6C-4F1D-8E41-F66ACEADDE2D}" presName="node" presStyleLbl="node1" presStyleIdx="5" presStyleCnt="7">
        <dgm:presLayoutVars>
          <dgm:bulletEnabled val="1"/>
        </dgm:presLayoutVars>
      </dgm:prSet>
      <dgm:spPr/>
      <dgm:t>
        <a:bodyPr/>
        <a:lstStyle/>
        <a:p>
          <a:endParaRPr lang="en-US"/>
        </a:p>
      </dgm:t>
    </dgm:pt>
    <dgm:pt modelId="{0D39EDE1-A267-4A1E-89D4-B165760453DC}" type="pres">
      <dgm:prSet presAssocID="{7317FADA-55E1-41FF-B979-2F77A53504A8}" presName="sibTrans" presStyleLbl="sibTrans1D1" presStyleIdx="5" presStyleCnt="6"/>
      <dgm:spPr/>
      <dgm:t>
        <a:bodyPr/>
        <a:lstStyle/>
        <a:p>
          <a:endParaRPr lang="en-US"/>
        </a:p>
      </dgm:t>
    </dgm:pt>
    <dgm:pt modelId="{FD7CC1E7-4BE7-4CD9-84E7-F10E3E5B2EDD}" type="pres">
      <dgm:prSet presAssocID="{7317FADA-55E1-41FF-B979-2F77A53504A8}" presName="connectorText" presStyleLbl="sibTrans1D1" presStyleIdx="5" presStyleCnt="6"/>
      <dgm:spPr/>
      <dgm:t>
        <a:bodyPr/>
        <a:lstStyle/>
        <a:p>
          <a:endParaRPr lang="en-US"/>
        </a:p>
      </dgm:t>
    </dgm:pt>
    <dgm:pt modelId="{24EF8CDA-CBF9-4EB2-A31D-3912E658E2D4}" type="pres">
      <dgm:prSet presAssocID="{D81B14DB-D5FB-400B-91C2-4B3ABB034BCF}" presName="node" presStyleLbl="node1" presStyleIdx="6" presStyleCnt="7">
        <dgm:presLayoutVars>
          <dgm:bulletEnabled val="1"/>
        </dgm:presLayoutVars>
      </dgm:prSet>
      <dgm:spPr/>
      <dgm:t>
        <a:bodyPr/>
        <a:lstStyle/>
        <a:p>
          <a:endParaRPr lang="en-US"/>
        </a:p>
      </dgm:t>
    </dgm:pt>
  </dgm:ptLst>
  <dgm:cxnLst>
    <dgm:cxn modelId="{495F017D-5B45-4415-9DB3-C07B1D409C55}" type="presOf" srcId="{3EB9C5F6-AF6C-4F1D-8E41-F66ACEADDE2D}" destId="{F0BE11A5-F316-4720-ABCA-7A13DABA0B6D}" srcOrd="0" destOrd="0" presId="urn:microsoft.com/office/officeart/2005/8/layout/bProcess3"/>
    <dgm:cxn modelId="{9BB4727C-541D-4129-AD37-290686FE40F7}" type="presOf" srcId="{1C23B708-4E6C-4501-A14E-488A252EC7DF}" destId="{B8A6F1B1-38D1-4D92-AC82-A2E00C5E35FA}" srcOrd="1" destOrd="0" presId="urn:microsoft.com/office/officeart/2005/8/layout/bProcess3"/>
    <dgm:cxn modelId="{01226692-95E8-4D89-B7FD-DE59F577171C}" srcId="{DB292076-BCB3-4A98-8D0C-54A7285ADC8D}" destId="{A5392F28-ADAD-4A8C-B886-A059D1B6346B}" srcOrd="1" destOrd="0" parTransId="{38738206-2208-4830-90B6-1420D8C8552C}" sibTransId="{64193EFA-3D92-451D-BE3F-72F49A27FD43}"/>
    <dgm:cxn modelId="{2EAA8D8D-8B4E-465D-B138-C8BE4341F749}" type="presOf" srcId="{1C23B708-4E6C-4501-A14E-488A252EC7DF}" destId="{8E7E27B3-55CF-4F08-BAE9-F961FCE4EABC}" srcOrd="0" destOrd="0" presId="urn:microsoft.com/office/officeart/2005/8/layout/bProcess3"/>
    <dgm:cxn modelId="{974B2D1E-CD31-4EB0-8E23-E9DFF3AF71A8}" type="presOf" srcId="{C12B3950-C537-4C56-969F-9A278B1CBD94}" destId="{09AFD2BB-01F3-4CEB-9156-D31C279DA3AF}" srcOrd="0" destOrd="0" presId="urn:microsoft.com/office/officeart/2005/8/layout/bProcess3"/>
    <dgm:cxn modelId="{E577ADED-5600-4BB5-9D1D-0EBF9FD9E82F}" type="presOf" srcId="{136115C5-CE5B-4A1D-B95C-4C2EBEEA25E4}" destId="{9474C192-58F4-435E-BEF7-6EE2A1E0AC50}" srcOrd="0" destOrd="0" presId="urn:microsoft.com/office/officeart/2005/8/layout/bProcess3"/>
    <dgm:cxn modelId="{1FD7ED19-9410-4329-9542-9369476A7ABB}" type="presOf" srcId="{7317FADA-55E1-41FF-B979-2F77A53504A8}" destId="{0D39EDE1-A267-4A1E-89D4-B165760453DC}" srcOrd="0" destOrd="0" presId="urn:microsoft.com/office/officeart/2005/8/layout/bProcess3"/>
    <dgm:cxn modelId="{80ED18E3-5166-4636-8F17-61500288BDB9}" type="presOf" srcId="{9B21729D-634D-44B1-97E4-978AA84A2478}" destId="{3367BAA2-D462-4BBB-A244-D97F30A5DDE3}" srcOrd="0" destOrd="0" presId="urn:microsoft.com/office/officeart/2005/8/layout/bProcess3"/>
    <dgm:cxn modelId="{01F8DFD3-4F12-4F1B-B262-5E48077BFC19}" type="presOf" srcId="{C12A49A3-79B6-4B8A-9C7A-6BC38A6EE2A9}" destId="{0E7205FA-BC4C-4F15-BA71-5410DA2233FF}" srcOrd="0" destOrd="0" presId="urn:microsoft.com/office/officeart/2005/8/layout/bProcess3"/>
    <dgm:cxn modelId="{27B9C560-DE62-4D8A-A494-0735B3DA03F0}" type="presOf" srcId="{64193EFA-3D92-451D-BE3F-72F49A27FD43}" destId="{29EF82BC-EDBE-4A08-A3C5-7AD003F96850}" srcOrd="0" destOrd="0" presId="urn:microsoft.com/office/officeart/2005/8/layout/bProcess3"/>
    <dgm:cxn modelId="{8ACE0D02-3E7B-44E5-A7D5-1C0F32F97877}" type="presOf" srcId="{7ABD26EE-D4F9-469D-86EE-5FFE27E533E6}" destId="{1761CB22-C8A8-4CA7-9B6D-10D82DEE9E21}" srcOrd="1" destOrd="0" presId="urn:microsoft.com/office/officeart/2005/8/layout/bProcess3"/>
    <dgm:cxn modelId="{EA70DA1E-B41F-4D3E-BD6F-1CEE8362BA2E}" type="presOf" srcId="{D81B14DB-D5FB-400B-91C2-4B3ABB034BCF}" destId="{24EF8CDA-CBF9-4EB2-A31D-3912E658E2D4}" srcOrd="0" destOrd="0" presId="urn:microsoft.com/office/officeart/2005/8/layout/bProcess3"/>
    <dgm:cxn modelId="{E9821303-47F2-4301-A547-63356A78382F}" type="presOf" srcId="{72915EAA-19DC-4638-BE46-551A6474AF02}" destId="{A3B9B896-A180-4252-BB33-9FB894CCA779}" srcOrd="0" destOrd="0" presId="urn:microsoft.com/office/officeart/2005/8/layout/bProcess3"/>
    <dgm:cxn modelId="{AC1136F8-70B4-492F-9C5B-BF8C7C66CF10}" type="presOf" srcId="{7317FADA-55E1-41FF-B979-2F77A53504A8}" destId="{FD7CC1E7-4BE7-4CD9-84E7-F10E3E5B2EDD}" srcOrd="1" destOrd="0" presId="urn:microsoft.com/office/officeart/2005/8/layout/bProcess3"/>
    <dgm:cxn modelId="{699E37C2-7DBD-43DE-97D6-7E164DD2E5BF}" type="presOf" srcId="{DB292076-BCB3-4A98-8D0C-54A7285ADC8D}" destId="{C602C77C-7344-4E7C-96E1-CE15D49DB161}" srcOrd="0" destOrd="0" presId="urn:microsoft.com/office/officeart/2005/8/layout/bProcess3"/>
    <dgm:cxn modelId="{AB87066A-9DA8-49BB-B0D7-66BA43F0D482}" srcId="{DB292076-BCB3-4A98-8D0C-54A7285ADC8D}" destId="{136115C5-CE5B-4A1D-B95C-4C2EBEEA25E4}" srcOrd="2" destOrd="0" parTransId="{B9C77FB3-29B9-44A8-9A42-4930E83FF322}" sibTransId="{C12B3950-C537-4C56-969F-9A278B1CBD94}"/>
    <dgm:cxn modelId="{CB07659F-1FC6-48BB-B855-51C2517A5542}" type="presOf" srcId="{64193EFA-3D92-451D-BE3F-72F49A27FD43}" destId="{563719AD-DA30-4949-94F8-67398DBDC87A}" srcOrd="1" destOrd="0" presId="urn:microsoft.com/office/officeart/2005/8/layout/bProcess3"/>
    <dgm:cxn modelId="{B9A0FDB4-09E9-4FA6-A911-858E4E607E38}" srcId="{DB292076-BCB3-4A98-8D0C-54A7285ADC8D}" destId="{9B21729D-634D-44B1-97E4-978AA84A2478}" srcOrd="3" destOrd="0" parTransId="{CACC9D0C-2F3E-4280-B7B5-9C4D8F7B5F79}" sibTransId="{7ABD26EE-D4F9-469D-86EE-5FFE27E533E6}"/>
    <dgm:cxn modelId="{9E85193F-66A0-4FDE-A5B7-1E261A35BFEE}" type="presOf" srcId="{A5392F28-ADAD-4A8C-B886-A059D1B6346B}" destId="{C3FC0A67-319B-47CF-84C0-B624EEECE67C}" srcOrd="0" destOrd="0" presId="urn:microsoft.com/office/officeart/2005/8/layout/bProcess3"/>
    <dgm:cxn modelId="{32D0615F-3B3C-4B55-A6B9-73E9992C4E18}" srcId="{DB292076-BCB3-4A98-8D0C-54A7285ADC8D}" destId="{3EB9C5F6-AF6C-4F1D-8E41-F66ACEADDE2D}" srcOrd="5" destOrd="0" parTransId="{77D9C648-0F84-4E7F-B92F-AE7EE8589E59}" sibTransId="{7317FADA-55E1-41FF-B979-2F77A53504A8}"/>
    <dgm:cxn modelId="{A66C1D46-D336-4EC2-9E5E-CC21CD2C88AA}" type="presOf" srcId="{7944BD7B-5B0E-4022-BED1-B833F95F4DA6}" destId="{FB3D15DA-0600-4D0F-962C-232B9FF984C8}" srcOrd="0" destOrd="0" presId="urn:microsoft.com/office/officeart/2005/8/layout/bProcess3"/>
    <dgm:cxn modelId="{1516AA31-C10B-4D0A-8E27-E653CF0B961C}" srcId="{DB292076-BCB3-4A98-8D0C-54A7285ADC8D}" destId="{7944BD7B-5B0E-4022-BED1-B833F95F4DA6}" srcOrd="0" destOrd="0" parTransId="{5584ACEF-1289-4813-9195-381576742070}" sibTransId="{C12A49A3-79B6-4B8A-9C7A-6BC38A6EE2A9}"/>
    <dgm:cxn modelId="{E8623D51-1FA3-46A7-9D34-640A6C893BD2}" type="presOf" srcId="{C12B3950-C537-4C56-969F-9A278B1CBD94}" destId="{563C89DB-438B-4E71-AB0A-8318FC2D62F2}" srcOrd="1" destOrd="0" presId="urn:microsoft.com/office/officeart/2005/8/layout/bProcess3"/>
    <dgm:cxn modelId="{5FC5091A-8A63-4DE2-93D3-734DDB8CFACE}" type="presOf" srcId="{7ABD26EE-D4F9-469D-86EE-5FFE27E533E6}" destId="{EEF41421-3EBE-4709-AD46-5904352E90B2}" srcOrd="0" destOrd="0" presId="urn:microsoft.com/office/officeart/2005/8/layout/bProcess3"/>
    <dgm:cxn modelId="{5050132D-B284-4FFF-B633-4771E21BDA38}" srcId="{DB292076-BCB3-4A98-8D0C-54A7285ADC8D}" destId="{D81B14DB-D5FB-400B-91C2-4B3ABB034BCF}" srcOrd="6" destOrd="0" parTransId="{3D499CA2-D063-4741-B7EE-EB57B644061A}" sibTransId="{77311674-F17B-4221-B39B-7F419145F91B}"/>
    <dgm:cxn modelId="{2338F573-57A5-487B-8CC5-457F474B30D1}" srcId="{DB292076-BCB3-4A98-8D0C-54A7285ADC8D}" destId="{72915EAA-19DC-4638-BE46-551A6474AF02}" srcOrd="4" destOrd="0" parTransId="{35C82E4C-AD5D-464E-BAE0-76A955D7916D}" sibTransId="{1C23B708-4E6C-4501-A14E-488A252EC7DF}"/>
    <dgm:cxn modelId="{8EE906B2-B9A0-46B1-AD4B-78AD0139D01D}" type="presOf" srcId="{C12A49A3-79B6-4B8A-9C7A-6BC38A6EE2A9}" destId="{73C221FF-B182-4433-88D4-0117583723F2}" srcOrd="1" destOrd="0" presId="urn:microsoft.com/office/officeart/2005/8/layout/bProcess3"/>
    <dgm:cxn modelId="{65A3BC5A-6F96-48A7-9B00-BF77148A13EB}" type="presParOf" srcId="{C602C77C-7344-4E7C-96E1-CE15D49DB161}" destId="{FB3D15DA-0600-4D0F-962C-232B9FF984C8}" srcOrd="0" destOrd="0" presId="urn:microsoft.com/office/officeart/2005/8/layout/bProcess3"/>
    <dgm:cxn modelId="{89C0DA6A-1EBE-4CA8-A439-1635B44CF34B}" type="presParOf" srcId="{C602C77C-7344-4E7C-96E1-CE15D49DB161}" destId="{0E7205FA-BC4C-4F15-BA71-5410DA2233FF}" srcOrd="1" destOrd="0" presId="urn:microsoft.com/office/officeart/2005/8/layout/bProcess3"/>
    <dgm:cxn modelId="{B1FC951F-7B3D-4471-B024-2E57DC26FE7B}" type="presParOf" srcId="{0E7205FA-BC4C-4F15-BA71-5410DA2233FF}" destId="{73C221FF-B182-4433-88D4-0117583723F2}" srcOrd="0" destOrd="0" presId="urn:microsoft.com/office/officeart/2005/8/layout/bProcess3"/>
    <dgm:cxn modelId="{FE181018-23A6-41C4-AA2A-8A7B234CEC27}" type="presParOf" srcId="{C602C77C-7344-4E7C-96E1-CE15D49DB161}" destId="{C3FC0A67-319B-47CF-84C0-B624EEECE67C}" srcOrd="2" destOrd="0" presId="urn:microsoft.com/office/officeart/2005/8/layout/bProcess3"/>
    <dgm:cxn modelId="{C84A3278-9F29-4848-827D-11E84680B79F}" type="presParOf" srcId="{C602C77C-7344-4E7C-96E1-CE15D49DB161}" destId="{29EF82BC-EDBE-4A08-A3C5-7AD003F96850}" srcOrd="3" destOrd="0" presId="urn:microsoft.com/office/officeart/2005/8/layout/bProcess3"/>
    <dgm:cxn modelId="{125F907C-7F9F-4B48-812A-30B4C5E097A9}" type="presParOf" srcId="{29EF82BC-EDBE-4A08-A3C5-7AD003F96850}" destId="{563719AD-DA30-4949-94F8-67398DBDC87A}" srcOrd="0" destOrd="0" presId="urn:microsoft.com/office/officeart/2005/8/layout/bProcess3"/>
    <dgm:cxn modelId="{53D451BC-46AB-4E9E-B10D-DC3A5AF1A81E}" type="presParOf" srcId="{C602C77C-7344-4E7C-96E1-CE15D49DB161}" destId="{9474C192-58F4-435E-BEF7-6EE2A1E0AC50}" srcOrd="4" destOrd="0" presId="urn:microsoft.com/office/officeart/2005/8/layout/bProcess3"/>
    <dgm:cxn modelId="{665AA24E-829F-4076-BE0D-F8CA66D20B87}" type="presParOf" srcId="{C602C77C-7344-4E7C-96E1-CE15D49DB161}" destId="{09AFD2BB-01F3-4CEB-9156-D31C279DA3AF}" srcOrd="5" destOrd="0" presId="urn:microsoft.com/office/officeart/2005/8/layout/bProcess3"/>
    <dgm:cxn modelId="{EE43F422-A372-4211-89F9-9DF83F36C1C9}" type="presParOf" srcId="{09AFD2BB-01F3-4CEB-9156-D31C279DA3AF}" destId="{563C89DB-438B-4E71-AB0A-8318FC2D62F2}" srcOrd="0" destOrd="0" presId="urn:microsoft.com/office/officeart/2005/8/layout/bProcess3"/>
    <dgm:cxn modelId="{6D17F370-CE36-42FB-953B-7C0F0305593D}" type="presParOf" srcId="{C602C77C-7344-4E7C-96E1-CE15D49DB161}" destId="{3367BAA2-D462-4BBB-A244-D97F30A5DDE3}" srcOrd="6" destOrd="0" presId="urn:microsoft.com/office/officeart/2005/8/layout/bProcess3"/>
    <dgm:cxn modelId="{78E253CA-EA5D-41FC-A875-CCB93C9A8D26}" type="presParOf" srcId="{C602C77C-7344-4E7C-96E1-CE15D49DB161}" destId="{EEF41421-3EBE-4709-AD46-5904352E90B2}" srcOrd="7" destOrd="0" presId="urn:microsoft.com/office/officeart/2005/8/layout/bProcess3"/>
    <dgm:cxn modelId="{4907FD54-96DD-401A-8A9B-2F3E2C6F9EF8}" type="presParOf" srcId="{EEF41421-3EBE-4709-AD46-5904352E90B2}" destId="{1761CB22-C8A8-4CA7-9B6D-10D82DEE9E21}" srcOrd="0" destOrd="0" presId="urn:microsoft.com/office/officeart/2005/8/layout/bProcess3"/>
    <dgm:cxn modelId="{BF82FE02-4D87-4F23-B99F-16BEC1F6A6CE}" type="presParOf" srcId="{C602C77C-7344-4E7C-96E1-CE15D49DB161}" destId="{A3B9B896-A180-4252-BB33-9FB894CCA779}" srcOrd="8" destOrd="0" presId="urn:microsoft.com/office/officeart/2005/8/layout/bProcess3"/>
    <dgm:cxn modelId="{40DE61FD-99F2-4C4B-81FF-60213F60D59F}" type="presParOf" srcId="{C602C77C-7344-4E7C-96E1-CE15D49DB161}" destId="{8E7E27B3-55CF-4F08-BAE9-F961FCE4EABC}" srcOrd="9" destOrd="0" presId="urn:microsoft.com/office/officeart/2005/8/layout/bProcess3"/>
    <dgm:cxn modelId="{3DC15AFA-3377-4F84-935A-A4F2CF1EDA57}" type="presParOf" srcId="{8E7E27B3-55CF-4F08-BAE9-F961FCE4EABC}" destId="{B8A6F1B1-38D1-4D92-AC82-A2E00C5E35FA}" srcOrd="0" destOrd="0" presId="urn:microsoft.com/office/officeart/2005/8/layout/bProcess3"/>
    <dgm:cxn modelId="{4F1BA710-BAE8-42EA-9164-42004EE5D3CF}" type="presParOf" srcId="{C602C77C-7344-4E7C-96E1-CE15D49DB161}" destId="{F0BE11A5-F316-4720-ABCA-7A13DABA0B6D}" srcOrd="10" destOrd="0" presId="urn:microsoft.com/office/officeart/2005/8/layout/bProcess3"/>
    <dgm:cxn modelId="{A75E91D8-36F3-46E3-84E6-B7D34D3183F7}" type="presParOf" srcId="{C602C77C-7344-4E7C-96E1-CE15D49DB161}" destId="{0D39EDE1-A267-4A1E-89D4-B165760453DC}" srcOrd="11" destOrd="0" presId="urn:microsoft.com/office/officeart/2005/8/layout/bProcess3"/>
    <dgm:cxn modelId="{0F4FFD01-7EF5-450A-8A92-F363D7138872}" type="presParOf" srcId="{0D39EDE1-A267-4A1E-89D4-B165760453DC}" destId="{FD7CC1E7-4BE7-4CD9-84E7-F10E3E5B2EDD}" srcOrd="0" destOrd="0" presId="urn:microsoft.com/office/officeart/2005/8/layout/bProcess3"/>
    <dgm:cxn modelId="{E18DAE19-80B3-49D6-B149-23EE453D3405}" type="presParOf" srcId="{C602C77C-7344-4E7C-96E1-CE15D49DB161}" destId="{24EF8CDA-CBF9-4EB2-A31D-3912E658E2D4}"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315D35-6D25-43B5-B6C4-AB60549A14E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9818133-5A62-4A39-910C-5D76D21DDA5A}">
      <dgm:prSet phldrT="[Text]"/>
      <dgm:spPr/>
      <dgm:t>
        <a:bodyPr/>
        <a:lstStyle/>
        <a:p>
          <a:r>
            <a:rPr lang="en-GB" b="1" dirty="0" smtClean="0"/>
            <a:t>Change Authority</a:t>
          </a:r>
          <a:endParaRPr lang="en-US" dirty="0"/>
        </a:p>
      </dgm:t>
    </dgm:pt>
    <dgm:pt modelId="{B6F8868B-5C02-4536-9F85-543F333585CE}" type="parTrans" cxnId="{8BC83884-989C-42DD-AB63-AD3F2DDB622E}">
      <dgm:prSet/>
      <dgm:spPr/>
      <dgm:t>
        <a:bodyPr/>
        <a:lstStyle/>
        <a:p>
          <a:endParaRPr lang="en-US"/>
        </a:p>
      </dgm:t>
    </dgm:pt>
    <dgm:pt modelId="{32B6C08A-FA75-4209-8B39-9ADF2C22708D}" type="sibTrans" cxnId="{8BC83884-989C-42DD-AB63-AD3F2DDB622E}">
      <dgm:prSet/>
      <dgm:spPr/>
      <dgm:t>
        <a:bodyPr/>
        <a:lstStyle/>
        <a:p>
          <a:endParaRPr lang="en-US"/>
        </a:p>
      </dgm:t>
    </dgm:pt>
    <dgm:pt modelId="{97CDAA3D-BE47-468A-966C-F81C47D87610}">
      <dgm:prSet/>
      <dgm:spPr/>
      <dgm:t>
        <a:bodyPr/>
        <a:lstStyle/>
        <a:p>
          <a:r>
            <a:rPr lang="en-GB" dirty="0" smtClean="0"/>
            <a:t>Formal authorization is obtained for each change from a change authority that may be a role, person or group of people</a:t>
          </a:r>
          <a:endParaRPr lang="en-GB" dirty="0"/>
        </a:p>
      </dgm:t>
    </dgm:pt>
    <dgm:pt modelId="{2521DB90-8ACB-434C-926E-D3D7F1AFC3AF}" type="parTrans" cxnId="{324C1771-4DB6-4A4A-87CD-06E35F6E3913}">
      <dgm:prSet/>
      <dgm:spPr/>
      <dgm:t>
        <a:bodyPr/>
        <a:lstStyle/>
        <a:p>
          <a:endParaRPr lang="en-US"/>
        </a:p>
      </dgm:t>
    </dgm:pt>
    <dgm:pt modelId="{021F3AC7-A201-4D61-90A7-AEB2C3485077}" type="sibTrans" cxnId="{324C1771-4DB6-4A4A-87CD-06E35F6E3913}">
      <dgm:prSet/>
      <dgm:spPr/>
      <dgm:t>
        <a:bodyPr/>
        <a:lstStyle/>
        <a:p>
          <a:endParaRPr lang="en-US"/>
        </a:p>
      </dgm:t>
    </dgm:pt>
    <dgm:pt modelId="{402656A7-7183-4FED-9A61-8A24F65A1774}">
      <dgm:prSet/>
      <dgm:spPr/>
      <dgm:t>
        <a:bodyPr/>
        <a:lstStyle/>
        <a:p>
          <a:r>
            <a:rPr lang="en-GB" b="1" dirty="0" smtClean="0"/>
            <a:t>CAB (ECAB)‏</a:t>
          </a:r>
          <a:endParaRPr lang="en-GB" b="1" dirty="0"/>
        </a:p>
      </dgm:t>
    </dgm:pt>
    <dgm:pt modelId="{D9F98DF9-15B9-4B64-B2C9-D809B976D9C1}" type="parTrans" cxnId="{B35C5C5A-0DFE-4884-BDB6-ED84F98B77A4}">
      <dgm:prSet/>
      <dgm:spPr/>
      <dgm:t>
        <a:bodyPr/>
        <a:lstStyle/>
        <a:p>
          <a:endParaRPr lang="en-US"/>
        </a:p>
      </dgm:t>
    </dgm:pt>
    <dgm:pt modelId="{5BBB9458-E1E5-4ECE-A3A3-C2BDB6EC3648}" type="sibTrans" cxnId="{B35C5C5A-0DFE-4884-BDB6-ED84F98B77A4}">
      <dgm:prSet/>
      <dgm:spPr/>
      <dgm:t>
        <a:bodyPr/>
        <a:lstStyle/>
        <a:p>
          <a:endParaRPr lang="en-US"/>
        </a:p>
      </dgm:t>
    </dgm:pt>
    <dgm:pt modelId="{204DF691-8298-42FD-99EE-8C39BC4CD1DF}">
      <dgm:prSet/>
      <dgm:spPr/>
      <dgm:t>
        <a:bodyPr/>
        <a:lstStyle/>
        <a:p>
          <a:r>
            <a:rPr lang="en-GB" dirty="0" smtClean="0"/>
            <a:t>Composed according to change, include :</a:t>
          </a:r>
          <a:endParaRPr lang="en-GB" dirty="0"/>
        </a:p>
      </dgm:t>
    </dgm:pt>
    <dgm:pt modelId="{FB506416-0967-4115-A526-A5B47CA8B049}" type="parTrans" cxnId="{B8245987-0C6B-4E9E-B84F-1859132E47FA}">
      <dgm:prSet/>
      <dgm:spPr/>
      <dgm:t>
        <a:bodyPr/>
        <a:lstStyle/>
        <a:p>
          <a:endParaRPr lang="en-US"/>
        </a:p>
      </dgm:t>
    </dgm:pt>
    <dgm:pt modelId="{4D26670B-B62C-4911-9873-4A76B87131E9}" type="sibTrans" cxnId="{B8245987-0C6B-4E9E-B84F-1859132E47FA}">
      <dgm:prSet/>
      <dgm:spPr/>
      <dgm:t>
        <a:bodyPr/>
        <a:lstStyle/>
        <a:p>
          <a:endParaRPr lang="en-US"/>
        </a:p>
      </dgm:t>
    </dgm:pt>
    <dgm:pt modelId="{B27F0345-34DD-41FE-93AD-323BF07BB22C}">
      <dgm:prSet/>
      <dgm:spPr/>
      <dgm:t>
        <a:bodyPr/>
        <a:lstStyle/>
        <a:p>
          <a:r>
            <a:rPr lang="en-GB" dirty="0" smtClean="0"/>
            <a:t>Problem Manager</a:t>
          </a:r>
          <a:endParaRPr lang="en-GB" dirty="0"/>
        </a:p>
      </dgm:t>
    </dgm:pt>
    <dgm:pt modelId="{574567BA-A208-48BA-BBCD-4C9D2A92B960}" type="parTrans" cxnId="{8D1B120F-84AA-42BD-8279-054C8F0DFB8E}">
      <dgm:prSet/>
      <dgm:spPr/>
      <dgm:t>
        <a:bodyPr/>
        <a:lstStyle/>
        <a:p>
          <a:endParaRPr lang="en-US"/>
        </a:p>
      </dgm:t>
    </dgm:pt>
    <dgm:pt modelId="{9AE3330A-4F01-460A-A68E-871691FBF6B0}" type="sibTrans" cxnId="{8D1B120F-84AA-42BD-8279-054C8F0DFB8E}">
      <dgm:prSet/>
      <dgm:spPr/>
      <dgm:t>
        <a:bodyPr/>
        <a:lstStyle/>
        <a:p>
          <a:endParaRPr lang="en-US"/>
        </a:p>
      </dgm:t>
    </dgm:pt>
    <dgm:pt modelId="{70947BE5-31C5-4F82-98E0-154BB0E9C9A4}">
      <dgm:prSet/>
      <dgm:spPr/>
      <dgm:t>
        <a:bodyPr/>
        <a:lstStyle/>
        <a:p>
          <a:r>
            <a:rPr lang="en-GB" dirty="0" smtClean="0"/>
            <a:t>Service Level Manager</a:t>
          </a:r>
          <a:endParaRPr lang="en-GB" dirty="0"/>
        </a:p>
      </dgm:t>
    </dgm:pt>
    <dgm:pt modelId="{7C5E021A-AB47-47F9-B799-F3BCB7C1FCC7}" type="parTrans" cxnId="{0ADCFD54-192F-45CB-AC74-123998D05B0F}">
      <dgm:prSet/>
      <dgm:spPr/>
      <dgm:t>
        <a:bodyPr/>
        <a:lstStyle/>
        <a:p>
          <a:endParaRPr lang="en-US"/>
        </a:p>
      </dgm:t>
    </dgm:pt>
    <dgm:pt modelId="{C87B2EE8-8A67-47EE-9F39-7E06A6180309}" type="sibTrans" cxnId="{0ADCFD54-192F-45CB-AC74-123998D05B0F}">
      <dgm:prSet/>
      <dgm:spPr/>
      <dgm:t>
        <a:bodyPr/>
        <a:lstStyle/>
        <a:p>
          <a:endParaRPr lang="en-US"/>
        </a:p>
      </dgm:t>
    </dgm:pt>
    <dgm:pt modelId="{56BA5518-AF75-48B0-8DF3-CD1930DBBBBF}">
      <dgm:prSet/>
      <dgm:spPr/>
      <dgm:t>
        <a:bodyPr/>
        <a:lstStyle/>
        <a:p>
          <a:r>
            <a:rPr lang="en-GB" dirty="0" smtClean="0"/>
            <a:t>Customer Relations Staff</a:t>
          </a:r>
          <a:endParaRPr lang="en-GB" dirty="0"/>
        </a:p>
      </dgm:t>
    </dgm:pt>
    <dgm:pt modelId="{C30FD3E3-451F-4C06-94AE-185D795BB649}" type="parTrans" cxnId="{B79B225F-F919-4B5E-8A7F-0B33CEAE651B}">
      <dgm:prSet/>
      <dgm:spPr/>
      <dgm:t>
        <a:bodyPr/>
        <a:lstStyle/>
        <a:p>
          <a:endParaRPr lang="en-US"/>
        </a:p>
      </dgm:t>
    </dgm:pt>
    <dgm:pt modelId="{28ECF8F1-7BCF-41A6-8BC0-968854840F76}" type="sibTrans" cxnId="{B79B225F-F919-4B5E-8A7F-0B33CEAE651B}">
      <dgm:prSet/>
      <dgm:spPr/>
      <dgm:t>
        <a:bodyPr/>
        <a:lstStyle/>
        <a:p>
          <a:endParaRPr lang="en-US"/>
        </a:p>
      </dgm:t>
    </dgm:pt>
    <dgm:pt modelId="{3350FE64-EB6F-4709-B1A1-E12B4323C35F}">
      <dgm:prSet/>
      <dgm:spPr/>
      <dgm:t>
        <a:bodyPr/>
        <a:lstStyle/>
        <a:p>
          <a:r>
            <a:rPr lang="en-GB" dirty="0" smtClean="0"/>
            <a:t>Etc</a:t>
          </a:r>
          <a:endParaRPr lang="en-GB" dirty="0"/>
        </a:p>
      </dgm:t>
    </dgm:pt>
    <dgm:pt modelId="{D969CB78-3E41-46C8-909D-A402356999AE}" type="parTrans" cxnId="{5B47C4A6-996E-4E27-84D7-1069E24C9A48}">
      <dgm:prSet/>
      <dgm:spPr/>
      <dgm:t>
        <a:bodyPr/>
        <a:lstStyle/>
        <a:p>
          <a:endParaRPr lang="en-US"/>
        </a:p>
      </dgm:t>
    </dgm:pt>
    <dgm:pt modelId="{8CDA0947-C750-46CE-AEC2-E1CDAEC9538F}" type="sibTrans" cxnId="{5B47C4A6-996E-4E27-84D7-1069E24C9A48}">
      <dgm:prSet/>
      <dgm:spPr/>
      <dgm:t>
        <a:bodyPr/>
        <a:lstStyle/>
        <a:p>
          <a:endParaRPr lang="en-US"/>
        </a:p>
      </dgm:t>
    </dgm:pt>
    <dgm:pt modelId="{351EAADE-9ADC-4D1F-A430-121B8A6DDE11}">
      <dgm:prSet/>
      <dgm:spPr/>
      <dgm:t>
        <a:bodyPr/>
        <a:lstStyle/>
        <a:p>
          <a:r>
            <a:rPr lang="en-GB" dirty="0" smtClean="0"/>
            <a:t>Chaired by Change Manager</a:t>
          </a:r>
          <a:endParaRPr lang="en-US" dirty="0"/>
        </a:p>
      </dgm:t>
    </dgm:pt>
    <dgm:pt modelId="{29427C55-212F-4C4B-A0BA-192FCCEDEE81}" type="parTrans" cxnId="{9308F755-92D4-4D8E-A4FA-5A035A2154FA}">
      <dgm:prSet/>
      <dgm:spPr/>
      <dgm:t>
        <a:bodyPr/>
        <a:lstStyle/>
        <a:p>
          <a:endParaRPr lang="en-US"/>
        </a:p>
      </dgm:t>
    </dgm:pt>
    <dgm:pt modelId="{5455583C-2CCA-4AFE-8591-97DB0E321417}" type="sibTrans" cxnId="{9308F755-92D4-4D8E-A4FA-5A035A2154FA}">
      <dgm:prSet/>
      <dgm:spPr/>
      <dgm:t>
        <a:bodyPr/>
        <a:lstStyle/>
        <a:p>
          <a:endParaRPr lang="en-US"/>
        </a:p>
      </dgm:t>
    </dgm:pt>
    <dgm:pt modelId="{1F7492F8-2CA2-4744-AF50-3D1EBF2D5EE5}" type="pres">
      <dgm:prSet presAssocID="{9E315D35-6D25-43B5-B6C4-AB60549A14ED}" presName="Name0" presStyleCnt="0">
        <dgm:presLayoutVars>
          <dgm:dir/>
          <dgm:animLvl val="lvl"/>
          <dgm:resizeHandles val="exact"/>
        </dgm:presLayoutVars>
      </dgm:prSet>
      <dgm:spPr/>
      <dgm:t>
        <a:bodyPr/>
        <a:lstStyle/>
        <a:p>
          <a:endParaRPr lang="en-US"/>
        </a:p>
      </dgm:t>
    </dgm:pt>
    <dgm:pt modelId="{193D7878-4522-4A82-B4EB-6B0590D2DDB5}" type="pres">
      <dgm:prSet presAssocID="{59818133-5A62-4A39-910C-5D76D21DDA5A}" presName="composite" presStyleCnt="0"/>
      <dgm:spPr/>
    </dgm:pt>
    <dgm:pt modelId="{A6B5124E-7D2C-4D07-BD6B-51A3797024E2}" type="pres">
      <dgm:prSet presAssocID="{59818133-5A62-4A39-910C-5D76D21DDA5A}" presName="parTx" presStyleLbl="alignNode1" presStyleIdx="0" presStyleCnt="2">
        <dgm:presLayoutVars>
          <dgm:chMax val="0"/>
          <dgm:chPref val="0"/>
          <dgm:bulletEnabled val="1"/>
        </dgm:presLayoutVars>
      </dgm:prSet>
      <dgm:spPr/>
      <dgm:t>
        <a:bodyPr/>
        <a:lstStyle/>
        <a:p>
          <a:endParaRPr lang="en-US"/>
        </a:p>
      </dgm:t>
    </dgm:pt>
    <dgm:pt modelId="{FD3B5AC8-6679-4CD6-B423-BDC98EC18714}" type="pres">
      <dgm:prSet presAssocID="{59818133-5A62-4A39-910C-5D76D21DDA5A}" presName="desTx" presStyleLbl="alignAccFollowNode1" presStyleIdx="0" presStyleCnt="2">
        <dgm:presLayoutVars>
          <dgm:bulletEnabled val="1"/>
        </dgm:presLayoutVars>
      </dgm:prSet>
      <dgm:spPr/>
      <dgm:t>
        <a:bodyPr/>
        <a:lstStyle/>
        <a:p>
          <a:endParaRPr lang="en-US"/>
        </a:p>
      </dgm:t>
    </dgm:pt>
    <dgm:pt modelId="{7CF71A24-DD22-46AF-B415-7520F4768FD1}" type="pres">
      <dgm:prSet presAssocID="{32B6C08A-FA75-4209-8B39-9ADF2C22708D}" presName="space" presStyleCnt="0"/>
      <dgm:spPr/>
    </dgm:pt>
    <dgm:pt modelId="{1A3736B6-2C1D-4FCD-A837-453E5F3CF62A}" type="pres">
      <dgm:prSet presAssocID="{402656A7-7183-4FED-9A61-8A24F65A1774}" presName="composite" presStyleCnt="0"/>
      <dgm:spPr/>
    </dgm:pt>
    <dgm:pt modelId="{8EF17647-BB90-45E9-8A1F-CA357317F2FD}" type="pres">
      <dgm:prSet presAssocID="{402656A7-7183-4FED-9A61-8A24F65A1774}" presName="parTx" presStyleLbl="alignNode1" presStyleIdx="1" presStyleCnt="2">
        <dgm:presLayoutVars>
          <dgm:chMax val="0"/>
          <dgm:chPref val="0"/>
          <dgm:bulletEnabled val="1"/>
        </dgm:presLayoutVars>
      </dgm:prSet>
      <dgm:spPr/>
      <dgm:t>
        <a:bodyPr/>
        <a:lstStyle/>
        <a:p>
          <a:endParaRPr lang="en-US"/>
        </a:p>
      </dgm:t>
    </dgm:pt>
    <dgm:pt modelId="{C0CFD157-F4E2-4822-A17F-14F3310CCDF7}" type="pres">
      <dgm:prSet presAssocID="{402656A7-7183-4FED-9A61-8A24F65A1774}" presName="desTx" presStyleLbl="alignAccFollowNode1" presStyleIdx="1" presStyleCnt="2">
        <dgm:presLayoutVars>
          <dgm:bulletEnabled val="1"/>
        </dgm:presLayoutVars>
      </dgm:prSet>
      <dgm:spPr/>
      <dgm:t>
        <a:bodyPr/>
        <a:lstStyle/>
        <a:p>
          <a:endParaRPr lang="en-US"/>
        </a:p>
      </dgm:t>
    </dgm:pt>
  </dgm:ptLst>
  <dgm:cxnLst>
    <dgm:cxn modelId="{DBDC3EF7-87A7-45D7-8B8C-102169E04CED}" type="presOf" srcId="{56BA5518-AF75-48B0-8DF3-CD1930DBBBBF}" destId="{C0CFD157-F4E2-4822-A17F-14F3310CCDF7}" srcOrd="0" destOrd="3" presId="urn:microsoft.com/office/officeart/2005/8/layout/hList1"/>
    <dgm:cxn modelId="{8D1B120F-84AA-42BD-8279-054C8F0DFB8E}" srcId="{204DF691-8298-42FD-99EE-8C39BC4CD1DF}" destId="{B27F0345-34DD-41FE-93AD-323BF07BB22C}" srcOrd="0" destOrd="0" parTransId="{574567BA-A208-48BA-BBCD-4C9D2A92B960}" sibTransId="{9AE3330A-4F01-460A-A68E-871691FBF6B0}"/>
    <dgm:cxn modelId="{56253305-A992-4683-B72C-92F06CFB69F4}" type="presOf" srcId="{70947BE5-31C5-4F82-98E0-154BB0E9C9A4}" destId="{C0CFD157-F4E2-4822-A17F-14F3310CCDF7}" srcOrd="0" destOrd="2" presId="urn:microsoft.com/office/officeart/2005/8/layout/hList1"/>
    <dgm:cxn modelId="{A5030219-9922-4B46-8A5E-2C0EBFAB7930}" type="presOf" srcId="{97CDAA3D-BE47-468A-966C-F81C47D87610}" destId="{FD3B5AC8-6679-4CD6-B423-BDC98EC18714}" srcOrd="0" destOrd="0" presId="urn:microsoft.com/office/officeart/2005/8/layout/hList1"/>
    <dgm:cxn modelId="{64CAB52A-F0C8-4C29-9835-1A0F13DDDA46}" type="presOf" srcId="{3350FE64-EB6F-4709-B1A1-E12B4323C35F}" destId="{C0CFD157-F4E2-4822-A17F-14F3310CCDF7}" srcOrd="0" destOrd="4" presId="urn:microsoft.com/office/officeart/2005/8/layout/hList1"/>
    <dgm:cxn modelId="{0ADCFD54-192F-45CB-AC74-123998D05B0F}" srcId="{204DF691-8298-42FD-99EE-8C39BC4CD1DF}" destId="{70947BE5-31C5-4F82-98E0-154BB0E9C9A4}" srcOrd="1" destOrd="0" parTransId="{7C5E021A-AB47-47F9-B799-F3BCB7C1FCC7}" sibTransId="{C87B2EE8-8A67-47EE-9F39-7E06A6180309}"/>
    <dgm:cxn modelId="{D26B1A5F-7CFF-495F-91BA-738287B9B16F}" type="presOf" srcId="{204DF691-8298-42FD-99EE-8C39BC4CD1DF}" destId="{C0CFD157-F4E2-4822-A17F-14F3310CCDF7}" srcOrd="0" destOrd="0" presId="urn:microsoft.com/office/officeart/2005/8/layout/hList1"/>
    <dgm:cxn modelId="{2BD851F1-D85E-4C1A-8768-84FED5E2F5A1}" type="presOf" srcId="{351EAADE-9ADC-4D1F-A430-121B8A6DDE11}" destId="{C0CFD157-F4E2-4822-A17F-14F3310CCDF7}" srcOrd="0" destOrd="5" presId="urn:microsoft.com/office/officeart/2005/8/layout/hList1"/>
    <dgm:cxn modelId="{7AA7CFF0-F6C8-43DE-87C4-E013DDDFEB9E}" type="presOf" srcId="{59818133-5A62-4A39-910C-5D76D21DDA5A}" destId="{A6B5124E-7D2C-4D07-BD6B-51A3797024E2}" srcOrd="0" destOrd="0" presId="urn:microsoft.com/office/officeart/2005/8/layout/hList1"/>
    <dgm:cxn modelId="{B35C5C5A-0DFE-4884-BDB6-ED84F98B77A4}" srcId="{9E315D35-6D25-43B5-B6C4-AB60549A14ED}" destId="{402656A7-7183-4FED-9A61-8A24F65A1774}" srcOrd="1" destOrd="0" parTransId="{D9F98DF9-15B9-4B64-B2C9-D809B976D9C1}" sibTransId="{5BBB9458-E1E5-4ECE-A3A3-C2BDB6EC3648}"/>
    <dgm:cxn modelId="{B8245987-0C6B-4E9E-B84F-1859132E47FA}" srcId="{402656A7-7183-4FED-9A61-8A24F65A1774}" destId="{204DF691-8298-42FD-99EE-8C39BC4CD1DF}" srcOrd="0" destOrd="0" parTransId="{FB506416-0967-4115-A526-A5B47CA8B049}" sibTransId="{4D26670B-B62C-4911-9873-4A76B87131E9}"/>
    <dgm:cxn modelId="{324C1771-4DB6-4A4A-87CD-06E35F6E3913}" srcId="{59818133-5A62-4A39-910C-5D76D21DDA5A}" destId="{97CDAA3D-BE47-468A-966C-F81C47D87610}" srcOrd="0" destOrd="0" parTransId="{2521DB90-8ACB-434C-926E-D3D7F1AFC3AF}" sibTransId="{021F3AC7-A201-4D61-90A7-AEB2C3485077}"/>
    <dgm:cxn modelId="{2FD2346B-D8EC-4814-9238-3ADA78C77DE6}" type="presOf" srcId="{402656A7-7183-4FED-9A61-8A24F65A1774}" destId="{8EF17647-BB90-45E9-8A1F-CA357317F2FD}" srcOrd="0" destOrd="0" presId="urn:microsoft.com/office/officeart/2005/8/layout/hList1"/>
    <dgm:cxn modelId="{5B47C4A6-996E-4E27-84D7-1069E24C9A48}" srcId="{204DF691-8298-42FD-99EE-8C39BC4CD1DF}" destId="{3350FE64-EB6F-4709-B1A1-E12B4323C35F}" srcOrd="3" destOrd="0" parTransId="{D969CB78-3E41-46C8-909D-A402356999AE}" sibTransId="{8CDA0947-C750-46CE-AEC2-E1CDAEC9538F}"/>
    <dgm:cxn modelId="{F9C45201-1378-42E6-B97E-3346160382D8}" type="presOf" srcId="{B27F0345-34DD-41FE-93AD-323BF07BB22C}" destId="{C0CFD157-F4E2-4822-A17F-14F3310CCDF7}" srcOrd="0" destOrd="1" presId="urn:microsoft.com/office/officeart/2005/8/layout/hList1"/>
    <dgm:cxn modelId="{8BC83884-989C-42DD-AB63-AD3F2DDB622E}" srcId="{9E315D35-6D25-43B5-B6C4-AB60549A14ED}" destId="{59818133-5A62-4A39-910C-5D76D21DDA5A}" srcOrd="0" destOrd="0" parTransId="{B6F8868B-5C02-4536-9F85-543F333585CE}" sibTransId="{32B6C08A-FA75-4209-8B39-9ADF2C22708D}"/>
    <dgm:cxn modelId="{B79B225F-F919-4B5E-8A7F-0B33CEAE651B}" srcId="{204DF691-8298-42FD-99EE-8C39BC4CD1DF}" destId="{56BA5518-AF75-48B0-8DF3-CD1930DBBBBF}" srcOrd="2" destOrd="0" parTransId="{C30FD3E3-451F-4C06-94AE-185D795BB649}" sibTransId="{28ECF8F1-7BCF-41A6-8BC0-968854840F76}"/>
    <dgm:cxn modelId="{9308F755-92D4-4D8E-A4FA-5A035A2154FA}" srcId="{204DF691-8298-42FD-99EE-8C39BC4CD1DF}" destId="{351EAADE-9ADC-4D1F-A430-121B8A6DDE11}" srcOrd="4" destOrd="0" parTransId="{29427C55-212F-4C4B-A0BA-192FCCEDEE81}" sibTransId="{5455583C-2CCA-4AFE-8591-97DB0E321417}"/>
    <dgm:cxn modelId="{3FE0777F-8C9C-44EC-8712-373ACD604B6A}" type="presOf" srcId="{9E315D35-6D25-43B5-B6C4-AB60549A14ED}" destId="{1F7492F8-2CA2-4744-AF50-3D1EBF2D5EE5}" srcOrd="0" destOrd="0" presId="urn:microsoft.com/office/officeart/2005/8/layout/hList1"/>
    <dgm:cxn modelId="{057E22D7-7BCB-4329-9CE5-74118A5AA34A}" type="presParOf" srcId="{1F7492F8-2CA2-4744-AF50-3D1EBF2D5EE5}" destId="{193D7878-4522-4A82-B4EB-6B0590D2DDB5}" srcOrd="0" destOrd="0" presId="urn:microsoft.com/office/officeart/2005/8/layout/hList1"/>
    <dgm:cxn modelId="{80E03F64-0761-40BC-937E-015A26124140}" type="presParOf" srcId="{193D7878-4522-4A82-B4EB-6B0590D2DDB5}" destId="{A6B5124E-7D2C-4D07-BD6B-51A3797024E2}" srcOrd="0" destOrd="0" presId="urn:microsoft.com/office/officeart/2005/8/layout/hList1"/>
    <dgm:cxn modelId="{F481961E-6432-47B6-BAE1-1C05099CB7E4}" type="presParOf" srcId="{193D7878-4522-4A82-B4EB-6B0590D2DDB5}" destId="{FD3B5AC8-6679-4CD6-B423-BDC98EC18714}" srcOrd="1" destOrd="0" presId="urn:microsoft.com/office/officeart/2005/8/layout/hList1"/>
    <dgm:cxn modelId="{2509D93C-6A3E-49BA-9C4F-19B9C29DD67F}" type="presParOf" srcId="{1F7492F8-2CA2-4744-AF50-3D1EBF2D5EE5}" destId="{7CF71A24-DD22-46AF-B415-7520F4768FD1}" srcOrd="1" destOrd="0" presId="urn:microsoft.com/office/officeart/2005/8/layout/hList1"/>
    <dgm:cxn modelId="{6DD724BE-A7FB-485A-B995-3FB66C1F8DD9}" type="presParOf" srcId="{1F7492F8-2CA2-4744-AF50-3D1EBF2D5EE5}" destId="{1A3736B6-2C1D-4FCD-A837-453E5F3CF62A}" srcOrd="2" destOrd="0" presId="urn:microsoft.com/office/officeart/2005/8/layout/hList1"/>
    <dgm:cxn modelId="{56D2D954-B1C8-40FA-A1C8-D3EDCC3C55F3}" type="presParOf" srcId="{1A3736B6-2C1D-4FCD-A837-453E5F3CF62A}" destId="{8EF17647-BB90-45E9-8A1F-CA357317F2FD}" srcOrd="0" destOrd="0" presId="urn:microsoft.com/office/officeart/2005/8/layout/hList1"/>
    <dgm:cxn modelId="{398140E2-B266-4640-8E53-7288FD02B1E1}" type="presParOf" srcId="{1A3736B6-2C1D-4FCD-A837-453E5F3CF62A}" destId="{C0CFD157-F4E2-4822-A17F-14F3310CCDF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2367DD-F484-4108-B555-26078C8EE375}" type="doc">
      <dgm:prSet loTypeId="urn:microsoft.com/office/officeart/2005/8/layout/list1" loCatId="list" qsTypeId="urn:microsoft.com/office/officeart/2005/8/quickstyle/simple1" qsCatId="simple" csTypeId="urn:microsoft.com/office/officeart/2005/8/colors/colorful1#19" csCatId="colorful" phldr="1"/>
      <dgm:spPr/>
      <dgm:t>
        <a:bodyPr/>
        <a:lstStyle/>
        <a:p>
          <a:endParaRPr lang="id-ID"/>
        </a:p>
      </dgm:t>
    </dgm:pt>
    <dgm:pt modelId="{F5B9ED0A-3924-4F94-BE89-4A15CF8B8230}">
      <dgm:prSet phldrT="[Text]"/>
      <dgm:spPr/>
      <dgm:t>
        <a:bodyPr/>
        <a:lstStyle/>
        <a:p>
          <a:r>
            <a:rPr lang="id-ID" dirty="0" smtClean="0"/>
            <a:t>Service Life Cycle CIs</a:t>
          </a:r>
          <a:endParaRPr lang="id-ID" dirty="0"/>
        </a:p>
      </dgm:t>
    </dgm:pt>
    <dgm:pt modelId="{B9939455-FB8A-4D53-806E-F8022A82B550}" type="parTrans" cxnId="{5B9012ED-8B63-4B34-9F30-9DC0E6740E37}">
      <dgm:prSet/>
      <dgm:spPr/>
      <dgm:t>
        <a:bodyPr/>
        <a:lstStyle/>
        <a:p>
          <a:endParaRPr lang="id-ID"/>
        </a:p>
      </dgm:t>
    </dgm:pt>
    <dgm:pt modelId="{D620653F-303E-4417-A27D-67F3521B4D84}" type="sibTrans" cxnId="{5B9012ED-8B63-4B34-9F30-9DC0E6740E37}">
      <dgm:prSet/>
      <dgm:spPr/>
      <dgm:t>
        <a:bodyPr/>
        <a:lstStyle/>
        <a:p>
          <a:endParaRPr lang="id-ID"/>
        </a:p>
      </dgm:t>
    </dgm:pt>
    <dgm:pt modelId="{4F13E84F-0AFE-4DA2-A9E9-E2124557178B}">
      <dgm:prSet phldrT="[Text]"/>
      <dgm:spPr/>
      <dgm:t>
        <a:bodyPr/>
        <a:lstStyle/>
        <a:p>
          <a:r>
            <a:rPr lang="id-ID" dirty="0" smtClean="0"/>
            <a:t>Service CIs</a:t>
          </a:r>
          <a:endParaRPr lang="id-ID" dirty="0"/>
        </a:p>
      </dgm:t>
    </dgm:pt>
    <dgm:pt modelId="{9A5A8640-9E69-47CD-BBC9-235E044373E0}" type="parTrans" cxnId="{06C865E0-F455-4B37-B170-C929872E899B}">
      <dgm:prSet/>
      <dgm:spPr/>
      <dgm:t>
        <a:bodyPr/>
        <a:lstStyle/>
        <a:p>
          <a:endParaRPr lang="id-ID"/>
        </a:p>
      </dgm:t>
    </dgm:pt>
    <dgm:pt modelId="{685D1569-BC64-406B-85D1-96F647C76DC9}" type="sibTrans" cxnId="{06C865E0-F455-4B37-B170-C929872E899B}">
      <dgm:prSet/>
      <dgm:spPr/>
      <dgm:t>
        <a:bodyPr/>
        <a:lstStyle/>
        <a:p>
          <a:endParaRPr lang="id-ID"/>
        </a:p>
      </dgm:t>
    </dgm:pt>
    <dgm:pt modelId="{FF0C116E-D36F-4049-B992-F95E2692E02A}">
      <dgm:prSet phldrT="[Text]"/>
      <dgm:spPr/>
      <dgm:t>
        <a:bodyPr/>
        <a:lstStyle/>
        <a:p>
          <a:r>
            <a:rPr lang="id-ID" dirty="0" smtClean="0"/>
            <a:t>Organisation CIs</a:t>
          </a:r>
          <a:endParaRPr lang="id-ID" dirty="0"/>
        </a:p>
      </dgm:t>
    </dgm:pt>
    <dgm:pt modelId="{0742AFF8-3015-44FC-90FF-3786C645BE7A}" type="parTrans" cxnId="{CEF26131-6C9E-41E1-A395-FF6EDF5D266C}">
      <dgm:prSet/>
      <dgm:spPr/>
      <dgm:t>
        <a:bodyPr/>
        <a:lstStyle/>
        <a:p>
          <a:endParaRPr lang="id-ID"/>
        </a:p>
      </dgm:t>
    </dgm:pt>
    <dgm:pt modelId="{3911713E-791C-4F6D-A0F1-3E65224A438E}" type="sibTrans" cxnId="{CEF26131-6C9E-41E1-A395-FF6EDF5D266C}">
      <dgm:prSet/>
      <dgm:spPr/>
      <dgm:t>
        <a:bodyPr/>
        <a:lstStyle/>
        <a:p>
          <a:endParaRPr lang="id-ID"/>
        </a:p>
      </dgm:t>
    </dgm:pt>
    <dgm:pt modelId="{0F67EBCA-A88D-4377-88B6-8295B4FBCDB3}">
      <dgm:prSet phldrT="[Text]"/>
      <dgm:spPr/>
      <dgm:t>
        <a:bodyPr/>
        <a:lstStyle/>
        <a:p>
          <a:r>
            <a:rPr lang="id-ID" dirty="0" smtClean="0"/>
            <a:t>Internal CIs</a:t>
          </a:r>
          <a:endParaRPr lang="id-ID" dirty="0"/>
        </a:p>
      </dgm:t>
    </dgm:pt>
    <dgm:pt modelId="{F7320A64-388C-4FEF-816A-28EC0FA76F02}" type="parTrans" cxnId="{56571029-5584-46B1-8806-A13B6615191D}">
      <dgm:prSet/>
      <dgm:spPr/>
    </dgm:pt>
    <dgm:pt modelId="{B4966C3B-D983-41C6-8F06-6679B821570F}" type="sibTrans" cxnId="{56571029-5584-46B1-8806-A13B6615191D}">
      <dgm:prSet/>
      <dgm:spPr/>
    </dgm:pt>
    <dgm:pt modelId="{7CB9B058-D9F5-412C-B985-20636D7668BF}">
      <dgm:prSet phldrT="[Text]"/>
      <dgm:spPr/>
      <dgm:t>
        <a:bodyPr/>
        <a:lstStyle/>
        <a:p>
          <a:r>
            <a:rPr lang="id-ID" dirty="0" smtClean="0"/>
            <a:t>External CIs</a:t>
          </a:r>
          <a:endParaRPr lang="id-ID" dirty="0"/>
        </a:p>
      </dgm:t>
    </dgm:pt>
    <dgm:pt modelId="{09634A87-0037-4BC9-8822-78CB0FEB0708}" type="parTrans" cxnId="{56254F95-62DD-436D-9CEE-A58FDB739D91}">
      <dgm:prSet/>
      <dgm:spPr/>
    </dgm:pt>
    <dgm:pt modelId="{5A3163E4-8EE8-4C1A-BA9C-4A0727D48581}" type="sibTrans" cxnId="{56254F95-62DD-436D-9CEE-A58FDB739D91}">
      <dgm:prSet/>
      <dgm:spPr/>
    </dgm:pt>
    <dgm:pt modelId="{B945DABF-52A8-46D9-A47D-E32C3C956894}" type="pres">
      <dgm:prSet presAssocID="{462367DD-F484-4108-B555-26078C8EE375}" presName="linear" presStyleCnt="0">
        <dgm:presLayoutVars>
          <dgm:dir/>
          <dgm:animLvl val="lvl"/>
          <dgm:resizeHandles val="exact"/>
        </dgm:presLayoutVars>
      </dgm:prSet>
      <dgm:spPr/>
      <dgm:t>
        <a:bodyPr/>
        <a:lstStyle/>
        <a:p>
          <a:endParaRPr lang="en-US"/>
        </a:p>
      </dgm:t>
    </dgm:pt>
    <dgm:pt modelId="{CA3B0781-8FD9-4EE5-8C90-BA0D57056C1A}" type="pres">
      <dgm:prSet presAssocID="{F5B9ED0A-3924-4F94-BE89-4A15CF8B8230}" presName="parentLin" presStyleCnt="0"/>
      <dgm:spPr/>
    </dgm:pt>
    <dgm:pt modelId="{7B2D2FFF-6F36-4C08-AFD0-142D3605F4A2}" type="pres">
      <dgm:prSet presAssocID="{F5B9ED0A-3924-4F94-BE89-4A15CF8B8230}" presName="parentLeftMargin" presStyleLbl="node1" presStyleIdx="0" presStyleCnt="5"/>
      <dgm:spPr/>
      <dgm:t>
        <a:bodyPr/>
        <a:lstStyle/>
        <a:p>
          <a:endParaRPr lang="en-US"/>
        </a:p>
      </dgm:t>
    </dgm:pt>
    <dgm:pt modelId="{A86F7C37-0232-4AAC-B4B0-F4EAC8346EF4}" type="pres">
      <dgm:prSet presAssocID="{F5B9ED0A-3924-4F94-BE89-4A15CF8B8230}" presName="parentText" presStyleLbl="node1" presStyleIdx="0" presStyleCnt="5">
        <dgm:presLayoutVars>
          <dgm:chMax val="0"/>
          <dgm:bulletEnabled val="1"/>
        </dgm:presLayoutVars>
      </dgm:prSet>
      <dgm:spPr/>
      <dgm:t>
        <a:bodyPr/>
        <a:lstStyle/>
        <a:p>
          <a:endParaRPr lang="id-ID"/>
        </a:p>
      </dgm:t>
    </dgm:pt>
    <dgm:pt modelId="{EECE7A08-183D-4B30-97F8-9D3513C9F381}" type="pres">
      <dgm:prSet presAssocID="{F5B9ED0A-3924-4F94-BE89-4A15CF8B8230}" presName="negativeSpace" presStyleCnt="0"/>
      <dgm:spPr/>
    </dgm:pt>
    <dgm:pt modelId="{AD7C4602-0C0B-48E3-A50F-6C0D227F0B02}" type="pres">
      <dgm:prSet presAssocID="{F5B9ED0A-3924-4F94-BE89-4A15CF8B8230}" presName="childText" presStyleLbl="conFgAcc1" presStyleIdx="0" presStyleCnt="5">
        <dgm:presLayoutVars>
          <dgm:bulletEnabled val="1"/>
        </dgm:presLayoutVars>
      </dgm:prSet>
      <dgm:spPr/>
    </dgm:pt>
    <dgm:pt modelId="{FE2DD3AC-A540-430B-92E9-5392F1EAF8A3}" type="pres">
      <dgm:prSet presAssocID="{D620653F-303E-4417-A27D-67F3521B4D84}" presName="spaceBetweenRectangles" presStyleCnt="0"/>
      <dgm:spPr/>
    </dgm:pt>
    <dgm:pt modelId="{A617D7AC-C28D-4267-84BF-0379C327D7EB}" type="pres">
      <dgm:prSet presAssocID="{4F13E84F-0AFE-4DA2-A9E9-E2124557178B}" presName="parentLin" presStyleCnt="0"/>
      <dgm:spPr/>
    </dgm:pt>
    <dgm:pt modelId="{2878B14F-ABC3-43DC-92C7-EFE46091F04F}" type="pres">
      <dgm:prSet presAssocID="{4F13E84F-0AFE-4DA2-A9E9-E2124557178B}" presName="parentLeftMargin" presStyleLbl="node1" presStyleIdx="0" presStyleCnt="5"/>
      <dgm:spPr/>
      <dgm:t>
        <a:bodyPr/>
        <a:lstStyle/>
        <a:p>
          <a:endParaRPr lang="en-US"/>
        </a:p>
      </dgm:t>
    </dgm:pt>
    <dgm:pt modelId="{A4C3AE01-BE80-446F-A202-5C6F7916296A}" type="pres">
      <dgm:prSet presAssocID="{4F13E84F-0AFE-4DA2-A9E9-E2124557178B}" presName="parentText" presStyleLbl="node1" presStyleIdx="1" presStyleCnt="5">
        <dgm:presLayoutVars>
          <dgm:chMax val="0"/>
          <dgm:bulletEnabled val="1"/>
        </dgm:presLayoutVars>
      </dgm:prSet>
      <dgm:spPr/>
      <dgm:t>
        <a:bodyPr/>
        <a:lstStyle/>
        <a:p>
          <a:endParaRPr lang="id-ID"/>
        </a:p>
      </dgm:t>
    </dgm:pt>
    <dgm:pt modelId="{75AE765F-CB29-462D-8CCB-312B39D842C0}" type="pres">
      <dgm:prSet presAssocID="{4F13E84F-0AFE-4DA2-A9E9-E2124557178B}" presName="negativeSpace" presStyleCnt="0"/>
      <dgm:spPr/>
    </dgm:pt>
    <dgm:pt modelId="{02510548-730F-4967-9030-B4F786AC1CD3}" type="pres">
      <dgm:prSet presAssocID="{4F13E84F-0AFE-4DA2-A9E9-E2124557178B}" presName="childText" presStyleLbl="conFgAcc1" presStyleIdx="1" presStyleCnt="5">
        <dgm:presLayoutVars>
          <dgm:bulletEnabled val="1"/>
        </dgm:presLayoutVars>
      </dgm:prSet>
      <dgm:spPr/>
    </dgm:pt>
    <dgm:pt modelId="{E21503C4-30A1-47C6-8F76-9F379843C686}" type="pres">
      <dgm:prSet presAssocID="{685D1569-BC64-406B-85D1-96F647C76DC9}" presName="spaceBetweenRectangles" presStyleCnt="0"/>
      <dgm:spPr/>
    </dgm:pt>
    <dgm:pt modelId="{D61D4618-C59D-40C3-B175-3B5575C665C6}" type="pres">
      <dgm:prSet presAssocID="{FF0C116E-D36F-4049-B992-F95E2692E02A}" presName="parentLin" presStyleCnt="0"/>
      <dgm:spPr/>
    </dgm:pt>
    <dgm:pt modelId="{743AF9BC-538B-4330-8E75-02E43418F334}" type="pres">
      <dgm:prSet presAssocID="{FF0C116E-D36F-4049-B992-F95E2692E02A}" presName="parentLeftMargin" presStyleLbl="node1" presStyleIdx="1" presStyleCnt="5"/>
      <dgm:spPr/>
      <dgm:t>
        <a:bodyPr/>
        <a:lstStyle/>
        <a:p>
          <a:endParaRPr lang="en-US"/>
        </a:p>
      </dgm:t>
    </dgm:pt>
    <dgm:pt modelId="{7B08C43D-0004-4195-A616-893D46348AC0}" type="pres">
      <dgm:prSet presAssocID="{FF0C116E-D36F-4049-B992-F95E2692E02A}" presName="parentText" presStyleLbl="node1" presStyleIdx="2" presStyleCnt="5">
        <dgm:presLayoutVars>
          <dgm:chMax val="0"/>
          <dgm:bulletEnabled val="1"/>
        </dgm:presLayoutVars>
      </dgm:prSet>
      <dgm:spPr/>
      <dgm:t>
        <a:bodyPr/>
        <a:lstStyle/>
        <a:p>
          <a:endParaRPr lang="id-ID"/>
        </a:p>
      </dgm:t>
    </dgm:pt>
    <dgm:pt modelId="{8BF4AB7F-724D-4EDE-AFB8-2B8356DB2DD1}" type="pres">
      <dgm:prSet presAssocID="{FF0C116E-D36F-4049-B992-F95E2692E02A}" presName="negativeSpace" presStyleCnt="0"/>
      <dgm:spPr/>
    </dgm:pt>
    <dgm:pt modelId="{184C37DF-120B-4045-A7A8-7C131348EB5E}" type="pres">
      <dgm:prSet presAssocID="{FF0C116E-D36F-4049-B992-F95E2692E02A}" presName="childText" presStyleLbl="conFgAcc1" presStyleIdx="2" presStyleCnt="5">
        <dgm:presLayoutVars>
          <dgm:bulletEnabled val="1"/>
        </dgm:presLayoutVars>
      </dgm:prSet>
      <dgm:spPr/>
    </dgm:pt>
    <dgm:pt modelId="{63285874-A8B6-46ED-B6B4-7F79A1DADA10}" type="pres">
      <dgm:prSet presAssocID="{3911713E-791C-4F6D-A0F1-3E65224A438E}" presName="spaceBetweenRectangles" presStyleCnt="0"/>
      <dgm:spPr/>
    </dgm:pt>
    <dgm:pt modelId="{895B4F40-D71A-4485-882F-314D95F47118}" type="pres">
      <dgm:prSet presAssocID="{0F67EBCA-A88D-4377-88B6-8295B4FBCDB3}" presName="parentLin" presStyleCnt="0"/>
      <dgm:spPr/>
    </dgm:pt>
    <dgm:pt modelId="{06AF139C-35B3-411B-A0BC-4C392AE6AD4D}" type="pres">
      <dgm:prSet presAssocID="{0F67EBCA-A88D-4377-88B6-8295B4FBCDB3}" presName="parentLeftMargin" presStyleLbl="node1" presStyleIdx="2" presStyleCnt="5"/>
      <dgm:spPr/>
      <dgm:t>
        <a:bodyPr/>
        <a:lstStyle/>
        <a:p>
          <a:endParaRPr lang="en-US"/>
        </a:p>
      </dgm:t>
    </dgm:pt>
    <dgm:pt modelId="{C61AEC1D-9199-4EE3-A8C8-9E578DA4D697}" type="pres">
      <dgm:prSet presAssocID="{0F67EBCA-A88D-4377-88B6-8295B4FBCDB3}" presName="parentText" presStyleLbl="node1" presStyleIdx="3" presStyleCnt="5">
        <dgm:presLayoutVars>
          <dgm:chMax val="0"/>
          <dgm:bulletEnabled val="1"/>
        </dgm:presLayoutVars>
      </dgm:prSet>
      <dgm:spPr/>
      <dgm:t>
        <a:bodyPr/>
        <a:lstStyle/>
        <a:p>
          <a:endParaRPr lang="id-ID"/>
        </a:p>
      </dgm:t>
    </dgm:pt>
    <dgm:pt modelId="{4564376D-C4E7-4580-8BE9-1EBEB1688C1C}" type="pres">
      <dgm:prSet presAssocID="{0F67EBCA-A88D-4377-88B6-8295B4FBCDB3}" presName="negativeSpace" presStyleCnt="0"/>
      <dgm:spPr/>
    </dgm:pt>
    <dgm:pt modelId="{274C6546-864B-4B77-9B9C-D1CFCB468018}" type="pres">
      <dgm:prSet presAssocID="{0F67EBCA-A88D-4377-88B6-8295B4FBCDB3}" presName="childText" presStyleLbl="conFgAcc1" presStyleIdx="3" presStyleCnt="5">
        <dgm:presLayoutVars>
          <dgm:bulletEnabled val="1"/>
        </dgm:presLayoutVars>
      </dgm:prSet>
      <dgm:spPr/>
    </dgm:pt>
    <dgm:pt modelId="{3BAFECDB-6312-4A5B-BF73-E742B15E0770}" type="pres">
      <dgm:prSet presAssocID="{B4966C3B-D983-41C6-8F06-6679B821570F}" presName="spaceBetweenRectangles" presStyleCnt="0"/>
      <dgm:spPr/>
    </dgm:pt>
    <dgm:pt modelId="{78144679-32D0-481D-9D73-94726F090C94}" type="pres">
      <dgm:prSet presAssocID="{7CB9B058-D9F5-412C-B985-20636D7668BF}" presName="parentLin" presStyleCnt="0"/>
      <dgm:spPr/>
    </dgm:pt>
    <dgm:pt modelId="{F806CC48-8414-42CE-A4A4-411BE36726B5}" type="pres">
      <dgm:prSet presAssocID="{7CB9B058-D9F5-412C-B985-20636D7668BF}" presName="parentLeftMargin" presStyleLbl="node1" presStyleIdx="3" presStyleCnt="5"/>
      <dgm:spPr/>
      <dgm:t>
        <a:bodyPr/>
        <a:lstStyle/>
        <a:p>
          <a:endParaRPr lang="en-US"/>
        </a:p>
      </dgm:t>
    </dgm:pt>
    <dgm:pt modelId="{ABB1F776-8ABC-4B3B-A2CE-E4B21802CDFB}" type="pres">
      <dgm:prSet presAssocID="{7CB9B058-D9F5-412C-B985-20636D7668BF}" presName="parentText" presStyleLbl="node1" presStyleIdx="4" presStyleCnt="5">
        <dgm:presLayoutVars>
          <dgm:chMax val="0"/>
          <dgm:bulletEnabled val="1"/>
        </dgm:presLayoutVars>
      </dgm:prSet>
      <dgm:spPr/>
      <dgm:t>
        <a:bodyPr/>
        <a:lstStyle/>
        <a:p>
          <a:endParaRPr lang="en-US"/>
        </a:p>
      </dgm:t>
    </dgm:pt>
    <dgm:pt modelId="{E5E2E644-CD03-4E34-BAB4-63C552DB5B31}" type="pres">
      <dgm:prSet presAssocID="{7CB9B058-D9F5-412C-B985-20636D7668BF}" presName="negativeSpace" presStyleCnt="0"/>
      <dgm:spPr/>
    </dgm:pt>
    <dgm:pt modelId="{19C1729A-C4D0-4EAC-8760-3EE2388B14DA}" type="pres">
      <dgm:prSet presAssocID="{7CB9B058-D9F5-412C-B985-20636D7668BF}" presName="childText" presStyleLbl="conFgAcc1" presStyleIdx="4" presStyleCnt="5">
        <dgm:presLayoutVars>
          <dgm:bulletEnabled val="1"/>
        </dgm:presLayoutVars>
      </dgm:prSet>
      <dgm:spPr/>
    </dgm:pt>
  </dgm:ptLst>
  <dgm:cxnLst>
    <dgm:cxn modelId="{B7DCF797-6C73-492F-B2C6-6E6A98744542}" type="presOf" srcId="{4F13E84F-0AFE-4DA2-A9E9-E2124557178B}" destId="{A4C3AE01-BE80-446F-A202-5C6F7916296A}" srcOrd="1" destOrd="0" presId="urn:microsoft.com/office/officeart/2005/8/layout/list1"/>
    <dgm:cxn modelId="{6A6A3005-78CF-48D9-8353-3D9016109E17}" type="presOf" srcId="{7CB9B058-D9F5-412C-B985-20636D7668BF}" destId="{ABB1F776-8ABC-4B3B-A2CE-E4B21802CDFB}" srcOrd="1" destOrd="0" presId="urn:microsoft.com/office/officeart/2005/8/layout/list1"/>
    <dgm:cxn modelId="{5B9012ED-8B63-4B34-9F30-9DC0E6740E37}" srcId="{462367DD-F484-4108-B555-26078C8EE375}" destId="{F5B9ED0A-3924-4F94-BE89-4A15CF8B8230}" srcOrd="0" destOrd="0" parTransId="{B9939455-FB8A-4D53-806E-F8022A82B550}" sibTransId="{D620653F-303E-4417-A27D-67F3521B4D84}"/>
    <dgm:cxn modelId="{CEF26131-6C9E-41E1-A395-FF6EDF5D266C}" srcId="{462367DD-F484-4108-B555-26078C8EE375}" destId="{FF0C116E-D36F-4049-B992-F95E2692E02A}" srcOrd="2" destOrd="0" parTransId="{0742AFF8-3015-44FC-90FF-3786C645BE7A}" sibTransId="{3911713E-791C-4F6D-A0F1-3E65224A438E}"/>
    <dgm:cxn modelId="{5420085C-CEB6-4BFE-94A0-E2A1946EEC2D}" type="presOf" srcId="{0F67EBCA-A88D-4377-88B6-8295B4FBCDB3}" destId="{C61AEC1D-9199-4EE3-A8C8-9E578DA4D697}" srcOrd="1" destOrd="0" presId="urn:microsoft.com/office/officeart/2005/8/layout/list1"/>
    <dgm:cxn modelId="{AE138F57-EADB-46D6-9FF3-22442D12FDDF}" type="presOf" srcId="{F5B9ED0A-3924-4F94-BE89-4A15CF8B8230}" destId="{7B2D2FFF-6F36-4C08-AFD0-142D3605F4A2}" srcOrd="0" destOrd="0" presId="urn:microsoft.com/office/officeart/2005/8/layout/list1"/>
    <dgm:cxn modelId="{7BC22685-EB13-4239-AD52-496225E4F7CF}" type="presOf" srcId="{462367DD-F484-4108-B555-26078C8EE375}" destId="{B945DABF-52A8-46D9-A47D-E32C3C956894}" srcOrd="0" destOrd="0" presId="urn:microsoft.com/office/officeart/2005/8/layout/list1"/>
    <dgm:cxn modelId="{56571029-5584-46B1-8806-A13B6615191D}" srcId="{462367DD-F484-4108-B555-26078C8EE375}" destId="{0F67EBCA-A88D-4377-88B6-8295B4FBCDB3}" srcOrd="3" destOrd="0" parTransId="{F7320A64-388C-4FEF-816A-28EC0FA76F02}" sibTransId="{B4966C3B-D983-41C6-8F06-6679B821570F}"/>
    <dgm:cxn modelId="{4411CC00-355A-4DDD-812F-02894E90CE5C}" type="presOf" srcId="{7CB9B058-D9F5-412C-B985-20636D7668BF}" destId="{F806CC48-8414-42CE-A4A4-411BE36726B5}" srcOrd="0" destOrd="0" presId="urn:microsoft.com/office/officeart/2005/8/layout/list1"/>
    <dgm:cxn modelId="{56254F95-62DD-436D-9CEE-A58FDB739D91}" srcId="{462367DD-F484-4108-B555-26078C8EE375}" destId="{7CB9B058-D9F5-412C-B985-20636D7668BF}" srcOrd="4" destOrd="0" parTransId="{09634A87-0037-4BC9-8822-78CB0FEB0708}" sibTransId="{5A3163E4-8EE8-4C1A-BA9C-4A0727D48581}"/>
    <dgm:cxn modelId="{00BED651-91DD-4F3D-8CBE-2E5C3761B4D4}" type="presOf" srcId="{4F13E84F-0AFE-4DA2-A9E9-E2124557178B}" destId="{2878B14F-ABC3-43DC-92C7-EFE46091F04F}" srcOrd="0" destOrd="0" presId="urn:microsoft.com/office/officeart/2005/8/layout/list1"/>
    <dgm:cxn modelId="{81EA4222-00C3-4595-BBDA-2A4E535125BF}" type="presOf" srcId="{F5B9ED0A-3924-4F94-BE89-4A15CF8B8230}" destId="{A86F7C37-0232-4AAC-B4B0-F4EAC8346EF4}" srcOrd="1" destOrd="0" presId="urn:microsoft.com/office/officeart/2005/8/layout/list1"/>
    <dgm:cxn modelId="{20805F83-0BC4-477D-A7C7-736B261BD7CF}" type="presOf" srcId="{FF0C116E-D36F-4049-B992-F95E2692E02A}" destId="{7B08C43D-0004-4195-A616-893D46348AC0}" srcOrd="1" destOrd="0" presId="urn:microsoft.com/office/officeart/2005/8/layout/list1"/>
    <dgm:cxn modelId="{FD6EA8D2-3DFA-4097-93B4-00BA19E29BC8}" type="presOf" srcId="{0F67EBCA-A88D-4377-88B6-8295B4FBCDB3}" destId="{06AF139C-35B3-411B-A0BC-4C392AE6AD4D}" srcOrd="0" destOrd="0" presId="urn:microsoft.com/office/officeart/2005/8/layout/list1"/>
    <dgm:cxn modelId="{E53D1675-D0FB-4A3F-9D08-C048B3945274}" type="presOf" srcId="{FF0C116E-D36F-4049-B992-F95E2692E02A}" destId="{743AF9BC-538B-4330-8E75-02E43418F334}" srcOrd="0" destOrd="0" presId="urn:microsoft.com/office/officeart/2005/8/layout/list1"/>
    <dgm:cxn modelId="{06C865E0-F455-4B37-B170-C929872E899B}" srcId="{462367DD-F484-4108-B555-26078C8EE375}" destId="{4F13E84F-0AFE-4DA2-A9E9-E2124557178B}" srcOrd="1" destOrd="0" parTransId="{9A5A8640-9E69-47CD-BBC9-235E044373E0}" sibTransId="{685D1569-BC64-406B-85D1-96F647C76DC9}"/>
    <dgm:cxn modelId="{B94E0859-7F29-4799-B281-764F8137DE60}" type="presParOf" srcId="{B945DABF-52A8-46D9-A47D-E32C3C956894}" destId="{CA3B0781-8FD9-4EE5-8C90-BA0D57056C1A}" srcOrd="0" destOrd="0" presId="urn:microsoft.com/office/officeart/2005/8/layout/list1"/>
    <dgm:cxn modelId="{7C495DE7-91F4-4F22-B844-331C3F29523C}" type="presParOf" srcId="{CA3B0781-8FD9-4EE5-8C90-BA0D57056C1A}" destId="{7B2D2FFF-6F36-4C08-AFD0-142D3605F4A2}" srcOrd="0" destOrd="0" presId="urn:microsoft.com/office/officeart/2005/8/layout/list1"/>
    <dgm:cxn modelId="{0BAC4939-345C-4DF2-A034-FE154EDFA05C}" type="presParOf" srcId="{CA3B0781-8FD9-4EE5-8C90-BA0D57056C1A}" destId="{A86F7C37-0232-4AAC-B4B0-F4EAC8346EF4}" srcOrd="1" destOrd="0" presId="urn:microsoft.com/office/officeart/2005/8/layout/list1"/>
    <dgm:cxn modelId="{543899A5-8AC8-4E2A-9210-A8841DB35B10}" type="presParOf" srcId="{B945DABF-52A8-46D9-A47D-E32C3C956894}" destId="{EECE7A08-183D-4B30-97F8-9D3513C9F381}" srcOrd="1" destOrd="0" presId="urn:microsoft.com/office/officeart/2005/8/layout/list1"/>
    <dgm:cxn modelId="{B0F57DCD-3EEB-457A-9A91-54D2A4DE14EE}" type="presParOf" srcId="{B945DABF-52A8-46D9-A47D-E32C3C956894}" destId="{AD7C4602-0C0B-48E3-A50F-6C0D227F0B02}" srcOrd="2" destOrd="0" presId="urn:microsoft.com/office/officeart/2005/8/layout/list1"/>
    <dgm:cxn modelId="{BD65FA73-E649-4B89-B06A-1EA7D96D487B}" type="presParOf" srcId="{B945DABF-52A8-46D9-A47D-E32C3C956894}" destId="{FE2DD3AC-A540-430B-92E9-5392F1EAF8A3}" srcOrd="3" destOrd="0" presId="urn:microsoft.com/office/officeart/2005/8/layout/list1"/>
    <dgm:cxn modelId="{BF368A19-4B81-4CE2-A035-82F79FDCBFB3}" type="presParOf" srcId="{B945DABF-52A8-46D9-A47D-E32C3C956894}" destId="{A617D7AC-C28D-4267-84BF-0379C327D7EB}" srcOrd="4" destOrd="0" presId="urn:microsoft.com/office/officeart/2005/8/layout/list1"/>
    <dgm:cxn modelId="{41A686C5-6A9C-4E30-A14E-12286B094DF1}" type="presParOf" srcId="{A617D7AC-C28D-4267-84BF-0379C327D7EB}" destId="{2878B14F-ABC3-43DC-92C7-EFE46091F04F}" srcOrd="0" destOrd="0" presId="urn:microsoft.com/office/officeart/2005/8/layout/list1"/>
    <dgm:cxn modelId="{DC1124B6-A317-422E-B742-745B0E072729}" type="presParOf" srcId="{A617D7AC-C28D-4267-84BF-0379C327D7EB}" destId="{A4C3AE01-BE80-446F-A202-5C6F7916296A}" srcOrd="1" destOrd="0" presId="urn:microsoft.com/office/officeart/2005/8/layout/list1"/>
    <dgm:cxn modelId="{910BA876-04C4-492C-974E-D3159F8AFFBF}" type="presParOf" srcId="{B945DABF-52A8-46D9-A47D-E32C3C956894}" destId="{75AE765F-CB29-462D-8CCB-312B39D842C0}" srcOrd="5" destOrd="0" presId="urn:microsoft.com/office/officeart/2005/8/layout/list1"/>
    <dgm:cxn modelId="{3AAE8794-2FAC-45F9-9EB1-6634A4DEEFAE}" type="presParOf" srcId="{B945DABF-52A8-46D9-A47D-E32C3C956894}" destId="{02510548-730F-4967-9030-B4F786AC1CD3}" srcOrd="6" destOrd="0" presId="urn:microsoft.com/office/officeart/2005/8/layout/list1"/>
    <dgm:cxn modelId="{D4F82480-E286-4285-BA0F-CCA1BFDA6C0F}" type="presParOf" srcId="{B945DABF-52A8-46D9-A47D-E32C3C956894}" destId="{E21503C4-30A1-47C6-8F76-9F379843C686}" srcOrd="7" destOrd="0" presId="urn:microsoft.com/office/officeart/2005/8/layout/list1"/>
    <dgm:cxn modelId="{E5C341C0-8F92-4907-B005-1EEB50D21696}" type="presParOf" srcId="{B945DABF-52A8-46D9-A47D-E32C3C956894}" destId="{D61D4618-C59D-40C3-B175-3B5575C665C6}" srcOrd="8" destOrd="0" presId="urn:microsoft.com/office/officeart/2005/8/layout/list1"/>
    <dgm:cxn modelId="{7F3C5322-1B2B-47F4-8AE9-7D0E01A45837}" type="presParOf" srcId="{D61D4618-C59D-40C3-B175-3B5575C665C6}" destId="{743AF9BC-538B-4330-8E75-02E43418F334}" srcOrd="0" destOrd="0" presId="urn:microsoft.com/office/officeart/2005/8/layout/list1"/>
    <dgm:cxn modelId="{787CA514-CBF4-484C-9030-8A7434A340C1}" type="presParOf" srcId="{D61D4618-C59D-40C3-B175-3B5575C665C6}" destId="{7B08C43D-0004-4195-A616-893D46348AC0}" srcOrd="1" destOrd="0" presId="urn:microsoft.com/office/officeart/2005/8/layout/list1"/>
    <dgm:cxn modelId="{C74EBF38-0917-4623-9C46-1CE8CD67BD94}" type="presParOf" srcId="{B945DABF-52A8-46D9-A47D-E32C3C956894}" destId="{8BF4AB7F-724D-4EDE-AFB8-2B8356DB2DD1}" srcOrd="9" destOrd="0" presId="urn:microsoft.com/office/officeart/2005/8/layout/list1"/>
    <dgm:cxn modelId="{23021053-E895-415F-920F-428C7CE4695C}" type="presParOf" srcId="{B945DABF-52A8-46D9-A47D-E32C3C956894}" destId="{184C37DF-120B-4045-A7A8-7C131348EB5E}" srcOrd="10" destOrd="0" presId="urn:microsoft.com/office/officeart/2005/8/layout/list1"/>
    <dgm:cxn modelId="{4CA05EA1-A5A7-41C4-B537-445EE5FEF6EB}" type="presParOf" srcId="{B945DABF-52A8-46D9-A47D-E32C3C956894}" destId="{63285874-A8B6-46ED-B6B4-7F79A1DADA10}" srcOrd="11" destOrd="0" presId="urn:microsoft.com/office/officeart/2005/8/layout/list1"/>
    <dgm:cxn modelId="{1A95595F-288F-4BDC-AA7B-39A3C95D7FF8}" type="presParOf" srcId="{B945DABF-52A8-46D9-A47D-E32C3C956894}" destId="{895B4F40-D71A-4485-882F-314D95F47118}" srcOrd="12" destOrd="0" presId="urn:microsoft.com/office/officeart/2005/8/layout/list1"/>
    <dgm:cxn modelId="{61482E92-9429-471D-8762-621F9888D5B0}" type="presParOf" srcId="{895B4F40-D71A-4485-882F-314D95F47118}" destId="{06AF139C-35B3-411B-A0BC-4C392AE6AD4D}" srcOrd="0" destOrd="0" presId="urn:microsoft.com/office/officeart/2005/8/layout/list1"/>
    <dgm:cxn modelId="{4FB705BC-6900-4605-841E-D1162C92DBBB}" type="presParOf" srcId="{895B4F40-D71A-4485-882F-314D95F47118}" destId="{C61AEC1D-9199-4EE3-A8C8-9E578DA4D697}" srcOrd="1" destOrd="0" presId="urn:microsoft.com/office/officeart/2005/8/layout/list1"/>
    <dgm:cxn modelId="{60B4F9FD-9946-462F-ACBA-5BE7A32F8EA3}" type="presParOf" srcId="{B945DABF-52A8-46D9-A47D-E32C3C956894}" destId="{4564376D-C4E7-4580-8BE9-1EBEB1688C1C}" srcOrd="13" destOrd="0" presId="urn:microsoft.com/office/officeart/2005/8/layout/list1"/>
    <dgm:cxn modelId="{44334740-080E-409E-9B77-EFAACA9C48D2}" type="presParOf" srcId="{B945DABF-52A8-46D9-A47D-E32C3C956894}" destId="{274C6546-864B-4B77-9B9C-D1CFCB468018}" srcOrd="14" destOrd="0" presId="urn:microsoft.com/office/officeart/2005/8/layout/list1"/>
    <dgm:cxn modelId="{6236F1AB-3070-444D-8A79-7F0756AE0378}" type="presParOf" srcId="{B945DABF-52A8-46D9-A47D-E32C3C956894}" destId="{3BAFECDB-6312-4A5B-BF73-E742B15E0770}" srcOrd="15" destOrd="0" presId="urn:microsoft.com/office/officeart/2005/8/layout/list1"/>
    <dgm:cxn modelId="{FD40E970-6BD2-4C2D-ADDA-7B1FD394C5DD}" type="presParOf" srcId="{B945DABF-52A8-46D9-A47D-E32C3C956894}" destId="{78144679-32D0-481D-9D73-94726F090C94}" srcOrd="16" destOrd="0" presId="urn:microsoft.com/office/officeart/2005/8/layout/list1"/>
    <dgm:cxn modelId="{1F19E1F1-75AD-40C3-A7B3-3A3FDDC2E092}" type="presParOf" srcId="{78144679-32D0-481D-9D73-94726F090C94}" destId="{F806CC48-8414-42CE-A4A4-411BE36726B5}" srcOrd="0" destOrd="0" presId="urn:microsoft.com/office/officeart/2005/8/layout/list1"/>
    <dgm:cxn modelId="{67401FA3-4497-4561-BC41-966D9CA058EA}" type="presParOf" srcId="{78144679-32D0-481D-9D73-94726F090C94}" destId="{ABB1F776-8ABC-4B3B-A2CE-E4B21802CDFB}" srcOrd="1" destOrd="0" presId="urn:microsoft.com/office/officeart/2005/8/layout/list1"/>
    <dgm:cxn modelId="{911D8DA5-0218-46BF-8D7F-06BB3A6DF69C}" type="presParOf" srcId="{B945DABF-52A8-46D9-A47D-E32C3C956894}" destId="{E5E2E644-CD03-4E34-BAB4-63C552DB5B31}" srcOrd="17" destOrd="0" presId="urn:microsoft.com/office/officeart/2005/8/layout/list1"/>
    <dgm:cxn modelId="{B8FA5C65-81D7-4B6A-B3DE-FFF7AA8618EF}" type="presParOf" srcId="{B945DABF-52A8-46D9-A47D-E32C3C956894}" destId="{19C1729A-C4D0-4EAC-8760-3EE2388B14D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63A0F4-C7C4-4D46-B38D-A7C1BFAD1CC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id-ID"/>
        </a:p>
      </dgm:t>
    </dgm:pt>
    <dgm:pt modelId="{C17A364F-023D-482A-8C89-70ED28247FBF}">
      <dgm:prSet phldrT="[Text]"/>
      <dgm:spPr/>
      <dgm:t>
        <a:bodyPr/>
        <a:lstStyle/>
        <a:p>
          <a:r>
            <a:rPr lang="en-GB" dirty="0" smtClean="0"/>
            <a:t>Service capability assets </a:t>
          </a:r>
          <a:endParaRPr lang="id-ID" dirty="0"/>
        </a:p>
      </dgm:t>
    </dgm:pt>
    <dgm:pt modelId="{50393C5F-F052-477E-AD1D-057863A896F1}" type="parTrans" cxnId="{3BC59C20-92D8-4AAB-801B-55B929160304}">
      <dgm:prSet/>
      <dgm:spPr/>
      <dgm:t>
        <a:bodyPr/>
        <a:lstStyle/>
        <a:p>
          <a:endParaRPr lang="id-ID"/>
        </a:p>
      </dgm:t>
    </dgm:pt>
    <dgm:pt modelId="{BBCC3E44-626E-4241-BF7A-DC6242E13F12}" type="sibTrans" cxnId="{3BC59C20-92D8-4AAB-801B-55B929160304}">
      <dgm:prSet/>
      <dgm:spPr/>
      <dgm:t>
        <a:bodyPr/>
        <a:lstStyle/>
        <a:p>
          <a:endParaRPr lang="id-ID"/>
        </a:p>
      </dgm:t>
    </dgm:pt>
    <dgm:pt modelId="{1F5FAD87-01A5-4DB0-A3EB-B9BC9F272DA7}">
      <dgm:prSet phldrT="[Text]"/>
      <dgm:spPr/>
      <dgm:t>
        <a:bodyPr/>
        <a:lstStyle/>
        <a:p>
          <a:r>
            <a:rPr lang="en-GB" dirty="0" smtClean="0"/>
            <a:t>Management </a:t>
          </a:r>
          <a:endParaRPr lang="id-ID" dirty="0"/>
        </a:p>
      </dgm:t>
    </dgm:pt>
    <dgm:pt modelId="{1C1DF4F3-D707-4581-911E-723422C22DF3}" type="parTrans" cxnId="{5675494A-03D5-453E-AC5E-6F33BC13F2F1}">
      <dgm:prSet/>
      <dgm:spPr/>
      <dgm:t>
        <a:bodyPr/>
        <a:lstStyle/>
        <a:p>
          <a:endParaRPr lang="id-ID"/>
        </a:p>
      </dgm:t>
    </dgm:pt>
    <dgm:pt modelId="{9339D991-8905-4BA7-9FFE-A9D6B295E8BA}" type="sibTrans" cxnId="{5675494A-03D5-453E-AC5E-6F33BC13F2F1}">
      <dgm:prSet/>
      <dgm:spPr/>
      <dgm:t>
        <a:bodyPr/>
        <a:lstStyle/>
        <a:p>
          <a:endParaRPr lang="id-ID"/>
        </a:p>
      </dgm:t>
    </dgm:pt>
    <dgm:pt modelId="{AAD1280D-CFBE-4A36-9C88-5F64E1DEFAE3}">
      <dgm:prSet phldrT="[Text]"/>
      <dgm:spPr/>
      <dgm:t>
        <a:bodyPr/>
        <a:lstStyle/>
        <a:p>
          <a:r>
            <a:rPr lang="id-ID" dirty="0" smtClean="0"/>
            <a:t>Service resource assets</a:t>
          </a:r>
          <a:endParaRPr lang="id-ID" dirty="0"/>
        </a:p>
      </dgm:t>
    </dgm:pt>
    <dgm:pt modelId="{32D846F0-4D86-4D93-99EA-4B1865251FFA}" type="parTrans" cxnId="{B62E9F29-9003-4729-B13D-43A42B5580EE}">
      <dgm:prSet/>
      <dgm:spPr/>
      <dgm:t>
        <a:bodyPr/>
        <a:lstStyle/>
        <a:p>
          <a:endParaRPr lang="id-ID"/>
        </a:p>
      </dgm:t>
    </dgm:pt>
    <dgm:pt modelId="{1089F31F-36AD-43F0-849E-F10344DD58A6}" type="sibTrans" cxnId="{B62E9F29-9003-4729-B13D-43A42B5580EE}">
      <dgm:prSet/>
      <dgm:spPr/>
      <dgm:t>
        <a:bodyPr/>
        <a:lstStyle/>
        <a:p>
          <a:endParaRPr lang="id-ID"/>
        </a:p>
      </dgm:t>
    </dgm:pt>
    <dgm:pt modelId="{37781D92-83F7-4435-AF1A-6EAA3D137951}">
      <dgm:prSet phldrT="[Text]"/>
      <dgm:spPr/>
      <dgm:t>
        <a:bodyPr/>
        <a:lstStyle/>
        <a:p>
          <a:r>
            <a:rPr lang="en-GB" dirty="0" smtClean="0"/>
            <a:t>Financial capital</a:t>
          </a:r>
          <a:endParaRPr lang="id-ID" dirty="0"/>
        </a:p>
      </dgm:t>
    </dgm:pt>
    <dgm:pt modelId="{D0119ACC-D983-4061-AF34-BB7F03CA95A1}" type="parTrans" cxnId="{FC6C8A1E-EFC2-4D61-9C9E-F6E1CAF3B5C6}">
      <dgm:prSet/>
      <dgm:spPr/>
      <dgm:t>
        <a:bodyPr/>
        <a:lstStyle/>
        <a:p>
          <a:endParaRPr lang="id-ID"/>
        </a:p>
      </dgm:t>
    </dgm:pt>
    <dgm:pt modelId="{747E9C35-A771-4FBB-8E41-F56DD19971B5}" type="sibTrans" cxnId="{FC6C8A1E-EFC2-4D61-9C9E-F6E1CAF3B5C6}">
      <dgm:prSet/>
      <dgm:spPr/>
      <dgm:t>
        <a:bodyPr/>
        <a:lstStyle/>
        <a:p>
          <a:endParaRPr lang="id-ID"/>
        </a:p>
      </dgm:t>
    </dgm:pt>
    <dgm:pt modelId="{879D2C39-51C0-45E5-81FA-5302DD7ED2FD}">
      <dgm:prSet/>
      <dgm:spPr/>
      <dgm:t>
        <a:bodyPr/>
        <a:lstStyle/>
        <a:p>
          <a:r>
            <a:rPr lang="en-GB" dirty="0" smtClean="0"/>
            <a:t>Organization</a:t>
          </a:r>
          <a:endParaRPr lang="en-GB" dirty="0"/>
        </a:p>
      </dgm:t>
    </dgm:pt>
    <dgm:pt modelId="{4080CF0C-5E0D-45A1-AF19-DBA1DA51EE9C}" type="parTrans" cxnId="{B33BA27C-6CFA-4825-BE56-B8CD14D172B2}">
      <dgm:prSet/>
      <dgm:spPr/>
      <dgm:t>
        <a:bodyPr/>
        <a:lstStyle/>
        <a:p>
          <a:endParaRPr lang="id-ID"/>
        </a:p>
      </dgm:t>
    </dgm:pt>
    <dgm:pt modelId="{1B1EECB0-4DAD-4F53-BC09-1A0B70F634F6}" type="sibTrans" cxnId="{B33BA27C-6CFA-4825-BE56-B8CD14D172B2}">
      <dgm:prSet/>
      <dgm:spPr/>
      <dgm:t>
        <a:bodyPr/>
        <a:lstStyle/>
        <a:p>
          <a:endParaRPr lang="id-ID"/>
        </a:p>
      </dgm:t>
    </dgm:pt>
    <dgm:pt modelId="{FC97D5E9-12B9-4052-82AD-59C8165F3CA0}">
      <dgm:prSet/>
      <dgm:spPr/>
      <dgm:t>
        <a:bodyPr/>
        <a:lstStyle/>
        <a:p>
          <a:r>
            <a:rPr lang="en-GB" smtClean="0"/>
            <a:t>Processes</a:t>
          </a:r>
          <a:endParaRPr lang="en-GB" dirty="0"/>
        </a:p>
      </dgm:t>
    </dgm:pt>
    <dgm:pt modelId="{2AC2BD8D-A10B-4F12-AD08-F7E24F71A231}" type="parTrans" cxnId="{EE9FC85D-4B62-4ACB-A34F-3845AC4F30E3}">
      <dgm:prSet/>
      <dgm:spPr/>
      <dgm:t>
        <a:bodyPr/>
        <a:lstStyle/>
        <a:p>
          <a:endParaRPr lang="id-ID"/>
        </a:p>
      </dgm:t>
    </dgm:pt>
    <dgm:pt modelId="{C668120B-8FAC-4A8A-86A6-7F4A355F00CB}" type="sibTrans" cxnId="{EE9FC85D-4B62-4ACB-A34F-3845AC4F30E3}">
      <dgm:prSet/>
      <dgm:spPr/>
      <dgm:t>
        <a:bodyPr/>
        <a:lstStyle/>
        <a:p>
          <a:endParaRPr lang="id-ID"/>
        </a:p>
      </dgm:t>
    </dgm:pt>
    <dgm:pt modelId="{598E75C1-399F-4CFC-A94F-56324154FACD}">
      <dgm:prSet/>
      <dgm:spPr/>
      <dgm:t>
        <a:bodyPr/>
        <a:lstStyle/>
        <a:p>
          <a:r>
            <a:rPr lang="en-GB" smtClean="0"/>
            <a:t>Knowledge</a:t>
          </a:r>
          <a:endParaRPr lang="en-GB" dirty="0"/>
        </a:p>
      </dgm:t>
    </dgm:pt>
    <dgm:pt modelId="{44B16F8C-EA99-47EB-8E3A-A0CBFDCC5461}" type="parTrans" cxnId="{39CC925F-0327-4517-B8CA-A36512047405}">
      <dgm:prSet/>
      <dgm:spPr/>
      <dgm:t>
        <a:bodyPr/>
        <a:lstStyle/>
        <a:p>
          <a:endParaRPr lang="id-ID"/>
        </a:p>
      </dgm:t>
    </dgm:pt>
    <dgm:pt modelId="{8DA09C72-A957-4059-B31F-074B5B75959C}" type="sibTrans" cxnId="{39CC925F-0327-4517-B8CA-A36512047405}">
      <dgm:prSet/>
      <dgm:spPr/>
      <dgm:t>
        <a:bodyPr/>
        <a:lstStyle/>
        <a:p>
          <a:endParaRPr lang="id-ID"/>
        </a:p>
      </dgm:t>
    </dgm:pt>
    <dgm:pt modelId="{5A124C84-DF33-4E13-A30E-EABFB732BACE}">
      <dgm:prSet/>
      <dgm:spPr/>
      <dgm:t>
        <a:bodyPr/>
        <a:lstStyle/>
        <a:p>
          <a:r>
            <a:rPr lang="en-GB" smtClean="0"/>
            <a:t>People</a:t>
          </a:r>
          <a:endParaRPr lang="en-GB" dirty="0"/>
        </a:p>
      </dgm:t>
    </dgm:pt>
    <dgm:pt modelId="{42C5B477-423A-483C-9B01-A1866BD94997}" type="parTrans" cxnId="{3D01A455-3810-45D0-9DBA-2006C0D8713C}">
      <dgm:prSet/>
      <dgm:spPr/>
      <dgm:t>
        <a:bodyPr/>
        <a:lstStyle/>
        <a:p>
          <a:endParaRPr lang="id-ID"/>
        </a:p>
      </dgm:t>
    </dgm:pt>
    <dgm:pt modelId="{696D3A18-0B31-4E7B-B0C5-5300D7F86E66}" type="sibTrans" cxnId="{3D01A455-3810-45D0-9DBA-2006C0D8713C}">
      <dgm:prSet/>
      <dgm:spPr/>
      <dgm:t>
        <a:bodyPr/>
        <a:lstStyle/>
        <a:p>
          <a:endParaRPr lang="id-ID"/>
        </a:p>
      </dgm:t>
    </dgm:pt>
    <dgm:pt modelId="{86C86DAE-4E82-4A33-AD31-5743A9F73916}">
      <dgm:prSet/>
      <dgm:spPr/>
      <dgm:t>
        <a:bodyPr/>
        <a:lstStyle/>
        <a:p>
          <a:r>
            <a:rPr lang="en-GB" smtClean="0"/>
            <a:t>Systems</a:t>
          </a:r>
          <a:endParaRPr lang="en-GB" dirty="0"/>
        </a:p>
      </dgm:t>
    </dgm:pt>
    <dgm:pt modelId="{A2819DF8-D237-4CE6-9042-4A1598BFA054}" type="parTrans" cxnId="{33FCD330-27E2-43F7-914F-AE1A461CB114}">
      <dgm:prSet/>
      <dgm:spPr/>
      <dgm:t>
        <a:bodyPr/>
        <a:lstStyle/>
        <a:p>
          <a:endParaRPr lang="id-ID"/>
        </a:p>
      </dgm:t>
    </dgm:pt>
    <dgm:pt modelId="{80596C71-54F8-45E1-B0A5-5E3430FB10E4}" type="sibTrans" cxnId="{33FCD330-27E2-43F7-914F-AE1A461CB114}">
      <dgm:prSet/>
      <dgm:spPr/>
      <dgm:t>
        <a:bodyPr/>
        <a:lstStyle/>
        <a:p>
          <a:endParaRPr lang="id-ID"/>
        </a:p>
      </dgm:t>
    </dgm:pt>
    <dgm:pt modelId="{7C77438C-0B27-4B87-95FC-77B779EDDDA8}">
      <dgm:prSet/>
      <dgm:spPr/>
      <dgm:t>
        <a:bodyPr/>
        <a:lstStyle/>
        <a:p>
          <a:r>
            <a:rPr lang="en-GB" smtClean="0"/>
            <a:t>Applications</a:t>
          </a:r>
          <a:endParaRPr lang="en-GB" dirty="0"/>
        </a:p>
      </dgm:t>
    </dgm:pt>
    <dgm:pt modelId="{59C88B0A-DE18-4DA7-9337-4B6B5A6AD025}" type="parTrans" cxnId="{5CA59F36-46C3-44F4-A4D3-317C85712221}">
      <dgm:prSet/>
      <dgm:spPr/>
      <dgm:t>
        <a:bodyPr/>
        <a:lstStyle/>
        <a:p>
          <a:endParaRPr lang="id-ID"/>
        </a:p>
      </dgm:t>
    </dgm:pt>
    <dgm:pt modelId="{E98027A7-66BB-4497-B1D6-29E45E77A2FC}" type="sibTrans" cxnId="{5CA59F36-46C3-44F4-A4D3-317C85712221}">
      <dgm:prSet/>
      <dgm:spPr/>
      <dgm:t>
        <a:bodyPr/>
        <a:lstStyle/>
        <a:p>
          <a:endParaRPr lang="id-ID"/>
        </a:p>
      </dgm:t>
    </dgm:pt>
    <dgm:pt modelId="{B30942DC-BD79-4D37-ABE7-EA0CCD5EC4A7}">
      <dgm:prSet/>
      <dgm:spPr/>
      <dgm:t>
        <a:bodyPr/>
        <a:lstStyle/>
        <a:p>
          <a:r>
            <a:rPr lang="en-GB" smtClean="0"/>
            <a:t>Information</a:t>
          </a:r>
          <a:endParaRPr lang="en-GB" dirty="0"/>
        </a:p>
      </dgm:t>
    </dgm:pt>
    <dgm:pt modelId="{97BDD673-AA9E-4064-BA18-5DFAC9353D32}" type="parTrans" cxnId="{A6D3BD3E-60DA-486C-99AC-BB1B1EDE3EC4}">
      <dgm:prSet/>
      <dgm:spPr/>
      <dgm:t>
        <a:bodyPr/>
        <a:lstStyle/>
        <a:p>
          <a:endParaRPr lang="id-ID"/>
        </a:p>
      </dgm:t>
    </dgm:pt>
    <dgm:pt modelId="{1E75269D-5609-4B04-BE0C-DCD110FCA122}" type="sibTrans" cxnId="{A6D3BD3E-60DA-486C-99AC-BB1B1EDE3EC4}">
      <dgm:prSet/>
      <dgm:spPr/>
      <dgm:t>
        <a:bodyPr/>
        <a:lstStyle/>
        <a:p>
          <a:endParaRPr lang="id-ID"/>
        </a:p>
      </dgm:t>
    </dgm:pt>
    <dgm:pt modelId="{F0BE8AF6-22C3-4FBA-AD58-F3CB9B1A16C7}">
      <dgm:prSet/>
      <dgm:spPr/>
      <dgm:t>
        <a:bodyPr/>
        <a:lstStyle/>
        <a:p>
          <a:r>
            <a:rPr lang="en-GB" smtClean="0"/>
            <a:t>Data, infrastructure and facilities</a:t>
          </a:r>
          <a:endParaRPr lang="en-GB" dirty="0"/>
        </a:p>
      </dgm:t>
    </dgm:pt>
    <dgm:pt modelId="{55ED864B-C8CD-4471-98DF-6863D993EEA8}" type="parTrans" cxnId="{AE883C9D-FB91-4FAD-B45B-C3875E183A37}">
      <dgm:prSet/>
      <dgm:spPr/>
      <dgm:t>
        <a:bodyPr/>
        <a:lstStyle/>
        <a:p>
          <a:endParaRPr lang="id-ID"/>
        </a:p>
      </dgm:t>
    </dgm:pt>
    <dgm:pt modelId="{F081B880-AE49-48F3-BC4E-87C1016E8726}" type="sibTrans" cxnId="{AE883C9D-FB91-4FAD-B45B-C3875E183A37}">
      <dgm:prSet/>
      <dgm:spPr/>
      <dgm:t>
        <a:bodyPr/>
        <a:lstStyle/>
        <a:p>
          <a:endParaRPr lang="id-ID"/>
        </a:p>
      </dgm:t>
    </dgm:pt>
    <dgm:pt modelId="{68331670-F70F-491F-8E03-E08ECE741089}">
      <dgm:prSet/>
      <dgm:spPr/>
      <dgm:t>
        <a:bodyPr/>
        <a:lstStyle/>
        <a:p>
          <a:r>
            <a:rPr lang="en-GB" smtClean="0"/>
            <a:t>Financial capital</a:t>
          </a:r>
          <a:endParaRPr lang="en-GB" dirty="0"/>
        </a:p>
      </dgm:t>
    </dgm:pt>
    <dgm:pt modelId="{AC923758-3BBB-452D-9EB4-80F078744805}" type="parTrans" cxnId="{6CFB3278-EB40-437C-A44F-5F76D007813F}">
      <dgm:prSet/>
      <dgm:spPr/>
      <dgm:t>
        <a:bodyPr/>
        <a:lstStyle/>
        <a:p>
          <a:endParaRPr lang="id-ID"/>
        </a:p>
      </dgm:t>
    </dgm:pt>
    <dgm:pt modelId="{3028105C-EB86-420B-914C-620E7DA55017}" type="sibTrans" cxnId="{6CFB3278-EB40-437C-A44F-5F76D007813F}">
      <dgm:prSet/>
      <dgm:spPr/>
      <dgm:t>
        <a:bodyPr/>
        <a:lstStyle/>
        <a:p>
          <a:endParaRPr lang="id-ID"/>
        </a:p>
      </dgm:t>
    </dgm:pt>
    <dgm:pt modelId="{1F58891A-305F-47B3-9E2A-0DA54D78D68E}">
      <dgm:prSet/>
      <dgm:spPr/>
      <dgm:t>
        <a:bodyPr/>
        <a:lstStyle/>
        <a:p>
          <a:r>
            <a:rPr lang="en-GB" smtClean="0"/>
            <a:t>People</a:t>
          </a:r>
          <a:endParaRPr lang="en-GB" dirty="0"/>
        </a:p>
      </dgm:t>
    </dgm:pt>
    <dgm:pt modelId="{20A264D6-7C26-48A2-978E-AD0E80E0AAD5}" type="parTrans" cxnId="{C8F1B19C-80FF-4473-86AC-4A45570F22DF}">
      <dgm:prSet/>
      <dgm:spPr/>
      <dgm:t>
        <a:bodyPr/>
        <a:lstStyle/>
        <a:p>
          <a:endParaRPr lang="id-ID"/>
        </a:p>
      </dgm:t>
    </dgm:pt>
    <dgm:pt modelId="{082686DF-096C-4EB2-BEC6-12AD3B3CB2B0}" type="sibTrans" cxnId="{C8F1B19C-80FF-4473-86AC-4A45570F22DF}">
      <dgm:prSet/>
      <dgm:spPr/>
      <dgm:t>
        <a:bodyPr/>
        <a:lstStyle/>
        <a:p>
          <a:endParaRPr lang="id-ID"/>
        </a:p>
      </dgm:t>
    </dgm:pt>
    <dgm:pt modelId="{2EBBAD35-3640-4C2D-B3DD-7741E4F1635E}" type="pres">
      <dgm:prSet presAssocID="{AE63A0F4-C7C4-4D46-B38D-A7C1BFAD1CC7}" presName="Name0" presStyleCnt="0">
        <dgm:presLayoutVars>
          <dgm:dir/>
          <dgm:animLvl val="lvl"/>
          <dgm:resizeHandles val="exact"/>
        </dgm:presLayoutVars>
      </dgm:prSet>
      <dgm:spPr/>
      <dgm:t>
        <a:bodyPr/>
        <a:lstStyle/>
        <a:p>
          <a:endParaRPr lang="en-US"/>
        </a:p>
      </dgm:t>
    </dgm:pt>
    <dgm:pt modelId="{37E2E8C4-137E-4DDC-B5D1-DE26EDE2303B}" type="pres">
      <dgm:prSet presAssocID="{C17A364F-023D-482A-8C89-70ED28247FBF}" presName="composite" presStyleCnt="0"/>
      <dgm:spPr/>
    </dgm:pt>
    <dgm:pt modelId="{F5B9FF1C-4509-4EE1-8489-906AAEB1B274}" type="pres">
      <dgm:prSet presAssocID="{C17A364F-023D-482A-8C89-70ED28247FBF}" presName="parTx" presStyleLbl="alignNode1" presStyleIdx="0" presStyleCnt="2">
        <dgm:presLayoutVars>
          <dgm:chMax val="0"/>
          <dgm:chPref val="0"/>
          <dgm:bulletEnabled val="1"/>
        </dgm:presLayoutVars>
      </dgm:prSet>
      <dgm:spPr/>
      <dgm:t>
        <a:bodyPr/>
        <a:lstStyle/>
        <a:p>
          <a:endParaRPr lang="id-ID"/>
        </a:p>
      </dgm:t>
    </dgm:pt>
    <dgm:pt modelId="{585932E5-2191-4D5E-83B0-0708EC1CBABA}" type="pres">
      <dgm:prSet presAssocID="{C17A364F-023D-482A-8C89-70ED28247FBF}" presName="desTx" presStyleLbl="alignAccFollowNode1" presStyleIdx="0" presStyleCnt="2">
        <dgm:presLayoutVars>
          <dgm:bulletEnabled val="1"/>
        </dgm:presLayoutVars>
      </dgm:prSet>
      <dgm:spPr/>
      <dgm:t>
        <a:bodyPr/>
        <a:lstStyle/>
        <a:p>
          <a:endParaRPr lang="id-ID"/>
        </a:p>
      </dgm:t>
    </dgm:pt>
    <dgm:pt modelId="{666338AC-1249-49F9-98AC-1153CF158772}" type="pres">
      <dgm:prSet presAssocID="{BBCC3E44-626E-4241-BF7A-DC6242E13F12}" presName="space" presStyleCnt="0"/>
      <dgm:spPr/>
    </dgm:pt>
    <dgm:pt modelId="{1F015954-69E8-41F6-88AA-7BB9E46C6F1D}" type="pres">
      <dgm:prSet presAssocID="{AAD1280D-CFBE-4A36-9C88-5F64E1DEFAE3}" presName="composite" presStyleCnt="0"/>
      <dgm:spPr/>
    </dgm:pt>
    <dgm:pt modelId="{FDFF8FEA-6F13-4AD4-A2B3-8DEF558D2322}" type="pres">
      <dgm:prSet presAssocID="{AAD1280D-CFBE-4A36-9C88-5F64E1DEFAE3}" presName="parTx" presStyleLbl="alignNode1" presStyleIdx="1" presStyleCnt="2">
        <dgm:presLayoutVars>
          <dgm:chMax val="0"/>
          <dgm:chPref val="0"/>
          <dgm:bulletEnabled val="1"/>
        </dgm:presLayoutVars>
      </dgm:prSet>
      <dgm:spPr/>
      <dgm:t>
        <a:bodyPr/>
        <a:lstStyle/>
        <a:p>
          <a:endParaRPr lang="id-ID"/>
        </a:p>
      </dgm:t>
    </dgm:pt>
    <dgm:pt modelId="{03723BBC-A557-4374-BDCC-A0E90A894295}" type="pres">
      <dgm:prSet presAssocID="{AAD1280D-CFBE-4A36-9C88-5F64E1DEFAE3}" presName="desTx" presStyleLbl="alignAccFollowNode1" presStyleIdx="1" presStyleCnt="2">
        <dgm:presLayoutVars>
          <dgm:bulletEnabled val="1"/>
        </dgm:presLayoutVars>
      </dgm:prSet>
      <dgm:spPr/>
      <dgm:t>
        <a:bodyPr/>
        <a:lstStyle/>
        <a:p>
          <a:endParaRPr lang="id-ID"/>
        </a:p>
      </dgm:t>
    </dgm:pt>
  </dgm:ptLst>
  <dgm:cxnLst>
    <dgm:cxn modelId="{F05E330D-FD5D-48F3-813D-EA1A54370F61}" type="presOf" srcId="{AE63A0F4-C7C4-4D46-B38D-A7C1BFAD1CC7}" destId="{2EBBAD35-3640-4C2D-B3DD-7741E4F1635E}" srcOrd="0" destOrd="0" presId="urn:microsoft.com/office/officeart/2005/8/layout/hList1"/>
    <dgm:cxn modelId="{C1C8150F-EFE3-4EB2-88D9-623C15DCEF20}" type="presOf" srcId="{1F58891A-305F-47B3-9E2A-0DA54D78D68E}" destId="{03723BBC-A557-4374-BDCC-A0E90A894295}" srcOrd="0" destOrd="6" presId="urn:microsoft.com/office/officeart/2005/8/layout/hList1"/>
    <dgm:cxn modelId="{5CA59F36-46C3-44F4-A4D3-317C85712221}" srcId="{AAD1280D-CFBE-4A36-9C88-5F64E1DEFAE3}" destId="{7C77438C-0B27-4B87-95FC-77B779EDDDA8}" srcOrd="2" destOrd="0" parTransId="{59C88B0A-DE18-4DA7-9337-4B6B5A6AD025}" sibTransId="{E98027A7-66BB-4497-B1D6-29E45E77A2FC}"/>
    <dgm:cxn modelId="{3D01A455-3810-45D0-9DBA-2006C0D8713C}" srcId="{C17A364F-023D-482A-8C89-70ED28247FBF}" destId="{5A124C84-DF33-4E13-A30E-EABFB732BACE}" srcOrd="4" destOrd="0" parTransId="{42C5B477-423A-483C-9B01-A1866BD94997}" sibTransId="{696D3A18-0B31-4E7B-B0C5-5300D7F86E66}"/>
    <dgm:cxn modelId="{2C6F5701-1200-4C40-B19D-7DFCDF0A1705}" type="presOf" srcId="{5A124C84-DF33-4E13-A30E-EABFB732BACE}" destId="{585932E5-2191-4D5E-83B0-0708EC1CBABA}" srcOrd="0" destOrd="4" presId="urn:microsoft.com/office/officeart/2005/8/layout/hList1"/>
    <dgm:cxn modelId="{AE883C9D-FB91-4FAD-B45B-C3875E183A37}" srcId="{AAD1280D-CFBE-4A36-9C88-5F64E1DEFAE3}" destId="{F0BE8AF6-22C3-4FBA-AD58-F3CB9B1A16C7}" srcOrd="4" destOrd="0" parTransId="{55ED864B-C8CD-4471-98DF-6863D993EEA8}" sibTransId="{F081B880-AE49-48F3-BC4E-87C1016E8726}"/>
    <dgm:cxn modelId="{F1D30673-0396-483D-A5AB-EE9F231FD666}" type="presOf" srcId="{AAD1280D-CFBE-4A36-9C88-5F64E1DEFAE3}" destId="{FDFF8FEA-6F13-4AD4-A2B3-8DEF558D2322}" srcOrd="0" destOrd="0" presId="urn:microsoft.com/office/officeart/2005/8/layout/hList1"/>
    <dgm:cxn modelId="{DBEE9C58-EB9C-42FA-B301-17AF28EE17D2}" type="presOf" srcId="{1F5FAD87-01A5-4DB0-A3EB-B9BC9F272DA7}" destId="{585932E5-2191-4D5E-83B0-0708EC1CBABA}" srcOrd="0" destOrd="0" presId="urn:microsoft.com/office/officeart/2005/8/layout/hList1"/>
    <dgm:cxn modelId="{5675494A-03D5-453E-AC5E-6F33BC13F2F1}" srcId="{C17A364F-023D-482A-8C89-70ED28247FBF}" destId="{1F5FAD87-01A5-4DB0-A3EB-B9BC9F272DA7}" srcOrd="0" destOrd="0" parTransId="{1C1DF4F3-D707-4581-911E-723422C22DF3}" sibTransId="{9339D991-8905-4BA7-9FFE-A9D6B295E8BA}"/>
    <dgm:cxn modelId="{56B1C756-E8BE-40E6-B778-AA8F191C6098}" type="presOf" srcId="{598E75C1-399F-4CFC-A94F-56324154FACD}" destId="{585932E5-2191-4D5E-83B0-0708EC1CBABA}" srcOrd="0" destOrd="3" presId="urn:microsoft.com/office/officeart/2005/8/layout/hList1"/>
    <dgm:cxn modelId="{33FCD330-27E2-43F7-914F-AE1A461CB114}" srcId="{AAD1280D-CFBE-4A36-9C88-5F64E1DEFAE3}" destId="{86C86DAE-4E82-4A33-AD31-5743A9F73916}" srcOrd="1" destOrd="0" parTransId="{A2819DF8-D237-4CE6-9042-4A1598BFA054}" sibTransId="{80596C71-54F8-45E1-B0A5-5E3430FB10E4}"/>
    <dgm:cxn modelId="{6B8563E9-3238-4F1F-95C1-F5D766B51105}" type="presOf" srcId="{FC97D5E9-12B9-4052-82AD-59C8165F3CA0}" destId="{585932E5-2191-4D5E-83B0-0708EC1CBABA}" srcOrd="0" destOrd="2" presId="urn:microsoft.com/office/officeart/2005/8/layout/hList1"/>
    <dgm:cxn modelId="{7EF1A556-6CA4-4184-8F05-1DB7232A8B6E}" type="presOf" srcId="{B30942DC-BD79-4D37-ABE7-EA0CCD5EC4A7}" destId="{03723BBC-A557-4374-BDCC-A0E90A894295}" srcOrd="0" destOrd="3" presId="urn:microsoft.com/office/officeart/2005/8/layout/hList1"/>
    <dgm:cxn modelId="{EE9FC85D-4B62-4ACB-A34F-3845AC4F30E3}" srcId="{C17A364F-023D-482A-8C89-70ED28247FBF}" destId="{FC97D5E9-12B9-4052-82AD-59C8165F3CA0}" srcOrd="2" destOrd="0" parTransId="{2AC2BD8D-A10B-4F12-AD08-F7E24F71A231}" sibTransId="{C668120B-8FAC-4A8A-86A6-7F4A355F00CB}"/>
    <dgm:cxn modelId="{A6D3BD3E-60DA-486C-99AC-BB1B1EDE3EC4}" srcId="{AAD1280D-CFBE-4A36-9C88-5F64E1DEFAE3}" destId="{B30942DC-BD79-4D37-ABE7-EA0CCD5EC4A7}" srcOrd="3" destOrd="0" parTransId="{97BDD673-AA9E-4064-BA18-5DFAC9353D32}" sibTransId="{1E75269D-5609-4B04-BE0C-DCD110FCA122}"/>
    <dgm:cxn modelId="{0E008A13-BA7E-4BA1-8080-777C9660E528}" type="presOf" srcId="{37781D92-83F7-4435-AF1A-6EAA3D137951}" destId="{03723BBC-A557-4374-BDCC-A0E90A894295}" srcOrd="0" destOrd="0" presId="urn:microsoft.com/office/officeart/2005/8/layout/hList1"/>
    <dgm:cxn modelId="{FC6C8A1E-EFC2-4D61-9C9E-F6E1CAF3B5C6}" srcId="{AAD1280D-CFBE-4A36-9C88-5F64E1DEFAE3}" destId="{37781D92-83F7-4435-AF1A-6EAA3D137951}" srcOrd="0" destOrd="0" parTransId="{D0119ACC-D983-4061-AF34-BB7F03CA95A1}" sibTransId="{747E9C35-A771-4FBB-8E41-F56DD19971B5}"/>
    <dgm:cxn modelId="{08B04D88-176C-4263-B56C-3585B092DF34}" type="presOf" srcId="{F0BE8AF6-22C3-4FBA-AD58-F3CB9B1A16C7}" destId="{03723BBC-A557-4374-BDCC-A0E90A894295}" srcOrd="0" destOrd="4" presId="urn:microsoft.com/office/officeart/2005/8/layout/hList1"/>
    <dgm:cxn modelId="{B33BA27C-6CFA-4825-BE56-B8CD14D172B2}" srcId="{C17A364F-023D-482A-8C89-70ED28247FBF}" destId="{879D2C39-51C0-45E5-81FA-5302DD7ED2FD}" srcOrd="1" destOrd="0" parTransId="{4080CF0C-5E0D-45A1-AF19-DBA1DA51EE9C}" sibTransId="{1B1EECB0-4DAD-4F53-BC09-1A0B70F634F6}"/>
    <dgm:cxn modelId="{9B9DCAB4-A1C6-417F-ACA1-D0A940CB6619}" type="presOf" srcId="{68331670-F70F-491F-8E03-E08ECE741089}" destId="{03723BBC-A557-4374-BDCC-A0E90A894295}" srcOrd="0" destOrd="5" presId="urn:microsoft.com/office/officeart/2005/8/layout/hList1"/>
    <dgm:cxn modelId="{C8F1B19C-80FF-4473-86AC-4A45570F22DF}" srcId="{AAD1280D-CFBE-4A36-9C88-5F64E1DEFAE3}" destId="{1F58891A-305F-47B3-9E2A-0DA54D78D68E}" srcOrd="6" destOrd="0" parTransId="{20A264D6-7C26-48A2-978E-AD0E80E0AAD5}" sibTransId="{082686DF-096C-4EB2-BEC6-12AD3B3CB2B0}"/>
    <dgm:cxn modelId="{3F7EA767-1C4E-4493-BCE3-0A0B0857F0F6}" type="presOf" srcId="{86C86DAE-4E82-4A33-AD31-5743A9F73916}" destId="{03723BBC-A557-4374-BDCC-A0E90A894295}" srcOrd="0" destOrd="1" presId="urn:microsoft.com/office/officeart/2005/8/layout/hList1"/>
    <dgm:cxn modelId="{6CFB3278-EB40-437C-A44F-5F76D007813F}" srcId="{AAD1280D-CFBE-4A36-9C88-5F64E1DEFAE3}" destId="{68331670-F70F-491F-8E03-E08ECE741089}" srcOrd="5" destOrd="0" parTransId="{AC923758-3BBB-452D-9EB4-80F078744805}" sibTransId="{3028105C-EB86-420B-914C-620E7DA55017}"/>
    <dgm:cxn modelId="{D18D3D66-60EF-4226-952D-D1BC8F680FD0}" type="presOf" srcId="{879D2C39-51C0-45E5-81FA-5302DD7ED2FD}" destId="{585932E5-2191-4D5E-83B0-0708EC1CBABA}" srcOrd="0" destOrd="1" presId="urn:microsoft.com/office/officeart/2005/8/layout/hList1"/>
    <dgm:cxn modelId="{39CC925F-0327-4517-B8CA-A36512047405}" srcId="{C17A364F-023D-482A-8C89-70ED28247FBF}" destId="{598E75C1-399F-4CFC-A94F-56324154FACD}" srcOrd="3" destOrd="0" parTransId="{44B16F8C-EA99-47EB-8E3A-A0CBFDCC5461}" sibTransId="{8DA09C72-A957-4059-B31F-074B5B75959C}"/>
    <dgm:cxn modelId="{3BC59C20-92D8-4AAB-801B-55B929160304}" srcId="{AE63A0F4-C7C4-4D46-B38D-A7C1BFAD1CC7}" destId="{C17A364F-023D-482A-8C89-70ED28247FBF}" srcOrd="0" destOrd="0" parTransId="{50393C5F-F052-477E-AD1D-057863A896F1}" sibTransId="{BBCC3E44-626E-4241-BF7A-DC6242E13F12}"/>
    <dgm:cxn modelId="{E55049BE-06CC-490D-BED2-0F6D27B74AE6}" type="presOf" srcId="{7C77438C-0B27-4B87-95FC-77B779EDDDA8}" destId="{03723BBC-A557-4374-BDCC-A0E90A894295}" srcOrd="0" destOrd="2" presId="urn:microsoft.com/office/officeart/2005/8/layout/hList1"/>
    <dgm:cxn modelId="{6519A023-5745-4F6B-BA60-D36270650EFF}" type="presOf" srcId="{C17A364F-023D-482A-8C89-70ED28247FBF}" destId="{F5B9FF1C-4509-4EE1-8489-906AAEB1B274}" srcOrd="0" destOrd="0" presId="urn:microsoft.com/office/officeart/2005/8/layout/hList1"/>
    <dgm:cxn modelId="{B62E9F29-9003-4729-B13D-43A42B5580EE}" srcId="{AE63A0F4-C7C4-4D46-B38D-A7C1BFAD1CC7}" destId="{AAD1280D-CFBE-4A36-9C88-5F64E1DEFAE3}" srcOrd="1" destOrd="0" parTransId="{32D846F0-4D86-4D93-99EA-4B1865251FFA}" sibTransId="{1089F31F-36AD-43F0-849E-F10344DD58A6}"/>
    <dgm:cxn modelId="{6A63F57D-3451-46A4-9A3C-0C403A5577D0}" type="presParOf" srcId="{2EBBAD35-3640-4C2D-B3DD-7741E4F1635E}" destId="{37E2E8C4-137E-4DDC-B5D1-DE26EDE2303B}" srcOrd="0" destOrd="0" presId="urn:microsoft.com/office/officeart/2005/8/layout/hList1"/>
    <dgm:cxn modelId="{2A689929-BF8A-41A9-8A08-615256DCDE3B}" type="presParOf" srcId="{37E2E8C4-137E-4DDC-B5D1-DE26EDE2303B}" destId="{F5B9FF1C-4509-4EE1-8489-906AAEB1B274}" srcOrd="0" destOrd="0" presId="urn:microsoft.com/office/officeart/2005/8/layout/hList1"/>
    <dgm:cxn modelId="{A93E0BC9-330A-486C-B51F-4F9318627D65}" type="presParOf" srcId="{37E2E8C4-137E-4DDC-B5D1-DE26EDE2303B}" destId="{585932E5-2191-4D5E-83B0-0708EC1CBABA}" srcOrd="1" destOrd="0" presId="urn:microsoft.com/office/officeart/2005/8/layout/hList1"/>
    <dgm:cxn modelId="{6B7E4CE5-8511-4082-BCCB-01F7F41EF5D0}" type="presParOf" srcId="{2EBBAD35-3640-4C2D-B3DD-7741E4F1635E}" destId="{666338AC-1249-49F9-98AC-1153CF158772}" srcOrd="1" destOrd="0" presId="urn:microsoft.com/office/officeart/2005/8/layout/hList1"/>
    <dgm:cxn modelId="{040BA183-0D1C-4299-80D7-6AB7685CA39C}" type="presParOf" srcId="{2EBBAD35-3640-4C2D-B3DD-7741E4F1635E}" destId="{1F015954-69E8-41F6-88AA-7BB9E46C6F1D}" srcOrd="2" destOrd="0" presId="urn:microsoft.com/office/officeart/2005/8/layout/hList1"/>
    <dgm:cxn modelId="{5A98DDAC-006F-4791-9BD7-8CAB063D3A87}" type="presParOf" srcId="{1F015954-69E8-41F6-88AA-7BB9E46C6F1D}" destId="{FDFF8FEA-6F13-4AD4-A2B3-8DEF558D2322}" srcOrd="0" destOrd="0" presId="urn:microsoft.com/office/officeart/2005/8/layout/hList1"/>
    <dgm:cxn modelId="{FA623C7F-92C5-4908-B2D6-420D41E1CC4D}" type="presParOf" srcId="{1F015954-69E8-41F6-88AA-7BB9E46C6F1D}" destId="{03723BBC-A557-4374-BDCC-A0E90A89429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75F3EE-9451-4880-9C49-0C42FF02FE6D}" type="doc">
      <dgm:prSet loTypeId="urn:microsoft.com/office/officeart/2005/8/layout/process5" loCatId="process" qsTypeId="urn:microsoft.com/office/officeart/2005/8/quickstyle/simple5" qsCatId="simple" csTypeId="urn:microsoft.com/office/officeart/2005/8/colors/colorful1#18" csCatId="colorful" phldr="1"/>
      <dgm:spPr/>
      <dgm:t>
        <a:bodyPr/>
        <a:lstStyle/>
        <a:p>
          <a:endParaRPr lang="id-ID"/>
        </a:p>
      </dgm:t>
    </dgm:pt>
    <dgm:pt modelId="{1FB9D645-038F-4E1E-A8E2-4D4C3341C042}">
      <dgm:prSet phldrT="[Text]"/>
      <dgm:spPr/>
      <dgm:t>
        <a:bodyPr/>
        <a:lstStyle/>
        <a:p>
          <a:r>
            <a:rPr lang="en-US" dirty="0" smtClean="0"/>
            <a:t>Management &amp; Planning</a:t>
          </a:r>
          <a:endParaRPr lang="id-ID" dirty="0"/>
        </a:p>
      </dgm:t>
    </dgm:pt>
    <dgm:pt modelId="{9FAEA746-8874-446B-BFC1-BD1CA42836A6}" type="parTrans" cxnId="{7E039525-6E8B-4913-BF6C-DF7ABB8241A5}">
      <dgm:prSet/>
      <dgm:spPr/>
      <dgm:t>
        <a:bodyPr/>
        <a:lstStyle/>
        <a:p>
          <a:endParaRPr lang="id-ID"/>
        </a:p>
      </dgm:t>
    </dgm:pt>
    <dgm:pt modelId="{58DFE317-CCC7-4088-828F-55D0B0B932A0}" type="sibTrans" cxnId="{7E039525-6E8B-4913-BF6C-DF7ABB8241A5}">
      <dgm:prSet/>
      <dgm:spPr/>
      <dgm:t>
        <a:bodyPr/>
        <a:lstStyle/>
        <a:p>
          <a:endParaRPr lang="id-ID"/>
        </a:p>
      </dgm:t>
    </dgm:pt>
    <dgm:pt modelId="{CE1704E1-BCEA-457C-99A7-D8B101CDCB81}">
      <dgm:prSet/>
      <dgm:spPr/>
      <dgm:t>
        <a:bodyPr/>
        <a:lstStyle/>
        <a:p>
          <a:r>
            <a:rPr lang="en-US" dirty="0" smtClean="0"/>
            <a:t>Configuration Identification</a:t>
          </a:r>
        </a:p>
      </dgm:t>
    </dgm:pt>
    <dgm:pt modelId="{E8E11F9D-955D-4C10-BA1E-A71D479974C4}" type="parTrans" cxnId="{5D881264-A59C-485E-B6BE-D3BA581E3A61}">
      <dgm:prSet/>
      <dgm:spPr/>
      <dgm:t>
        <a:bodyPr/>
        <a:lstStyle/>
        <a:p>
          <a:endParaRPr lang="id-ID"/>
        </a:p>
      </dgm:t>
    </dgm:pt>
    <dgm:pt modelId="{774875AF-86A4-4976-8B8A-A9037EB5C8D3}" type="sibTrans" cxnId="{5D881264-A59C-485E-B6BE-D3BA581E3A61}">
      <dgm:prSet/>
      <dgm:spPr/>
      <dgm:t>
        <a:bodyPr/>
        <a:lstStyle/>
        <a:p>
          <a:endParaRPr lang="id-ID"/>
        </a:p>
      </dgm:t>
    </dgm:pt>
    <dgm:pt modelId="{43F0F22E-A7AF-4156-BDAA-181CB8C4E3E0}">
      <dgm:prSet/>
      <dgm:spPr/>
      <dgm:t>
        <a:bodyPr/>
        <a:lstStyle/>
        <a:p>
          <a:r>
            <a:rPr lang="en-US" dirty="0" smtClean="0"/>
            <a:t>Configuration Control</a:t>
          </a:r>
        </a:p>
      </dgm:t>
    </dgm:pt>
    <dgm:pt modelId="{8DFAAEC3-18E9-4B6F-BFA4-85C1C94E8E53}" type="parTrans" cxnId="{A5C9506D-D31C-42FF-9E86-5275728B6839}">
      <dgm:prSet/>
      <dgm:spPr/>
      <dgm:t>
        <a:bodyPr/>
        <a:lstStyle/>
        <a:p>
          <a:endParaRPr lang="id-ID"/>
        </a:p>
      </dgm:t>
    </dgm:pt>
    <dgm:pt modelId="{65E45871-B6AD-4566-919C-2FD75675EE19}" type="sibTrans" cxnId="{A5C9506D-D31C-42FF-9E86-5275728B6839}">
      <dgm:prSet/>
      <dgm:spPr/>
      <dgm:t>
        <a:bodyPr/>
        <a:lstStyle/>
        <a:p>
          <a:endParaRPr lang="id-ID"/>
        </a:p>
      </dgm:t>
    </dgm:pt>
    <dgm:pt modelId="{309F277D-5F07-4DD9-B4DC-3EF2FDBD9D1B}">
      <dgm:prSet/>
      <dgm:spPr/>
      <dgm:t>
        <a:bodyPr/>
        <a:lstStyle/>
        <a:p>
          <a:r>
            <a:rPr lang="en-US" dirty="0" smtClean="0"/>
            <a:t>Status Reporting</a:t>
          </a:r>
        </a:p>
      </dgm:t>
    </dgm:pt>
    <dgm:pt modelId="{0671BBA2-0BEB-429B-88DD-FCC28F7F6006}" type="parTrans" cxnId="{AABD9CFC-DAAE-407D-994C-0861D2850142}">
      <dgm:prSet/>
      <dgm:spPr/>
      <dgm:t>
        <a:bodyPr/>
        <a:lstStyle/>
        <a:p>
          <a:endParaRPr lang="id-ID"/>
        </a:p>
      </dgm:t>
    </dgm:pt>
    <dgm:pt modelId="{1E93D72E-F0D0-4945-AF00-84ACDC46EE8C}" type="sibTrans" cxnId="{AABD9CFC-DAAE-407D-994C-0861D2850142}">
      <dgm:prSet/>
      <dgm:spPr/>
      <dgm:t>
        <a:bodyPr/>
        <a:lstStyle/>
        <a:p>
          <a:endParaRPr lang="id-ID"/>
        </a:p>
      </dgm:t>
    </dgm:pt>
    <dgm:pt modelId="{465396FE-7022-4AC0-A48C-0AD735DB6689}">
      <dgm:prSet/>
      <dgm:spPr/>
      <dgm:t>
        <a:bodyPr/>
        <a:lstStyle/>
        <a:p>
          <a:r>
            <a:rPr lang="en-US" dirty="0" smtClean="0"/>
            <a:t>Verification &amp; Audit</a:t>
          </a:r>
        </a:p>
      </dgm:t>
    </dgm:pt>
    <dgm:pt modelId="{85B160CE-46E1-425C-8FB1-10CAAC1093EF}" type="parTrans" cxnId="{EEEE231F-6486-4C12-BB55-3857F20B4C58}">
      <dgm:prSet/>
      <dgm:spPr/>
      <dgm:t>
        <a:bodyPr/>
        <a:lstStyle/>
        <a:p>
          <a:endParaRPr lang="id-ID"/>
        </a:p>
      </dgm:t>
    </dgm:pt>
    <dgm:pt modelId="{EF8E8FDB-AC16-4745-BD66-8F1AEF0E22B7}" type="sibTrans" cxnId="{EEEE231F-6486-4C12-BB55-3857F20B4C58}">
      <dgm:prSet/>
      <dgm:spPr/>
      <dgm:t>
        <a:bodyPr/>
        <a:lstStyle/>
        <a:p>
          <a:endParaRPr lang="id-ID"/>
        </a:p>
      </dgm:t>
    </dgm:pt>
    <dgm:pt modelId="{942E8095-A471-4D43-91E5-D7D87B0FD48A}" type="pres">
      <dgm:prSet presAssocID="{9275F3EE-9451-4880-9C49-0C42FF02FE6D}" presName="diagram" presStyleCnt="0">
        <dgm:presLayoutVars>
          <dgm:dir/>
          <dgm:resizeHandles val="exact"/>
        </dgm:presLayoutVars>
      </dgm:prSet>
      <dgm:spPr/>
      <dgm:t>
        <a:bodyPr/>
        <a:lstStyle/>
        <a:p>
          <a:endParaRPr lang="id-ID"/>
        </a:p>
      </dgm:t>
    </dgm:pt>
    <dgm:pt modelId="{6E96487A-59C5-49A3-9522-EAA87FA3D393}" type="pres">
      <dgm:prSet presAssocID="{1FB9D645-038F-4E1E-A8E2-4D4C3341C042}" presName="node" presStyleLbl="node1" presStyleIdx="0" presStyleCnt="5">
        <dgm:presLayoutVars>
          <dgm:bulletEnabled val="1"/>
        </dgm:presLayoutVars>
      </dgm:prSet>
      <dgm:spPr/>
      <dgm:t>
        <a:bodyPr/>
        <a:lstStyle/>
        <a:p>
          <a:endParaRPr lang="id-ID"/>
        </a:p>
      </dgm:t>
    </dgm:pt>
    <dgm:pt modelId="{B4416E07-4288-4548-8855-FF71D8ECF6FD}" type="pres">
      <dgm:prSet presAssocID="{58DFE317-CCC7-4088-828F-55D0B0B932A0}" presName="sibTrans" presStyleLbl="sibTrans2D1" presStyleIdx="0" presStyleCnt="4"/>
      <dgm:spPr/>
      <dgm:t>
        <a:bodyPr/>
        <a:lstStyle/>
        <a:p>
          <a:endParaRPr lang="id-ID"/>
        </a:p>
      </dgm:t>
    </dgm:pt>
    <dgm:pt modelId="{62235533-89BD-4268-946C-F0460570418D}" type="pres">
      <dgm:prSet presAssocID="{58DFE317-CCC7-4088-828F-55D0B0B932A0}" presName="connectorText" presStyleLbl="sibTrans2D1" presStyleIdx="0" presStyleCnt="4"/>
      <dgm:spPr/>
      <dgm:t>
        <a:bodyPr/>
        <a:lstStyle/>
        <a:p>
          <a:endParaRPr lang="id-ID"/>
        </a:p>
      </dgm:t>
    </dgm:pt>
    <dgm:pt modelId="{95A7AC58-E677-49D5-BD35-8398490AE869}" type="pres">
      <dgm:prSet presAssocID="{CE1704E1-BCEA-457C-99A7-D8B101CDCB81}" presName="node" presStyleLbl="node1" presStyleIdx="1" presStyleCnt="5">
        <dgm:presLayoutVars>
          <dgm:bulletEnabled val="1"/>
        </dgm:presLayoutVars>
      </dgm:prSet>
      <dgm:spPr/>
      <dgm:t>
        <a:bodyPr/>
        <a:lstStyle/>
        <a:p>
          <a:endParaRPr lang="id-ID"/>
        </a:p>
      </dgm:t>
    </dgm:pt>
    <dgm:pt modelId="{5DDB8C6D-14FF-4A78-A66E-FAC39634DC11}" type="pres">
      <dgm:prSet presAssocID="{774875AF-86A4-4976-8B8A-A9037EB5C8D3}" presName="sibTrans" presStyleLbl="sibTrans2D1" presStyleIdx="1" presStyleCnt="4"/>
      <dgm:spPr/>
      <dgm:t>
        <a:bodyPr/>
        <a:lstStyle/>
        <a:p>
          <a:endParaRPr lang="id-ID"/>
        </a:p>
      </dgm:t>
    </dgm:pt>
    <dgm:pt modelId="{E1EDDFCB-8499-42E8-9692-79572E6AB225}" type="pres">
      <dgm:prSet presAssocID="{774875AF-86A4-4976-8B8A-A9037EB5C8D3}" presName="connectorText" presStyleLbl="sibTrans2D1" presStyleIdx="1" presStyleCnt="4"/>
      <dgm:spPr/>
      <dgm:t>
        <a:bodyPr/>
        <a:lstStyle/>
        <a:p>
          <a:endParaRPr lang="id-ID"/>
        </a:p>
      </dgm:t>
    </dgm:pt>
    <dgm:pt modelId="{408DEDDD-00FB-4012-A64A-CEC924813FC7}" type="pres">
      <dgm:prSet presAssocID="{43F0F22E-A7AF-4156-BDAA-181CB8C4E3E0}" presName="node" presStyleLbl="node1" presStyleIdx="2" presStyleCnt="5">
        <dgm:presLayoutVars>
          <dgm:bulletEnabled val="1"/>
        </dgm:presLayoutVars>
      </dgm:prSet>
      <dgm:spPr/>
      <dgm:t>
        <a:bodyPr/>
        <a:lstStyle/>
        <a:p>
          <a:endParaRPr lang="id-ID"/>
        </a:p>
      </dgm:t>
    </dgm:pt>
    <dgm:pt modelId="{9B54B581-F985-42C9-9553-F25B4B7DD96E}" type="pres">
      <dgm:prSet presAssocID="{65E45871-B6AD-4566-919C-2FD75675EE19}" presName="sibTrans" presStyleLbl="sibTrans2D1" presStyleIdx="2" presStyleCnt="4"/>
      <dgm:spPr/>
      <dgm:t>
        <a:bodyPr/>
        <a:lstStyle/>
        <a:p>
          <a:endParaRPr lang="id-ID"/>
        </a:p>
      </dgm:t>
    </dgm:pt>
    <dgm:pt modelId="{6AA53E28-15A3-4AAE-811E-9AD431D85953}" type="pres">
      <dgm:prSet presAssocID="{65E45871-B6AD-4566-919C-2FD75675EE19}" presName="connectorText" presStyleLbl="sibTrans2D1" presStyleIdx="2" presStyleCnt="4"/>
      <dgm:spPr/>
      <dgm:t>
        <a:bodyPr/>
        <a:lstStyle/>
        <a:p>
          <a:endParaRPr lang="id-ID"/>
        </a:p>
      </dgm:t>
    </dgm:pt>
    <dgm:pt modelId="{69620A41-BEF0-4B66-8D8B-11E107EE365E}" type="pres">
      <dgm:prSet presAssocID="{309F277D-5F07-4DD9-B4DC-3EF2FDBD9D1B}" presName="node" presStyleLbl="node1" presStyleIdx="3" presStyleCnt="5">
        <dgm:presLayoutVars>
          <dgm:bulletEnabled val="1"/>
        </dgm:presLayoutVars>
      </dgm:prSet>
      <dgm:spPr/>
      <dgm:t>
        <a:bodyPr/>
        <a:lstStyle/>
        <a:p>
          <a:endParaRPr lang="id-ID"/>
        </a:p>
      </dgm:t>
    </dgm:pt>
    <dgm:pt modelId="{5793A8AF-4D49-4836-8C37-58CA63C51D75}" type="pres">
      <dgm:prSet presAssocID="{1E93D72E-F0D0-4945-AF00-84ACDC46EE8C}" presName="sibTrans" presStyleLbl="sibTrans2D1" presStyleIdx="3" presStyleCnt="4"/>
      <dgm:spPr/>
      <dgm:t>
        <a:bodyPr/>
        <a:lstStyle/>
        <a:p>
          <a:endParaRPr lang="id-ID"/>
        </a:p>
      </dgm:t>
    </dgm:pt>
    <dgm:pt modelId="{C8A566D6-C7E5-400E-A41D-876192B19B21}" type="pres">
      <dgm:prSet presAssocID="{1E93D72E-F0D0-4945-AF00-84ACDC46EE8C}" presName="connectorText" presStyleLbl="sibTrans2D1" presStyleIdx="3" presStyleCnt="4"/>
      <dgm:spPr/>
      <dgm:t>
        <a:bodyPr/>
        <a:lstStyle/>
        <a:p>
          <a:endParaRPr lang="id-ID"/>
        </a:p>
      </dgm:t>
    </dgm:pt>
    <dgm:pt modelId="{A6822B52-2889-4E49-8633-345F2458A97A}" type="pres">
      <dgm:prSet presAssocID="{465396FE-7022-4AC0-A48C-0AD735DB6689}" presName="node" presStyleLbl="node1" presStyleIdx="4" presStyleCnt="5">
        <dgm:presLayoutVars>
          <dgm:bulletEnabled val="1"/>
        </dgm:presLayoutVars>
      </dgm:prSet>
      <dgm:spPr/>
      <dgm:t>
        <a:bodyPr/>
        <a:lstStyle/>
        <a:p>
          <a:endParaRPr lang="id-ID"/>
        </a:p>
      </dgm:t>
    </dgm:pt>
  </dgm:ptLst>
  <dgm:cxnLst>
    <dgm:cxn modelId="{6A8746BD-DE5B-4990-BFC6-DB3B65495107}" type="presOf" srcId="{58DFE317-CCC7-4088-828F-55D0B0B932A0}" destId="{62235533-89BD-4268-946C-F0460570418D}" srcOrd="1" destOrd="0" presId="urn:microsoft.com/office/officeart/2005/8/layout/process5"/>
    <dgm:cxn modelId="{D90BA251-6FB0-4B30-8BE6-56D472EB555C}" type="presOf" srcId="{1E93D72E-F0D0-4945-AF00-84ACDC46EE8C}" destId="{C8A566D6-C7E5-400E-A41D-876192B19B21}" srcOrd="1" destOrd="0" presId="urn:microsoft.com/office/officeart/2005/8/layout/process5"/>
    <dgm:cxn modelId="{A5C9506D-D31C-42FF-9E86-5275728B6839}" srcId="{9275F3EE-9451-4880-9C49-0C42FF02FE6D}" destId="{43F0F22E-A7AF-4156-BDAA-181CB8C4E3E0}" srcOrd="2" destOrd="0" parTransId="{8DFAAEC3-18E9-4B6F-BFA4-85C1C94E8E53}" sibTransId="{65E45871-B6AD-4566-919C-2FD75675EE19}"/>
    <dgm:cxn modelId="{4FA3F9D2-2C01-4933-AAE3-14FB1646FCB4}" type="presOf" srcId="{43F0F22E-A7AF-4156-BDAA-181CB8C4E3E0}" destId="{408DEDDD-00FB-4012-A64A-CEC924813FC7}" srcOrd="0" destOrd="0" presId="urn:microsoft.com/office/officeart/2005/8/layout/process5"/>
    <dgm:cxn modelId="{61CB8453-0184-496B-A8E3-CE995A2A1958}" type="presOf" srcId="{58DFE317-CCC7-4088-828F-55D0B0B932A0}" destId="{B4416E07-4288-4548-8855-FF71D8ECF6FD}" srcOrd="0" destOrd="0" presId="urn:microsoft.com/office/officeart/2005/8/layout/process5"/>
    <dgm:cxn modelId="{DA64C36E-1707-4436-BD53-8C890BF5CDF5}" type="presOf" srcId="{774875AF-86A4-4976-8B8A-A9037EB5C8D3}" destId="{E1EDDFCB-8499-42E8-9692-79572E6AB225}" srcOrd="1" destOrd="0" presId="urn:microsoft.com/office/officeart/2005/8/layout/process5"/>
    <dgm:cxn modelId="{8833427C-3B60-4211-915C-74DE15B9C4F6}" type="presOf" srcId="{465396FE-7022-4AC0-A48C-0AD735DB6689}" destId="{A6822B52-2889-4E49-8633-345F2458A97A}" srcOrd="0" destOrd="0" presId="urn:microsoft.com/office/officeart/2005/8/layout/process5"/>
    <dgm:cxn modelId="{5D881264-A59C-485E-B6BE-D3BA581E3A61}" srcId="{9275F3EE-9451-4880-9C49-0C42FF02FE6D}" destId="{CE1704E1-BCEA-457C-99A7-D8B101CDCB81}" srcOrd="1" destOrd="0" parTransId="{E8E11F9D-955D-4C10-BA1E-A71D479974C4}" sibTransId="{774875AF-86A4-4976-8B8A-A9037EB5C8D3}"/>
    <dgm:cxn modelId="{688B7F3C-613B-43B2-96E0-CBBC7A4C3D0A}" type="presOf" srcId="{774875AF-86A4-4976-8B8A-A9037EB5C8D3}" destId="{5DDB8C6D-14FF-4A78-A66E-FAC39634DC11}" srcOrd="0" destOrd="0" presId="urn:microsoft.com/office/officeart/2005/8/layout/process5"/>
    <dgm:cxn modelId="{13802206-DBF2-4756-B9D1-D1269CD5DF78}" type="presOf" srcId="{1FB9D645-038F-4E1E-A8E2-4D4C3341C042}" destId="{6E96487A-59C5-49A3-9522-EAA87FA3D393}" srcOrd="0" destOrd="0" presId="urn:microsoft.com/office/officeart/2005/8/layout/process5"/>
    <dgm:cxn modelId="{4D91643C-D3A9-42CF-B47C-CE5F7446FC0A}" type="presOf" srcId="{CE1704E1-BCEA-457C-99A7-D8B101CDCB81}" destId="{95A7AC58-E677-49D5-BD35-8398490AE869}" srcOrd="0" destOrd="0" presId="urn:microsoft.com/office/officeart/2005/8/layout/process5"/>
    <dgm:cxn modelId="{802F941F-3DA6-4C99-8352-04F307CFCE63}" type="presOf" srcId="{309F277D-5F07-4DD9-B4DC-3EF2FDBD9D1B}" destId="{69620A41-BEF0-4B66-8D8B-11E107EE365E}" srcOrd="0" destOrd="0" presId="urn:microsoft.com/office/officeart/2005/8/layout/process5"/>
    <dgm:cxn modelId="{EEEE231F-6486-4C12-BB55-3857F20B4C58}" srcId="{9275F3EE-9451-4880-9C49-0C42FF02FE6D}" destId="{465396FE-7022-4AC0-A48C-0AD735DB6689}" srcOrd="4" destOrd="0" parTransId="{85B160CE-46E1-425C-8FB1-10CAAC1093EF}" sibTransId="{EF8E8FDB-AC16-4745-BD66-8F1AEF0E22B7}"/>
    <dgm:cxn modelId="{AABD9CFC-DAAE-407D-994C-0861D2850142}" srcId="{9275F3EE-9451-4880-9C49-0C42FF02FE6D}" destId="{309F277D-5F07-4DD9-B4DC-3EF2FDBD9D1B}" srcOrd="3" destOrd="0" parTransId="{0671BBA2-0BEB-429B-88DD-FCC28F7F6006}" sibTransId="{1E93D72E-F0D0-4945-AF00-84ACDC46EE8C}"/>
    <dgm:cxn modelId="{9403805A-C145-4C2D-AE1A-203D3B5E3AF6}" type="presOf" srcId="{9275F3EE-9451-4880-9C49-0C42FF02FE6D}" destId="{942E8095-A471-4D43-91E5-D7D87B0FD48A}" srcOrd="0" destOrd="0" presId="urn:microsoft.com/office/officeart/2005/8/layout/process5"/>
    <dgm:cxn modelId="{7E039525-6E8B-4913-BF6C-DF7ABB8241A5}" srcId="{9275F3EE-9451-4880-9C49-0C42FF02FE6D}" destId="{1FB9D645-038F-4E1E-A8E2-4D4C3341C042}" srcOrd="0" destOrd="0" parTransId="{9FAEA746-8874-446B-BFC1-BD1CA42836A6}" sibTransId="{58DFE317-CCC7-4088-828F-55D0B0B932A0}"/>
    <dgm:cxn modelId="{8C25826F-C4B6-4C54-B4F5-F909A828B591}" type="presOf" srcId="{1E93D72E-F0D0-4945-AF00-84ACDC46EE8C}" destId="{5793A8AF-4D49-4836-8C37-58CA63C51D75}" srcOrd="0" destOrd="0" presId="urn:microsoft.com/office/officeart/2005/8/layout/process5"/>
    <dgm:cxn modelId="{3A4A04E4-48F1-4520-B509-02576B622810}" type="presOf" srcId="{65E45871-B6AD-4566-919C-2FD75675EE19}" destId="{6AA53E28-15A3-4AAE-811E-9AD431D85953}" srcOrd="1" destOrd="0" presId="urn:microsoft.com/office/officeart/2005/8/layout/process5"/>
    <dgm:cxn modelId="{87F3B46D-5D52-4269-923D-F322EA8DA502}" type="presOf" srcId="{65E45871-B6AD-4566-919C-2FD75675EE19}" destId="{9B54B581-F985-42C9-9553-F25B4B7DD96E}" srcOrd="0" destOrd="0" presId="urn:microsoft.com/office/officeart/2005/8/layout/process5"/>
    <dgm:cxn modelId="{A7AA3EC0-9398-4A66-80CF-0B705168A05F}" type="presParOf" srcId="{942E8095-A471-4D43-91E5-D7D87B0FD48A}" destId="{6E96487A-59C5-49A3-9522-EAA87FA3D393}" srcOrd="0" destOrd="0" presId="urn:microsoft.com/office/officeart/2005/8/layout/process5"/>
    <dgm:cxn modelId="{EBEFC256-DBFE-4183-8C75-6579DA5DF355}" type="presParOf" srcId="{942E8095-A471-4D43-91E5-D7D87B0FD48A}" destId="{B4416E07-4288-4548-8855-FF71D8ECF6FD}" srcOrd="1" destOrd="0" presId="urn:microsoft.com/office/officeart/2005/8/layout/process5"/>
    <dgm:cxn modelId="{4C37016A-B86C-489C-8B0F-7B9328B9029F}" type="presParOf" srcId="{B4416E07-4288-4548-8855-FF71D8ECF6FD}" destId="{62235533-89BD-4268-946C-F0460570418D}" srcOrd="0" destOrd="0" presId="urn:microsoft.com/office/officeart/2005/8/layout/process5"/>
    <dgm:cxn modelId="{3FB3E87C-92AF-4993-874A-115C79C5A4BD}" type="presParOf" srcId="{942E8095-A471-4D43-91E5-D7D87B0FD48A}" destId="{95A7AC58-E677-49D5-BD35-8398490AE869}" srcOrd="2" destOrd="0" presId="urn:microsoft.com/office/officeart/2005/8/layout/process5"/>
    <dgm:cxn modelId="{22FC2412-8E39-46BC-9CA7-B42C4C09018F}" type="presParOf" srcId="{942E8095-A471-4D43-91E5-D7D87B0FD48A}" destId="{5DDB8C6D-14FF-4A78-A66E-FAC39634DC11}" srcOrd="3" destOrd="0" presId="urn:microsoft.com/office/officeart/2005/8/layout/process5"/>
    <dgm:cxn modelId="{CD7B94E6-F3DA-49CA-B5D0-A3BA88A1E272}" type="presParOf" srcId="{5DDB8C6D-14FF-4A78-A66E-FAC39634DC11}" destId="{E1EDDFCB-8499-42E8-9692-79572E6AB225}" srcOrd="0" destOrd="0" presId="urn:microsoft.com/office/officeart/2005/8/layout/process5"/>
    <dgm:cxn modelId="{1C387C8A-5FCB-436F-8D69-7929674F2F38}" type="presParOf" srcId="{942E8095-A471-4D43-91E5-D7D87B0FD48A}" destId="{408DEDDD-00FB-4012-A64A-CEC924813FC7}" srcOrd="4" destOrd="0" presId="urn:microsoft.com/office/officeart/2005/8/layout/process5"/>
    <dgm:cxn modelId="{47F81584-0597-4247-90FA-4CF43050309C}" type="presParOf" srcId="{942E8095-A471-4D43-91E5-D7D87B0FD48A}" destId="{9B54B581-F985-42C9-9553-F25B4B7DD96E}" srcOrd="5" destOrd="0" presId="urn:microsoft.com/office/officeart/2005/8/layout/process5"/>
    <dgm:cxn modelId="{52B28CD6-9441-4E71-8B80-6CEB5F4838B8}" type="presParOf" srcId="{9B54B581-F985-42C9-9553-F25B4B7DD96E}" destId="{6AA53E28-15A3-4AAE-811E-9AD431D85953}" srcOrd="0" destOrd="0" presId="urn:microsoft.com/office/officeart/2005/8/layout/process5"/>
    <dgm:cxn modelId="{D8A912A4-02D7-49E5-B13F-49A3B7F7A916}" type="presParOf" srcId="{942E8095-A471-4D43-91E5-D7D87B0FD48A}" destId="{69620A41-BEF0-4B66-8D8B-11E107EE365E}" srcOrd="6" destOrd="0" presId="urn:microsoft.com/office/officeart/2005/8/layout/process5"/>
    <dgm:cxn modelId="{D47A83FC-A824-407F-A51E-29660C0BB52E}" type="presParOf" srcId="{942E8095-A471-4D43-91E5-D7D87B0FD48A}" destId="{5793A8AF-4D49-4836-8C37-58CA63C51D75}" srcOrd="7" destOrd="0" presId="urn:microsoft.com/office/officeart/2005/8/layout/process5"/>
    <dgm:cxn modelId="{CFB4B97E-FDE3-4B43-A071-512261C3E6FD}" type="presParOf" srcId="{5793A8AF-4D49-4836-8C37-58CA63C51D75}" destId="{C8A566D6-C7E5-400E-A41D-876192B19B21}" srcOrd="0" destOrd="0" presId="urn:microsoft.com/office/officeart/2005/8/layout/process5"/>
    <dgm:cxn modelId="{3B2322B0-DED9-4D6C-83EE-73D938F1DC73}" type="presParOf" srcId="{942E8095-A471-4D43-91E5-D7D87B0FD48A}" destId="{A6822B52-2889-4E49-8633-345F2458A97A}"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CB192E4-8630-4A51-9A06-9B40448E340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d-ID"/>
        </a:p>
      </dgm:t>
    </dgm:pt>
    <dgm:pt modelId="{2F606B5B-29BE-4D9F-A8B5-8EFFED43450F}">
      <dgm:prSet phldrT="[Text]"/>
      <dgm:spPr/>
      <dgm:t>
        <a:bodyPr/>
        <a:lstStyle/>
        <a:p>
          <a:r>
            <a:rPr lang="en-GB" b="1" dirty="0" smtClean="0">
              <a:solidFill>
                <a:schemeClr val="bg1"/>
              </a:solidFill>
              <a:latin typeface="Calibri" pitchFamily="34" charset="0"/>
            </a:rPr>
            <a:t>Service Asset Manager</a:t>
          </a:r>
          <a:endParaRPr lang="id-ID" dirty="0">
            <a:solidFill>
              <a:schemeClr val="bg1"/>
            </a:solidFill>
          </a:endParaRPr>
        </a:p>
      </dgm:t>
    </dgm:pt>
    <dgm:pt modelId="{4BFD4311-5E44-4340-85A6-BF37F376D3C9}" type="parTrans" cxnId="{88C7E690-8531-4012-A6D5-1422E3E7EC16}">
      <dgm:prSet/>
      <dgm:spPr/>
      <dgm:t>
        <a:bodyPr/>
        <a:lstStyle/>
        <a:p>
          <a:endParaRPr lang="id-ID"/>
        </a:p>
      </dgm:t>
    </dgm:pt>
    <dgm:pt modelId="{239C4E89-0515-44D7-BDD0-40549B0298E4}" type="sibTrans" cxnId="{88C7E690-8531-4012-A6D5-1422E3E7EC16}">
      <dgm:prSet/>
      <dgm:spPr/>
      <dgm:t>
        <a:bodyPr/>
        <a:lstStyle/>
        <a:p>
          <a:endParaRPr lang="id-ID"/>
        </a:p>
      </dgm:t>
    </dgm:pt>
    <dgm:pt modelId="{E4316C3A-5011-416F-9012-C93113AAFC1D}">
      <dgm:prSet phldrT="[Text]"/>
      <dgm:spPr/>
      <dgm:t>
        <a:bodyPr/>
        <a:lstStyle/>
        <a:p>
          <a:r>
            <a:rPr lang="en-GB" b="1" dirty="0" smtClean="0">
              <a:solidFill>
                <a:schemeClr val="bg1"/>
              </a:solidFill>
            </a:rPr>
            <a:t>Configuration Analyst</a:t>
          </a:r>
          <a:endParaRPr lang="id-ID" dirty="0">
            <a:solidFill>
              <a:schemeClr val="bg1"/>
            </a:solidFill>
          </a:endParaRPr>
        </a:p>
      </dgm:t>
    </dgm:pt>
    <dgm:pt modelId="{BAD6E21E-9ADB-433E-A9FB-1949528A807B}" type="parTrans" cxnId="{80D11944-AA8E-4C53-BDF3-D420538D482D}">
      <dgm:prSet/>
      <dgm:spPr/>
      <dgm:t>
        <a:bodyPr/>
        <a:lstStyle/>
        <a:p>
          <a:endParaRPr lang="id-ID"/>
        </a:p>
      </dgm:t>
    </dgm:pt>
    <dgm:pt modelId="{11E3029D-587E-436A-9806-6F027FD111F4}" type="sibTrans" cxnId="{80D11944-AA8E-4C53-BDF3-D420538D482D}">
      <dgm:prSet/>
      <dgm:spPr/>
      <dgm:t>
        <a:bodyPr/>
        <a:lstStyle/>
        <a:p>
          <a:endParaRPr lang="id-ID"/>
        </a:p>
      </dgm:t>
    </dgm:pt>
    <dgm:pt modelId="{052FED0E-F1AF-4400-AD72-A36780361DFA}">
      <dgm:prSet/>
      <dgm:spPr/>
      <dgm:t>
        <a:bodyPr/>
        <a:lstStyle/>
        <a:p>
          <a:r>
            <a:rPr lang="en-GB" smtClean="0">
              <a:solidFill>
                <a:srgbClr val="000000"/>
              </a:solidFill>
              <a:latin typeface="Calibri" pitchFamily="34" charset="0"/>
            </a:rPr>
            <a:t>Design &amp; maintains the Asset Management Systems and implements Service Asset Management Policy &amp; Standards</a:t>
          </a:r>
          <a:endParaRPr lang="en-GB" dirty="0">
            <a:solidFill>
              <a:srgbClr val="000000"/>
            </a:solidFill>
            <a:latin typeface="Calibri" pitchFamily="34" charset="0"/>
          </a:endParaRPr>
        </a:p>
      </dgm:t>
    </dgm:pt>
    <dgm:pt modelId="{48F0DE4A-906B-4704-AD0A-F2D0B499A1A7}" type="parTrans" cxnId="{0EF805A2-1C1F-4BB6-8AD7-119484F2C178}">
      <dgm:prSet/>
      <dgm:spPr/>
      <dgm:t>
        <a:bodyPr/>
        <a:lstStyle/>
        <a:p>
          <a:endParaRPr lang="id-ID"/>
        </a:p>
      </dgm:t>
    </dgm:pt>
    <dgm:pt modelId="{E105CC0E-AA87-471B-B470-0B108CEBE574}" type="sibTrans" cxnId="{0EF805A2-1C1F-4BB6-8AD7-119484F2C178}">
      <dgm:prSet/>
      <dgm:spPr/>
      <dgm:t>
        <a:bodyPr/>
        <a:lstStyle/>
        <a:p>
          <a:endParaRPr lang="id-ID"/>
        </a:p>
      </dgm:t>
    </dgm:pt>
    <dgm:pt modelId="{1A452AA4-6158-4BA5-A8E4-D76AA3B05B16}">
      <dgm:prSet/>
      <dgm:spPr/>
      <dgm:t>
        <a:bodyPr/>
        <a:lstStyle/>
        <a:p>
          <a:r>
            <a:rPr lang="en-GB" b="1" dirty="0" smtClean="0">
              <a:solidFill>
                <a:schemeClr val="bg1"/>
              </a:solidFill>
              <a:latin typeface="Calibri" pitchFamily="34" charset="0"/>
            </a:rPr>
            <a:t>Configuration Manager</a:t>
          </a:r>
          <a:endParaRPr lang="en-GB" b="1" dirty="0">
            <a:solidFill>
              <a:schemeClr val="bg1"/>
            </a:solidFill>
            <a:latin typeface="Calibri" pitchFamily="34" charset="0"/>
          </a:endParaRPr>
        </a:p>
      </dgm:t>
    </dgm:pt>
    <dgm:pt modelId="{70CDE22B-AFC8-42EF-A81F-326CE3FA28B3}" type="parTrans" cxnId="{21E60E32-8C16-40C1-8113-08A47E98CFF9}">
      <dgm:prSet/>
      <dgm:spPr/>
      <dgm:t>
        <a:bodyPr/>
        <a:lstStyle/>
        <a:p>
          <a:endParaRPr lang="id-ID"/>
        </a:p>
      </dgm:t>
    </dgm:pt>
    <dgm:pt modelId="{DC7B741D-3AAE-4523-8774-9258F4C7A2CA}" type="sibTrans" cxnId="{21E60E32-8C16-40C1-8113-08A47E98CFF9}">
      <dgm:prSet/>
      <dgm:spPr/>
      <dgm:t>
        <a:bodyPr/>
        <a:lstStyle/>
        <a:p>
          <a:endParaRPr lang="id-ID"/>
        </a:p>
      </dgm:t>
    </dgm:pt>
    <dgm:pt modelId="{599EC522-81C7-4C08-9BD8-536E59A3FAD8}">
      <dgm:prSet/>
      <dgm:spPr/>
      <dgm:t>
        <a:bodyPr/>
        <a:lstStyle/>
        <a:p>
          <a:r>
            <a:rPr lang="en-GB" smtClean="0">
              <a:solidFill>
                <a:srgbClr val="000000"/>
              </a:solidFill>
              <a:latin typeface="Calibri" pitchFamily="34" charset="0"/>
            </a:rPr>
            <a:t>Design &amp; maintains the Configuration Management System, and agrees the scope of the process, identify naming conventions, etc</a:t>
          </a:r>
          <a:endParaRPr lang="id-ID"/>
        </a:p>
      </dgm:t>
    </dgm:pt>
    <dgm:pt modelId="{5CC081DE-5238-46F1-B2BF-6C83A3952A0F}" type="parTrans" cxnId="{858FF542-0535-49F8-8FA9-41BF7FCC5DC7}">
      <dgm:prSet/>
      <dgm:spPr/>
      <dgm:t>
        <a:bodyPr/>
        <a:lstStyle/>
        <a:p>
          <a:endParaRPr lang="id-ID"/>
        </a:p>
      </dgm:t>
    </dgm:pt>
    <dgm:pt modelId="{B0F3E211-1C2F-4A7B-AB88-54272199236D}" type="sibTrans" cxnId="{858FF542-0535-49F8-8FA9-41BF7FCC5DC7}">
      <dgm:prSet/>
      <dgm:spPr/>
      <dgm:t>
        <a:bodyPr/>
        <a:lstStyle/>
        <a:p>
          <a:endParaRPr lang="id-ID"/>
        </a:p>
      </dgm:t>
    </dgm:pt>
    <dgm:pt modelId="{B75C882A-9AF4-420E-90C4-7EE720C8C52F}">
      <dgm:prSet/>
      <dgm:spPr/>
      <dgm:t>
        <a:bodyPr/>
        <a:lstStyle/>
        <a:p>
          <a:r>
            <a:rPr lang="en-GB" dirty="0" smtClean="0"/>
            <a:t>Proposes scope of the Asset and Configuration Management processes, function, the items that are to be controlled, and the information that is to be recorded</a:t>
          </a:r>
          <a:endParaRPr lang="en-GB" dirty="0"/>
        </a:p>
      </dgm:t>
    </dgm:pt>
    <dgm:pt modelId="{233E5BA7-1DA5-4977-A0BE-512B317BD1F5}" type="parTrans" cxnId="{4FBE4C82-CFE3-4005-9072-3A5A37E311F5}">
      <dgm:prSet/>
      <dgm:spPr/>
      <dgm:t>
        <a:bodyPr/>
        <a:lstStyle/>
        <a:p>
          <a:endParaRPr lang="id-ID"/>
        </a:p>
      </dgm:t>
    </dgm:pt>
    <dgm:pt modelId="{2695BA3B-0045-4E33-A748-5791D690B841}" type="sibTrans" cxnId="{4FBE4C82-CFE3-4005-9072-3A5A37E311F5}">
      <dgm:prSet/>
      <dgm:spPr/>
      <dgm:t>
        <a:bodyPr/>
        <a:lstStyle/>
        <a:p>
          <a:endParaRPr lang="id-ID"/>
        </a:p>
      </dgm:t>
    </dgm:pt>
    <dgm:pt modelId="{CF59F02C-93EA-4902-8555-E8BE470671AD}" type="pres">
      <dgm:prSet presAssocID="{BCB192E4-8630-4A51-9A06-9B40448E340D}" presName="Name0" presStyleCnt="0">
        <dgm:presLayoutVars>
          <dgm:dir/>
          <dgm:animLvl val="lvl"/>
          <dgm:resizeHandles val="exact"/>
        </dgm:presLayoutVars>
      </dgm:prSet>
      <dgm:spPr/>
      <dgm:t>
        <a:bodyPr/>
        <a:lstStyle/>
        <a:p>
          <a:endParaRPr lang="en-US"/>
        </a:p>
      </dgm:t>
    </dgm:pt>
    <dgm:pt modelId="{89F4E914-F453-4600-A760-DA652F7190D1}" type="pres">
      <dgm:prSet presAssocID="{2F606B5B-29BE-4D9F-A8B5-8EFFED43450F}" presName="linNode" presStyleCnt="0"/>
      <dgm:spPr/>
    </dgm:pt>
    <dgm:pt modelId="{3E751DA2-C007-4420-9A99-3183E2288416}" type="pres">
      <dgm:prSet presAssocID="{2F606B5B-29BE-4D9F-A8B5-8EFFED43450F}" presName="parentText" presStyleLbl="node1" presStyleIdx="0" presStyleCnt="3">
        <dgm:presLayoutVars>
          <dgm:chMax val="1"/>
          <dgm:bulletEnabled val="1"/>
        </dgm:presLayoutVars>
      </dgm:prSet>
      <dgm:spPr/>
      <dgm:t>
        <a:bodyPr/>
        <a:lstStyle/>
        <a:p>
          <a:endParaRPr lang="id-ID"/>
        </a:p>
      </dgm:t>
    </dgm:pt>
    <dgm:pt modelId="{6EFF8F9D-5AB6-4C57-B92C-8B3D7D9FFF6F}" type="pres">
      <dgm:prSet presAssocID="{2F606B5B-29BE-4D9F-A8B5-8EFFED43450F}" presName="descendantText" presStyleLbl="alignAccFollowNode1" presStyleIdx="0" presStyleCnt="3">
        <dgm:presLayoutVars>
          <dgm:bulletEnabled val="1"/>
        </dgm:presLayoutVars>
      </dgm:prSet>
      <dgm:spPr/>
      <dgm:t>
        <a:bodyPr/>
        <a:lstStyle/>
        <a:p>
          <a:endParaRPr lang="id-ID"/>
        </a:p>
      </dgm:t>
    </dgm:pt>
    <dgm:pt modelId="{8F849438-8816-44E7-83D4-DFDD0DE42EEE}" type="pres">
      <dgm:prSet presAssocID="{239C4E89-0515-44D7-BDD0-40549B0298E4}" presName="sp" presStyleCnt="0"/>
      <dgm:spPr/>
    </dgm:pt>
    <dgm:pt modelId="{BC7B8F92-F4D9-4D1B-B744-9C71FBF2CEE1}" type="pres">
      <dgm:prSet presAssocID="{1A452AA4-6158-4BA5-A8E4-D76AA3B05B16}" presName="linNode" presStyleCnt="0"/>
      <dgm:spPr/>
    </dgm:pt>
    <dgm:pt modelId="{AEB286BA-A839-45DF-924C-A86D8EE68FEF}" type="pres">
      <dgm:prSet presAssocID="{1A452AA4-6158-4BA5-A8E4-D76AA3B05B16}" presName="parentText" presStyleLbl="node1" presStyleIdx="1" presStyleCnt="3">
        <dgm:presLayoutVars>
          <dgm:chMax val="1"/>
          <dgm:bulletEnabled val="1"/>
        </dgm:presLayoutVars>
      </dgm:prSet>
      <dgm:spPr/>
      <dgm:t>
        <a:bodyPr/>
        <a:lstStyle/>
        <a:p>
          <a:endParaRPr lang="en-US"/>
        </a:p>
      </dgm:t>
    </dgm:pt>
    <dgm:pt modelId="{7C76A368-BDDA-4770-A1F5-20AE83C2315C}" type="pres">
      <dgm:prSet presAssocID="{1A452AA4-6158-4BA5-A8E4-D76AA3B05B16}" presName="descendantText" presStyleLbl="alignAccFollowNode1" presStyleIdx="1" presStyleCnt="3">
        <dgm:presLayoutVars>
          <dgm:bulletEnabled val="1"/>
        </dgm:presLayoutVars>
      </dgm:prSet>
      <dgm:spPr/>
      <dgm:t>
        <a:bodyPr/>
        <a:lstStyle/>
        <a:p>
          <a:endParaRPr lang="id-ID"/>
        </a:p>
      </dgm:t>
    </dgm:pt>
    <dgm:pt modelId="{D4E559E3-5C2C-4EB4-AD5F-BFA0C68BE882}" type="pres">
      <dgm:prSet presAssocID="{DC7B741D-3AAE-4523-8774-9258F4C7A2CA}" presName="sp" presStyleCnt="0"/>
      <dgm:spPr/>
    </dgm:pt>
    <dgm:pt modelId="{0C398791-0D55-47EF-BFBD-1D184BFBDB78}" type="pres">
      <dgm:prSet presAssocID="{E4316C3A-5011-416F-9012-C93113AAFC1D}" presName="linNode" presStyleCnt="0"/>
      <dgm:spPr/>
    </dgm:pt>
    <dgm:pt modelId="{A8E408D1-5403-403E-A0CA-EC2C910A73E0}" type="pres">
      <dgm:prSet presAssocID="{E4316C3A-5011-416F-9012-C93113AAFC1D}" presName="parentText" presStyleLbl="node1" presStyleIdx="2" presStyleCnt="3">
        <dgm:presLayoutVars>
          <dgm:chMax val="1"/>
          <dgm:bulletEnabled val="1"/>
        </dgm:presLayoutVars>
      </dgm:prSet>
      <dgm:spPr/>
      <dgm:t>
        <a:bodyPr/>
        <a:lstStyle/>
        <a:p>
          <a:endParaRPr lang="id-ID"/>
        </a:p>
      </dgm:t>
    </dgm:pt>
    <dgm:pt modelId="{FD387DBC-2D90-4CDA-B9C7-E58C2DB18D46}" type="pres">
      <dgm:prSet presAssocID="{E4316C3A-5011-416F-9012-C93113AAFC1D}" presName="descendantText" presStyleLbl="alignAccFollowNode1" presStyleIdx="2" presStyleCnt="3">
        <dgm:presLayoutVars>
          <dgm:bulletEnabled val="1"/>
        </dgm:presLayoutVars>
      </dgm:prSet>
      <dgm:spPr/>
      <dgm:t>
        <a:bodyPr/>
        <a:lstStyle/>
        <a:p>
          <a:endParaRPr lang="id-ID"/>
        </a:p>
      </dgm:t>
    </dgm:pt>
  </dgm:ptLst>
  <dgm:cxnLst>
    <dgm:cxn modelId="{0EF805A2-1C1F-4BB6-8AD7-119484F2C178}" srcId="{2F606B5B-29BE-4D9F-A8B5-8EFFED43450F}" destId="{052FED0E-F1AF-4400-AD72-A36780361DFA}" srcOrd="0" destOrd="0" parTransId="{48F0DE4A-906B-4704-AD0A-F2D0B499A1A7}" sibTransId="{E105CC0E-AA87-471B-B470-0B108CEBE574}"/>
    <dgm:cxn modelId="{80D11944-AA8E-4C53-BDF3-D420538D482D}" srcId="{BCB192E4-8630-4A51-9A06-9B40448E340D}" destId="{E4316C3A-5011-416F-9012-C93113AAFC1D}" srcOrd="2" destOrd="0" parTransId="{BAD6E21E-9ADB-433E-A9FB-1949528A807B}" sibTransId="{11E3029D-587E-436A-9806-6F027FD111F4}"/>
    <dgm:cxn modelId="{27A817D5-3DA5-4906-A98D-68EAFFECFD99}" type="presOf" srcId="{052FED0E-F1AF-4400-AD72-A36780361DFA}" destId="{6EFF8F9D-5AB6-4C57-B92C-8B3D7D9FFF6F}" srcOrd="0" destOrd="0" presId="urn:microsoft.com/office/officeart/2005/8/layout/vList5"/>
    <dgm:cxn modelId="{300390C6-D0E1-4475-9A20-18F026E455D0}" type="presOf" srcId="{E4316C3A-5011-416F-9012-C93113AAFC1D}" destId="{A8E408D1-5403-403E-A0CA-EC2C910A73E0}" srcOrd="0" destOrd="0" presId="urn:microsoft.com/office/officeart/2005/8/layout/vList5"/>
    <dgm:cxn modelId="{BD20EC1B-114F-4450-BCBB-3D7F88EF9551}" type="presOf" srcId="{B75C882A-9AF4-420E-90C4-7EE720C8C52F}" destId="{FD387DBC-2D90-4CDA-B9C7-E58C2DB18D46}" srcOrd="0" destOrd="0" presId="urn:microsoft.com/office/officeart/2005/8/layout/vList5"/>
    <dgm:cxn modelId="{4FBE4C82-CFE3-4005-9072-3A5A37E311F5}" srcId="{E4316C3A-5011-416F-9012-C93113AAFC1D}" destId="{B75C882A-9AF4-420E-90C4-7EE720C8C52F}" srcOrd="0" destOrd="0" parTransId="{233E5BA7-1DA5-4977-A0BE-512B317BD1F5}" sibTransId="{2695BA3B-0045-4E33-A748-5791D690B841}"/>
    <dgm:cxn modelId="{0E1546C0-54A3-4804-88B0-76A246895311}" type="presOf" srcId="{BCB192E4-8630-4A51-9A06-9B40448E340D}" destId="{CF59F02C-93EA-4902-8555-E8BE470671AD}" srcOrd="0" destOrd="0" presId="urn:microsoft.com/office/officeart/2005/8/layout/vList5"/>
    <dgm:cxn modelId="{A290B6CD-B53C-438C-8461-1099F57CA954}" type="presOf" srcId="{1A452AA4-6158-4BA5-A8E4-D76AA3B05B16}" destId="{AEB286BA-A839-45DF-924C-A86D8EE68FEF}" srcOrd="0" destOrd="0" presId="urn:microsoft.com/office/officeart/2005/8/layout/vList5"/>
    <dgm:cxn modelId="{858FF542-0535-49F8-8FA9-41BF7FCC5DC7}" srcId="{1A452AA4-6158-4BA5-A8E4-D76AA3B05B16}" destId="{599EC522-81C7-4C08-9BD8-536E59A3FAD8}" srcOrd="0" destOrd="0" parTransId="{5CC081DE-5238-46F1-B2BF-6C83A3952A0F}" sibTransId="{B0F3E211-1C2F-4A7B-AB88-54272199236D}"/>
    <dgm:cxn modelId="{21E60E32-8C16-40C1-8113-08A47E98CFF9}" srcId="{BCB192E4-8630-4A51-9A06-9B40448E340D}" destId="{1A452AA4-6158-4BA5-A8E4-D76AA3B05B16}" srcOrd="1" destOrd="0" parTransId="{70CDE22B-AFC8-42EF-A81F-326CE3FA28B3}" sibTransId="{DC7B741D-3AAE-4523-8774-9258F4C7A2CA}"/>
    <dgm:cxn modelId="{88C7E690-8531-4012-A6D5-1422E3E7EC16}" srcId="{BCB192E4-8630-4A51-9A06-9B40448E340D}" destId="{2F606B5B-29BE-4D9F-A8B5-8EFFED43450F}" srcOrd="0" destOrd="0" parTransId="{4BFD4311-5E44-4340-85A6-BF37F376D3C9}" sibTransId="{239C4E89-0515-44D7-BDD0-40549B0298E4}"/>
    <dgm:cxn modelId="{C01713BC-E81F-4B56-954A-A8DEC14E1440}" type="presOf" srcId="{599EC522-81C7-4C08-9BD8-536E59A3FAD8}" destId="{7C76A368-BDDA-4770-A1F5-20AE83C2315C}" srcOrd="0" destOrd="0" presId="urn:microsoft.com/office/officeart/2005/8/layout/vList5"/>
    <dgm:cxn modelId="{2EE90606-D24C-424F-81A2-A2FFA39D62FD}" type="presOf" srcId="{2F606B5B-29BE-4D9F-A8B5-8EFFED43450F}" destId="{3E751DA2-C007-4420-9A99-3183E2288416}" srcOrd="0" destOrd="0" presId="urn:microsoft.com/office/officeart/2005/8/layout/vList5"/>
    <dgm:cxn modelId="{69D7ED5F-C007-4090-B228-2D0ED449B96F}" type="presParOf" srcId="{CF59F02C-93EA-4902-8555-E8BE470671AD}" destId="{89F4E914-F453-4600-A760-DA652F7190D1}" srcOrd="0" destOrd="0" presId="urn:microsoft.com/office/officeart/2005/8/layout/vList5"/>
    <dgm:cxn modelId="{0E8D39F9-FCBC-4707-BB23-89B596403FE2}" type="presParOf" srcId="{89F4E914-F453-4600-A760-DA652F7190D1}" destId="{3E751DA2-C007-4420-9A99-3183E2288416}" srcOrd="0" destOrd="0" presId="urn:microsoft.com/office/officeart/2005/8/layout/vList5"/>
    <dgm:cxn modelId="{4D534964-F269-44A5-B3B4-671650CAD77F}" type="presParOf" srcId="{89F4E914-F453-4600-A760-DA652F7190D1}" destId="{6EFF8F9D-5AB6-4C57-B92C-8B3D7D9FFF6F}" srcOrd="1" destOrd="0" presId="urn:microsoft.com/office/officeart/2005/8/layout/vList5"/>
    <dgm:cxn modelId="{6DC61C5E-B442-4990-A969-84800B77BB50}" type="presParOf" srcId="{CF59F02C-93EA-4902-8555-E8BE470671AD}" destId="{8F849438-8816-44E7-83D4-DFDD0DE42EEE}" srcOrd="1" destOrd="0" presId="urn:microsoft.com/office/officeart/2005/8/layout/vList5"/>
    <dgm:cxn modelId="{4DAD2F98-EFFA-4763-9771-BE0B9FFF8EF6}" type="presParOf" srcId="{CF59F02C-93EA-4902-8555-E8BE470671AD}" destId="{BC7B8F92-F4D9-4D1B-B744-9C71FBF2CEE1}" srcOrd="2" destOrd="0" presId="urn:microsoft.com/office/officeart/2005/8/layout/vList5"/>
    <dgm:cxn modelId="{C47D96BC-71B4-4D79-9838-C4BFC0D8734E}" type="presParOf" srcId="{BC7B8F92-F4D9-4D1B-B744-9C71FBF2CEE1}" destId="{AEB286BA-A839-45DF-924C-A86D8EE68FEF}" srcOrd="0" destOrd="0" presId="urn:microsoft.com/office/officeart/2005/8/layout/vList5"/>
    <dgm:cxn modelId="{31F3C797-BD7C-45ED-983F-99370963A3D5}" type="presParOf" srcId="{BC7B8F92-F4D9-4D1B-B744-9C71FBF2CEE1}" destId="{7C76A368-BDDA-4770-A1F5-20AE83C2315C}" srcOrd="1" destOrd="0" presId="urn:microsoft.com/office/officeart/2005/8/layout/vList5"/>
    <dgm:cxn modelId="{AD5C6FD9-4B2D-473E-9D2E-B9F6A1AE1F79}" type="presParOf" srcId="{CF59F02C-93EA-4902-8555-E8BE470671AD}" destId="{D4E559E3-5C2C-4EB4-AD5F-BFA0C68BE882}" srcOrd="3" destOrd="0" presId="urn:microsoft.com/office/officeart/2005/8/layout/vList5"/>
    <dgm:cxn modelId="{5C310891-7A5F-4689-BDE9-8C71090B3E29}" type="presParOf" srcId="{CF59F02C-93EA-4902-8555-E8BE470671AD}" destId="{0C398791-0D55-47EF-BFBD-1D184BFBDB78}" srcOrd="4" destOrd="0" presId="urn:microsoft.com/office/officeart/2005/8/layout/vList5"/>
    <dgm:cxn modelId="{0B186B76-9336-4B2E-81A0-2C78C7DCC290}" type="presParOf" srcId="{0C398791-0D55-47EF-BFBD-1D184BFBDB78}" destId="{A8E408D1-5403-403E-A0CA-EC2C910A73E0}" srcOrd="0" destOrd="0" presId="urn:microsoft.com/office/officeart/2005/8/layout/vList5"/>
    <dgm:cxn modelId="{967D0F0E-6184-400E-968F-FB10C3100478}" type="presParOf" srcId="{0C398791-0D55-47EF-BFBD-1D184BFBDB78}" destId="{FD387DBC-2D90-4CDA-B9C7-E58C2DB18D4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B192E4-8630-4A51-9A06-9B40448E340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d-ID"/>
        </a:p>
      </dgm:t>
    </dgm:pt>
    <dgm:pt modelId="{46F5F183-C21F-4261-9896-958B48C64DA1}">
      <dgm:prSet phldrT="[Text]"/>
      <dgm:spPr/>
      <dgm:t>
        <a:bodyPr/>
        <a:lstStyle/>
        <a:p>
          <a:r>
            <a:rPr lang="en-GB" b="1" dirty="0" smtClean="0"/>
            <a:t>Configuration Administrator/ Librarian</a:t>
          </a:r>
          <a:endParaRPr lang="id-ID" dirty="0"/>
        </a:p>
      </dgm:t>
    </dgm:pt>
    <dgm:pt modelId="{D8F4B7B9-E599-409B-97AB-1183901CA8C3}" type="parTrans" cxnId="{6A00D4B4-4128-4C09-B90C-3D08B3A24C72}">
      <dgm:prSet/>
      <dgm:spPr/>
      <dgm:t>
        <a:bodyPr/>
        <a:lstStyle/>
        <a:p>
          <a:endParaRPr lang="id-ID"/>
        </a:p>
      </dgm:t>
    </dgm:pt>
    <dgm:pt modelId="{EFE1D700-F87F-43DD-8170-88E4AF5E2A13}" type="sibTrans" cxnId="{6A00D4B4-4128-4C09-B90C-3D08B3A24C72}">
      <dgm:prSet/>
      <dgm:spPr/>
      <dgm:t>
        <a:bodyPr/>
        <a:lstStyle/>
        <a:p>
          <a:endParaRPr lang="id-ID"/>
        </a:p>
      </dgm:t>
    </dgm:pt>
    <dgm:pt modelId="{A7D446B3-614F-4C47-8FCB-516D72A71984}">
      <dgm:prSet/>
      <dgm:spPr/>
      <dgm:t>
        <a:bodyPr/>
        <a:lstStyle/>
        <a:p>
          <a:r>
            <a:rPr lang="en-GB" b="1" dirty="0" smtClean="0"/>
            <a:t>CMS/Tools Administrator</a:t>
          </a:r>
          <a:endParaRPr lang="en-GB" b="1" dirty="0"/>
        </a:p>
      </dgm:t>
    </dgm:pt>
    <dgm:pt modelId="{79EE8C47-4946-4E44-9632-3BEAE4E920FB}" type="parTrans" cxnId="{76136563-7E6D-45B3-8BE6-B85B6B1B1709}">
      <dgm:prSet/>
      <dgm:spPr/>
      <dgm:t>
        <a:bodyPr/>
        <a:lstStyle/>
        <a:p>
          <a:endParaRPr lang="id-ID"/>
        </a:p>
      </dgm:t>
    </dgm:pt>
    <dgm:pt modelId="{6E9C8E4F-EE91-4868-8382-2B98FF6F6411}" type="sibTrans" cxnId="{76136563-7E6D-45B3-8BE6-B85B6B1B1709}">
      <dgm:prSet/>
      <dgm:spPr/>
      <dgm:t>
        <a:bodyPr/>
        <a:lstStyle/>
        <a:p>
          <a:endParaRPr lang="id-ID"/>
        </a:p>
      </dgm:t>
    </dgm:pt>
    <dgm:pt modelId="{8FF399E2-9D08-47B0-8C06-23196E608AD6}">
      <dgm:prSet/>
      <dgm:spPr/>
      <dgm:t>
        <a:bodyPr/>
        <a:lstStyle/>
        <a:p>
          <a:r>
            <a:rPr lang="en-GB" dirty="0" smtClean="0"/>
            <a:t>Manage SACM tools</a:t>
          </a:r>
          <a:endParaRPr lang="en-GB" dirty="0"/>
        </a:p>
      </dgm:t>
    </dgm:pt>
    <dgm:pt modelId="{E260D9E6-1A0D-43D1-9845-3D2391058C7E}" type="parTrans" cxnId="{645FA8FB-9CE8-4F10-89ED-2E1A1C31106F}">
      <dgm:prSet/>
      <dgm:spPr/>
      <dgm:t>
        <a:bodyPr/>
        <a:lstStyle/>
        <a:p>
          <a:endParaRPr lang="id-ID"/>
        </a:p>
      </dgm:t>
    </dgm:pt>
    <dgm:pt modelId="{94A2B29C-B977-47B9-AC09-EB1F39B0CAD2}" type="sibTrans" cxnId="{645FA8FB-9CE8-4F10-89ED-2E1A1C31106F}">
      <dgm:prSet/>
      <dgm:spPr/>
      <dgm:t>
        <a:bodyPr/>
        <a:lstStyle/>
        <a:p>
          <a:endParaRPr lang="id-ID"/>
        </a:p>
      </dgm:t>
    </dgm:pt>
    <dgm:pt modelId="{9952FA9A-D3E4-4A1E-8358-82E791061DC2}">
      <dgm:prSet/>
      <dgm:spPr/>
      <dgm:t>
        <a:bodyPr/>
        <a:lstStyle/>
        <a:p>
          <a:r>
            <a:rPr lang="en-GB" dirty="0" smtClean="0"/>
            <a:t>Performance &amp; capacity: SACM systems</a:t>
          </a:r>
          <a:endParaRPr lang="en-GB" dirty="0"/>
        </a:p>
      </dgm:t>
    </dgm:pt>
    <dgm:pt modelId="{7117E9DC-435C-4418-9624-E2217127CD57}" type="parTrans" cxnId="{A8C25645-1992-4DBA-AB8C-BA05220F9122}">
      <dgm:prSet/>
      <dgm:spPr/>
      <dgm:t>
        <a:bodyPr/>
        <a:lstStyle/>
        <a:p>
          <a:endParaRPr lang="id-ID"/>
        </a:p>
      </dgm:t>
    </dgm:pt>
    <dgm:pt modelId="{92499912-B2DD-4133-B398-9A1F64374714}" type="sibTrans" cxnId="{A8C25645-1992-4DBA-AB8C-BA05220F9122}">
      <dgm:prSet/>
      <dgm:spPr/>
      <dgm:t>
        <a:bodyPr/>
        <a:lstStyle/>
        <a:p>
          <a:endParaRPr lang="id-ID"/>
        </a:p>
      </dgm:t>
    </dgm:pt>
    <dgm:pt modelId="{EBFB3EEE-5F34-4050-9A6C-8B5115CADFEC}">
      <dgm:prSet/>
      <dgm:spPr/>
      <dgm:t>
        <a:bodyPr/>
        <a:lstStyle/>
        <a:p>
          <a:r>
            <a:rPr lang="en-GB" dirty="0" smtClean="0"/>
            <a:t>Technical administration &amp; support</a:t>
          </a:r>
          <a:endParaRPr lang="en-GB" dirty="0"/>
        </a:p>
      </dgm:t>
    </dgm:pt>
    <dgm:pt modelId="{295885BF-205B-4DB1-925B-AB31A73E502E}" type="parTrans" cxnId="{C559BA76-3E55-477E-8A0C-49A4FA749D91}">
      <dgm:prSet/>
      <dgm:spPr/>
      <dgm:t>
        <a:bodyPr/>
        <a:lstStyle/>
        <a:p>
          <a:endParaRPr lang="id-ID"/>
        </a:p>
      </dgm:t>
    </dgm:pt>
    <dgm:pt modelId="{26EDA5E7-E811-4BA5-AD0C-8E9137C6DEFB}" type="sibTrans" cxnId="{C559BA76-3E55-477E-8A0C-49A4FA749D91}">
      <dgm:prSet/>
      <dgm:spPr/>
      <dgm:t>
        <a:bodyPr/>
        <a:lstStyle/>
        <a:p>
          <a:endParaRPr lang="id-ID"/>
        </a:p>
      </dgm:t>
    </dgm:pt>
    <dgm:pt modelId="{D51407BA-D1B6-43DC-BAB4-D9AC085EF2F1}">
      <dgm:prSet/>
      <dgm:spPr/>
      <dgm:t>
        <a:bodyPr/>
        <a:lstStyle/>
        <a:p>
          <a:r>
            <a:rPr lang="en-GB" dirty="0" smtClean="0"/>
            <a:t>Integrity &amp; </a:t>
          </a:r>
          <a:r>
            <a:rPr lang="id-ID" dirty="0" smtClean="0"/>
            <a:t>interoperability</a:t>
          </a:r>
          <a:endParaRPr lang="id-ID" dirty="0"/>
        </a:p>
      </dgm:t>
    </dgm:pt>
    <dgm:pt modelId="{75B20C1C-0F3B-4948-B002-EB6DB0C1F9E5}" type="parTrans" cxnId="{5833CC44-00C0-4386-82B8-CAD5AD402502}">
      <dgm:prSet/>
      <dgm:spPr/>
      <dgm:t>
        <a:bodyPr/>
        <a:lstStyle/>
        <a:p>
          <a:endParaRPr lang="id-ID"/>
        </a:p>
      </dgm:t>
    </dgm:pt>
    <dgm:pt modelId="{68FA2635-2ABD-410C-9C32-35C39274F272}" type="sibTrans" cxnId="{5833CC44-00C0-4386-82B8-CAD5AD402502}">
      <dgm:prSet/>
      <dgm:spPr/>
      <dgm:t>
        <a:bodyPr/>
        <a:lstStyle/>
        <a:p>
          <a:endParaRPr lang="id-ID"/>
        </a:p>
      </dgm:t>
    </dgm:pt>
    <dgm:pt modelId="{6880D96A-E8AF-47B9-A921-CFBFC8BEF9F2}">
      <dgm:prSet/>
      <dgm:spPr/>
      <dgm:t>
        <a:bodyPr/>
        <a:lstStyle/>
        <a:p>
          <a:r>
            <a:rPr lang="en-GB" dirty="0" smtClean="0"/>
            <a:t>The custodian and guardian of all master copies of software, Assets and documentation CIs registered with Asset and Configuration Management.</a:t>
          </a:r>
          <a:endParaRPr lang="en-GB" dirty="0"/>
        </a:p>
      </dgm:t>
    </dgm:pt>
    <dgm:pt modelId="{AD0C9E3F-89D5-4121-B0C8-CA7C9B41F6D2}" type="parTrans" cxnId="{4C566FF6-0409-446C-890D-D18CBFA86D52}">
      <dgm:prSet/>
      <dgm:spPr/>
      <dgm:t>
        <a:bodyPr/>
        <a:lstStyle/>
        <a:p>
          <a:endParaRPr lang="id-ID"/>
        </a:p>
      </dgm:t>
    </dgm:pt>
    <dgm:pt modelId="{A4579EF0-F74E-4A5F-A26D-9DE6F925AECC}" type="sibTrans" cxnId="{4C566FF6-0409-446C-890D-D18CBFA86D52}">
      <dgm:prSet/>
      <dgm:spPr/>
      <dgm:t>
        <a:bodyPr/>
        <a:lstStyle/>
        <a:p>
          <a:endParaRPr lang="id-ID"/>
        </a:p>
      </dgm:t>
    </dgm:pt>
    <dgm:pt modelId="{60F7F9D0-D2FD-4188-8218-65AA98B46310}">
      <dgm:prSet/>
      <dgm:spPr/>
      <dgm:t>
        <a:bodyPr/>
        <a:lstStyle/>
        <a:p>
          <a:r>
            <a:rPr lang="id-ID" b="1" dirty="0" smtClean="0"/>
            <a:t>Configuration Control Board</a:t>
          </a:r>
          <a:endParaRPr lang="en-GB" b="1" dirty="0"/>
        </a:p>
      </dgm:t>
    </dgm:pt>
    <dgm:pt modelId="{0591516C-26F5-4095-988B-908F7C4029F3}" type="parTrans" cxnId="{8A9FF805-F73F-4376-9B30-16644DE1A80E}">
      <dgm:prSet/>
      <dgm:spPr/>
      <dgm:t>
        <a:bodyPr/>
        <a:lstStyle/>
        <a:p>
          <a:endParaRPr lang="id-ID"/>
        </a:p>
      </dgm:t>
    </dgm:pt>
    <dgm:pt modelId="{0F355EE1-825C-435A-B200-D70F17AB6389}" type="sibTrans" cxnId="{8A9FF805-F73F-4376-9B30-16644DE1A80E}">
      <dgm:prSet/>
      <dgm:spPr/>
      <dgm:t>
        <a:bodyPr/>
        <a:lstStyle/>
        <a:p>
          <a:endParaRPr lang="id-ID"/>
        </a:p>
      </dgm:t>
    </dgm:pt>
    <dgm:pt modelId="{C9F53EE3-5387-45DC-B886-0AF990F64983}">
      <dgm:prSet/>
      <dgm:spPr/>
      <dgm:t>
        <a:bodyPr/>
        <a:lstStyle/>
        <a:p>
          <a:r>
            <a:rPr lang="en-GB" dirty="0" smtClean="0"/>
            <a:t>To ensure that the overarching intention and policies of Configuration Management are employed throughout the Service Management Lifecycle</a:t>
          </a:r>
          <a:endParaRPr lang="id-ID" dirty="0"/>
        </a:p>
      </dgm:t>
    </dgm:pt>
    <dgm:pt modelId="{2C487393-579B-422B-A9F3-46E52FC6B9DF}" type="parTrans" cxnId="{0DD93227-041C-4031-A420-4CA6E8B6C4EF}">
      <dgm:prSet/>
      <dgm:spPr/>
      <dgm:t>
        <a:bodyPr/>
        <a:lstStyle/>
        <a:p>
          <a:endParaRPr lang="id-ID"/>
        </a:p>
      </dgm:t>
    </dgm:pt>
    <dgm:pt modelId="{E6548E38-D576-4756-A610-644B8DC9A263}" type="sibTrans" cxnId="{0DD93227-041C-4031-A420-4CA6E8B6C4EF}">
      <dgm:prSet/>
      <dgm:spPr/>
      <dgm:t>
        <a:bodyPr/>
        <a:lstStyle/>
        <a:p>
          <a:endParaRPr lang="id-ID"/>
        </a:p>
      </dgm:t>
    </dgm:pt>
    <dgm:pt modelId="{CF59F02C-93EA-4902-8555-E8BE470671AD}" type="pres">
      <dgm:prSet presAssocID="{BCB192E4-8630-4A51-9A06-9B40448E340D}" presName="Name0" presStyleCnt="0">
        <dgm:presLayoutVars>
          <dgm:dir/>
          <dgm:animLvl val="lvl"/>
          <dgm:resizeHandles val="exact"/>
        </dgm:presLayoutVars>
      </dgm:prSet>
      <dgm:spPr/>
      <dgm:t>
        <a:bodyPr/>
        <a:lstStyle/>
        <a:p>
          <a:endParaRPr lang="en-US"/>
        </a:p>
      </dgm:t>
    </dgm:pt>
    <dgm:pt modelId="{B8F4BF10-6E28-4041-86C7-293246952E92}" type="pres">
      <dgm:prSet presAssocID="{A7D446B3-614F-4C47-8FCB-516D72A71984}" presName="linNode" presStyleCnt="0"/>
      <dgm:spPr/>
    </dgm:pt>
    <dgm:pt modelId="{A1713D2D-5170-4425-8B58-1776926355CB}" type="pres">
      <dgm:prSet presAssocID="{A7D446B3-614F-4C47-8FCB-516D72A71984}" presName="parentText" presStyleLbl="node1" presStyleIdx="0" presStyleCnt="3">
        <dgm:presLayoutVars>
          <dgm:chMax val="1"/>
          <dgm:bulletEnabled val="1"/>
        </dgm:presLayoutVars>
      </dgm:prSet>
      <dgm:spPr/>
      <dgm:t>
        <a:bodyPr/>
        <a:lstStyle/>
        <a:p>
          <a:endParaRPr lang="id-ID"/>
        </a:p>
      </dgm:t>
    </dgm:pt>
    <dgm:pt modelId="{E20BD504-5ECC-46FF-BE5A-BAF45DCB3A67}" type="pres">
      <dgm:prSet presAssocID="{A7D446B3-614F-4C47-8FCB-516D72A71984}" presName="descendantText" presStyleLbl="alignAccFollowNode1" presStyleIdx="0" presStyleCnt="3">
        <dgm:presLayoutVars>
          <dgm:bulletEnabled val="1"/>
        </dgm:presLayoutVars>
      </dgm:prSet>
      <dgm:spPr/>
      <dgm:t>
        <a:bodyPr/>
        <a:lstStyle/>
        <a:p>
          <a:endParaRPr lang="id-ID"/>
        </a:p>
      </dgm:t>
    </dgm:pt>
    <dgm:pt modelId="{50A5E655-E986-46F0-9A71-279E586E8FB4}" type="pres">
      <dgm:prSet presAssocID="{6E9C8E4F-EE91-4868-8382-2B98FF6F6411}" presName="sp" presStyleCnt="0"/>
      <dgm:spPr/>
    </dgm:pt>
    <dgm:pt modelId="{968608FD-39D5-439C-9A74-D7F472245215}" type="pres">
      <dgm:prSet presAssocID="{46F5F183-C21F-4261-9896-958B48C64DA1}" presName="linNode" presStyleCnt="0"/>
      <dgm:spPr/>
    </dgm:pt>
    <dgm:pt modelId="{140831B3-96FF-41D3-84DA-E2B64F2EF5BA}" type="pres">
      <dgm:prSet presAssocID="{46F5F183-C21F-4261-9896-958B48C64DA1}" presName="parentText" presStyleLbl="node1" presStyleIdx="1" presStyleCnt="3">
        <dgm:presLayoutVars>
          <dgm:chMax val="1"/>
          <dgm:bulletEnabled val="1"/>
        </dgm:presLayoutVars>
      </dgm:prSet>
      <dgm:spPr/>
      <dgm:t>
        <a:bodyPr/>
        <a:lstStyle/>
        <a:p>
          <a:endParaRPr lang="id-ID"/>
        </a:p>
      </dgm:t>
    </dgm:pt>
    <dgm:pt modelId="{E0247319-B769-4260-9102-90A1C76F9F9A}" type="pres">
      <dgm:prSet presAssocID="{46F5F183-C21F-4261-9896-958B48C64DA1}" presName="descendantText" presStyleLbl="alignAccFollowNode1" presStyleIdx="1" presStyleCnt="3">
        <dgm:presLayoutVars>
          <dgm:bulletEnabled val="1"/>
        </dgm:presLayoutVars>
      </dgm:prSet>
      <dgm:spPr/>
      <dgm:t>
        <a:bodyPr/>
        <a:lstStyle/>
        <a:p>
          <a:endParaRPr lang="en-US"/>
        </a:p>
      </dgm:t>
    </dgm:pt>
    <dgm:pt modelId="{18289370-AF0F-4240-8F88-D6F5E3579878}" type="pres">
      <dgm:prSet presAssocID="{EFE1D700-F87F-43DD-8170-88E4AF5E2A13}" presName="sp" presStyleCnt="0"/>
      <dgm:spPr/>
    </dgm:pt>
    <dgm:pt modelId="{1D258347-8ADA-4726-BE8E-3F809A2FF0B7}" type="pres">
      <dgm:prSet presAssocID="{60F7F9D0-D2FD-4188-8218-65AA98B46310}" presName="linNode" presStyleCnt="0"/>
      <dgm:spPr/>
    </dgm:pt>
    <dgm:pt modelId="{09EDDF04-38A9-41B4-899D-AE9462324D53}" type="pres">
      <dgm:prSet presAssocID="{60F7F9D0-D2FD-4188-8218-65AA98B46310}" presName="parentText" presStyleLbl="node1" presStyleIdx="2" presStyleCnt="3">
        <dgm:presLayoutVars>
          <dgm:chMax val="1"/>
          <dgm:bulletEnabled val="1"/>
        </dgm:presLayoutVars>
      </dgm:prSet>
      <dgm:spPr/>
      <dgm:t>
        <a:bodyPr/>
        <a:lstStyle/>
        <a:p>
          <a:endParaRPr lang="id-ID"/>
        </a:p>
      </dgm:t>
    </dgm:pt>
    <dgm:pt modelId="{A2E34977-5F97-4413-B9B8-73628E808851}" type="pres">
      <dgm:prSet presAssocID="{60F7F9D0-D2FD-4188-8218-65AA98B46310}" presName="descendantText" presStyleLbl="alignAccFollowNode1" presStyleIdx="2" presStyleCnt="3">
        <dgm:presLayoutVars>
          <dgm:bulletEnabled val="1"/>
        </dgm:presLayoutVars>
      </dgm:prSet>
      <dgm:spPr/>
      <dgm:t>
        <a:bodyPr/>
        <a:lstStyle/>
        <a:p>
          <a:endParaRPr lang="id-ID"/>
        </a:p>
      </dgm:t>
    </dgm:pt>
  </dgm:ptLst>
  <dgm:cxnLst>
    <dgm:cxn modelId="{0DD93227-041C-4031-A420-4CA6E8B6C4EF}" srcId="{60F7F9D0-D2FD-4188-8218-65AA98B46310}" destId="{C9F53EE3-5387-45DC-B886-0AF990F64983}" srcOrd="0" destOrd="0" parTransId="{2C487393-579B-422B-A9F3-46E52FC6B9DF}" sibTransId="{E6548E38-D576-4756-A610-644B8DC9A263}"/>
    <dgm:cxn modelId="{5833CC44-00C0-4386-82B8-CAD5AD402502}" srcId="{A7D446B3-614F-4C47-8FCB-516D72A71984}" destId="{D51407BA-D1B6-43DC-BAB4-D9AC085EF2F1}" srcOrd="3" destOrd="0" parTransId="{75B20C1C-0F3B-4948-B002-EB6DB0C1F9E5}" sibTransId="{68FA2635-2ABD-410C-9C32-35C39274F272}"/>
    <dgm:cxn modelId="{C17DD746-C734-41F8-BC35-A5A2F2D81F22}" type="presOf" srcId="{60F7F9D0-D2FD-4188-8218-65AA98B46310}" destId="{09EDDF04-38A9-41B4-899D-AE9462324D53}" srcOrd="0" destOrd="0" presId="urn:microsoft.com/office/officeart/2005/8/layout/vList5"/>
    <dgm:cxn modelId="{B17CE014-EC9A-4BC6-BD56-5D5829656EAA}" type="presOf" srcId="{8FF399E2-9D08-47B0-8C06-23196E608AD6}" destId="{E20BD504-5ECC-46FF-BE5A-BAF45DCB3A67}" srcOrd="0" destOrd="0" presId="urn:microsoft.com/office/officeart/2005/8/layout/vList5"/>
    <dgm:cxn modelId="{28A33FA2-A793-4CB5-BFCF-AC9836945C14}" type="presOf" srcId="{A7D446B3-614F-4C47-8FCB-516D72A71984}" destId="{A1713D2D-5170-4425-8B58-1776926355CB}" srcOrd="0" destOrd="0" presId="urn:microsoft.com/office/officeart/2005/8/layout/vList5"/>
    <dgm:cxn modelId="{A8C25645-1992-4DBA-AB8C-BA05220F9122}" srcId="{A7D446B3-614F-4C47-8FCB-516D72A71984}" destId="{9952FA9A-D3E4-4A1E-8358-82E791061DC2}" srcOrd="1" destOrd="0" parTransId="{7117E9DC-435C-4418-9624-E2217127CD57}" sibTransId="{92499912-B2DD-4133-B398-9A1F64374714}"/>
    <dgm:cxn modelId="{6A00D4B4-4128-4C09-B90C-3D08B3A24C72}" srcId="{BCB192E4-8630-4A51-9A06-9B40448E340D}" destId="{46F5F183-C21F-4261-9896-958B48C64DA1}" srcOrd="1" destOrd="0" parTransId="{D8F4B7B9-E599-409B-97AB-1183901CA8C3}" sibTransId="{EFE1D700-F87F-43DD-8170-88E4AF5E2A13}"/>
    <dgm:cxn modelId="{E50A5441-45B7-4EEA-A64D-A5AD07BF44CD}" type="presOf" srcId="{EBFB3EEE-5F34-4050-9A6C-8B5115CADFEC}" destId="{E20BD504-5ECC-46FF-BE5A-BAF45DCB3A67}" srcOrd="0" destOrd="2" presId="urn:microsoft.com/office/officeart/2005/8/layout/vList5"/>
    <dgm:cxn modelId="{DCDB437C-47D1-43A9-9339-62395782FCF3}" type="presOf" srcId="{9952FA9A-D3E4-4A1E-8358-82E791061DC2}" destId="{E20BD504-5ECC-46FF-BE5A-BAF45DCB3A67}" srcOrd="0" destOrd="1" presId="urn:microsoft.com/office/officeart/2005/8/layout/vList5"/>
    <dgm:cxn modelId="{1F5C488D-866B-41E6-943C-D0023C48F81B}" type="presOf" srcId="{BCB192E4-8630-4A51-9A06-9B40448E340D}" destId="{CF59F02C-93EA-4902-8555-E8BE470671AD}" srcOrd="0" destOrd="0" presId="urn:microsoft.com/office/officeart/2005/8/layout/vList5"/>
    <dgm:cxn modelId="{76136563-7E6D-45B3-8BE6-B85B6B1B1709}" srcId="{BCB192E4-8630-4A51-9A06-9B40448E340D}" destId="{A7D446B3-614F-4C47-8FCB-516D72A71984}" srcOrd="0" destOrd="0" parTransId="{79EE8C47-4946-4E44-9632-3BEAE4E920FB}" sibTransId="{6E9C8E4F-EE91-4868-8382-2B98FF6F6411}"/>
    <dgm:cxn modelId="{6808706B-CD88-4D4A-AFB9-55D9AF212AD1}" type="presOf" srcId="{46F5F183-C21F-4261-9896-958B48C64DA1}" destId="{140831B3-96FF-41D3-84DA-E2B64F2EF5BA}" srcOrd="0" destOrd="0" presId="urn:microsoft.com/office/officeart/2005/8/layout/vList5"/>
    <dgm:cxn modelId="{8BD1E183-F6AC-492B-AE2E-C02CD894D8C5}" type="presOf" srcId="{6880D96A-E8AF-47B9-A921-CFBFC8BEF9F2}" destId="{E0247319-B769-4260-9102-90A1C76F9F9A}" srcOrd="0" destOrd="0" presId="urn:microsoft.com/office/officeart/2005/8/layout/vList5"/>
    <dgm:cxn modelId="{8A9FF805-F73F-4376-9B30-16644DE1A80E}" srcId="{BCB192E4-8630-4A51-9A06-9B40448E340D}" destId="{60F7F9D0-D2FD-4188-8218-65AA98B46310}" srcOrd="2" destOrd="0" parTransId="{0591516C-26F5-4095-988B-908F7C4029F3}" sibTransId="{0F355EE1-825C-435A-B200-D70F17AB6389}"/>
    <dgm:cxn modelId="{4C566FF6-0409-446C-890D-D18CBFA86D52}" srcId="{46F5F183-C21F-4261-9896-958B48C64DA1}" destId="{6880D96A-E8AF-47B9-A921-CFBFC8BEF9F2}" srcOrd="0" destOrd="0" parTransId="{AD0C9E3F-89D5-4121-B0C8-CA7C9B41F6D2}" sibTransId="{A4579EF0-F74E-4A5F-A26D-9DE6F925AECC}"/>
    <dgm:cxn modelId="{7A05FC07-2AB4-4D10-9A80-68344062F1AE}" type="presOf" srcId="{D51407BA-D1B6-43DC-BAB4-D9AC085EF2F1}" destId="{E20BD504-5ECC-46FF-BE5A-BAF45DCB3A67}" srcOrd="0" destOrd="3" presId="urn:microsoft.com/office/officeart/2005/8/layout/vList5"/>
    <dgm:cxn modelId="{645FA8FB-9CE8-4F10-89ED-2E1A1C31106F}" srcId="{A7D446B3-614F-4C47-8FCB-516D72A71984}" destId="{8FF399E2-9D08-47B0-8C06-23196E608AD6}" srcOrd="0" destOrd="0" parTransId="{E260D9E6-1A0D-43D1-9845-3D2391058C7E}" sibTransId="{94A2B29C-B977-47B9-AC09-EB1F39B0CAD2}"/>
    <dgm:cxn modelId="{51AAD1FC-E028-4B0D-9497-551428F69EBD}" type="presOf" srcId="{C9F53EE3-5387-45DC-B886-0AF990F64983}" destId="{A2E34977-5F97-4413-B9B8-73628E808851}" srcOrd="0" destOrd="0" presId="urn:microsoft.com/office/officeart/2005/8/layout/vList5"/>
    <dgm:cxn modelId="{C559BA76-3E55-477E-8A0C-49A4FA749D91}" srcId="{A7D446B3-614F-4C47-8FCB-516D72A71984}" destId="{EBFB3EEE-5F34-4050-9A6C-8B5115CADFEC}" srcOrd="2" destOrd="0" parTransId="{295885BF-205B-4DB1-925B-AB31A73E502E}" sibTransId="{26EDA5E7-E811-4BA5-AD0C-8E9137C6DEFB}"/>
    <dgm:cxn modelId="{B0DF49ED-4D1D-4D99-8809-78E7EBAF8070}" type="presParOf" srcId="{CF59F02C-93EA-4902-8555-E8BE470671AD}" destId="{B8F4BF10-6E28-4041-86C7-293246952E92}" srcOrd="0" destOrd="0" presId="urn:microsoft.com/office/officeart/2005/8/layout/vList5"/>
    <dgm:cxn modelId="{1E579281-CCBB-467C-9B63-B3C693AC5410}" type="presParOf" srcId="{B8F4BF10-6E28-4041-86C7-293246952E92}" destId="{A1713D2D-5170-4425-8B58-1776926355CB}" srcOrd="0" destOrd="0" presId="urn:microsoft.com/office/officeart/2005/8/layout/vList5"/>
    <dgm:cxn modelId="{738883C8-D9D7-4EDE-9AA8-8A848CDBE49E}" type="presParOf" srcId="{B8F4BF10-6E28-4041-86C7-293246952E92}" destId="{E20BD504-5ECC-46FF-BE5A-BAF45DCB3A67}" srcOrd="1" destOrd="0" presId="urn:microsoft.com/office/officeart/2005/8/layout/vList5"/>
    <dgm:cxn modelId="{E8D5DD22-D11C-440C-8932-3ED25ADD952D}" type="presParOf" srcId="{CF59F02C-93EA-4902-8555-E8BE470671AD}" destId="{50A5E655-E986-46F0-9A71-279E586E8FB4}" srcOrd="1" destOrd="0" presId="urn:microsoft.com/office/officeart/2005/8/layout/vList5"/>
    <dgm:cxn modelId="{DCFE7EBE-5933-4DCE-BB21-D4C582FEE53D}" type="presParOf" srcId="{CF59F02C-93EA-4902-8555-E8BE470671AD}" destId="{968608FD-39D5-439C-9A74-D7F472245215}" srcOrd="2" destOrd="0" presId="urn:microsoft.com/office/officeart/2005/8/layout/vList5"/>
    <dgm:cxn modelId="{321E4B99-12F3-4740-9E1B-416A4F2CD49B}" type="presParOf" srcId="{968608FD-39D5-439C-9A74-D7F472245215}" destId="{140831B3-96FF-41D3-84DA-E2B64F2EF5BA}" srcOrd="0" destOrd="0" presId="urn:microsoft.com/office/officeart/2005/8/layout/vList5"/>
    <dgm:cxn modelId="{D9B942FE-F290-40B5-83E5-3CA5AC87EB7C}" type="presParOf" srcId="{968608FD-39D5-439C-9A74-D7F472245215}" destId="{E0247319-B769-4260-9102-90A1C76F9F9A}" srcOrd="1" destOrd="0" presId="urn:microsoft.com/office/officeart/2005/8/layout/vList5"/>
    <dgm:cxn modelId="{82161686-083C-40AE-8775-774D133737EE}" type="presParOf" srcId="{CF59F02C-93EA-4902-8555-E8BE470671AD}" destId="{18289370-AF0F-4240-8F88-D6F5E3579878}" srcOrd="3" destOrd="0" presId="urn:microsoft.com/office/officeart/2005/8/layout/vList5"/>
    <dgm:cxn modelId="{449929D5-A5B4-4519-9E16-5276F734B486}" type="presParOf" srcId="{CF59F02C-93EA-4902-8555-E8BE470671AD}" destId="{1D258347-8ADA-4726-BE8E-3F809A2FF0B7}" srcOrd="4" destOrd="0" presId="urn:microsoft.com/office/officeart/2005/8/layout/vList5"/>
    <dgm:cxn modelId="{E3852A06-29DD-4EEA-94D4-80AEA8522DD0}" type="presParOf" srcId="{1D258347-8ADA-4726-BE8E-3F809A2FF0B7}" destId="{09EDDF04-38A9-41B4-899D-AE9462324D53}" srcOrd="0" destOrd="0" presId="urn:microsoft.com/office/officeart/2005/8/layout/vList5"/>
    <dgm:cxn modelId="{EA144494-F37F-4CF5-AEB5-63F595A1ACD1}" type="presParOf" srcId="{1D258347-8ADA-4726-BE8E-3F809A2FF0B7}" destId="{A2E34977-5F97-4413-B9B8-73628E80885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FA5E87-0549-4D56-9394-BAA7F862E063}" type="doc">
      <dgm:prSet loTypeId="urn:microsoft.com/office/officeart/2005/8/layout/vList5" loCatId="list" qsTypeId="urn:microsoft.com/office/officeart/2005/8/quickstyle/simple1" qsCatId="simple" csTypeId="urn:microsoft.com/office/officeart/2005/8/colors/colorful1#14" csCatId="colorful" phldr="1"/>
      <dgm:spPr/>
      <dgm:t>
        <a:bodyPr/>
        <a:lstStyle/>
        <a:p>
          <a:endParaRPr lang="en-US"/>
        </a:p>
      </dgm:t>
    </dgm:pt>
    <dgm:pt modelId="{DF8E16B7-2A24-47A9-B94E-93FF0CAA5932}">
      <dgm:prSet phldrT="[Text]"/>
      <dgm:spPr/>
      <dgm:t>
        <a:bodyPr/>
        <a:lstStyle/>
        <a:p>
          <a:r>
            <a:rPr lang="en-US" dirty="0" smtClean="0"/>
            <a:t>Big Bang vs. Phased</a:t>
          </a:r>
          <a:endParaRPr lang="en-US" dirty="0"/>
        </a:p>
      </dgm:t>
    </dgm:pt>
    <dgm:pt modelId="{578E5DCF-C0BB-4356-B6C4-582AB2E8D050}" type="parTrans" cxnId="{A2A8C97D-2556-437E-9C9F-717A80B7DD5A}">
      <dgm:prSet/>
      <dgm:spPr/>
      <dgm:t>
        <a:bodyPr/>
        <a:lstStyle/>
        <a:p>
          <a:endParaRPr lang="en-US"/>
        </a:p>
      </dgm:t>
    </dgm:pt>
    <dgm:pt modelId="{C7F3C903-0FF8-4596-9BB1-805BA8A4EE80}" type="sibTrans" cxnId="{A2A8C97D-2556-437E-9C9F-717A80B7DD5A}">
      <dgm:prSet/>
      <dgm:spPr/>
      <dgm:t>
        <a:bodyPr/>
        <a:lstStyle/>
        <a:p>
          <a:endParaRPr lang="en-US"/>
        </a:p>
      </dgm:t>
    </dgm:pt>
    <dgm:pt modelId="{73707180-81E2-4DC1-BCCE-70D19D4F0127}">
      <dgm:prSet phldrT="[Text]"/>
      <dgm:spPr/>
      <dgm:t>
        <a:bodyPr/>
        <a:lstStyle/>
        <a:p>
          <a:r>
            <a:rPr lang="en-US" dirty="0" smtClean="0"/>
            <a:t>Push vs. Pull</a:t>
          </a:r>
          <a:endParaRPr lang="en-US" dirty="0"/>
        </a:p>
      </dgm:t>
    </dgm:pt>
    <dgm:pt modelId="{B588C576-F287-4269-A48C-11AD0165B6E7}" type="parTrans" cxnId="{F0DA1DA1-3E66-4BC1-B198-95C1DBB39C67}">
      <dgm:prSet/>
      <dgm:spPr/>
      <dgm:t>
        <a:bodyPr/>
        <a:lstStyle/>
        <a:p>
          <a:endParaRPr lang="en-US"/>
        </a:p>
      </dgm:t>
    </dgm:pt>
    <dgm:pt modelId="{831D6CE6-1C79-42DC-8500-7DA6C46F65B7}" type="sibTrans" cxnId="{F0DA1DA1-3E66-4BC1-B198-95C1DBB39C67}">
      <dgm:prSet/>
      <dgm:spPr/>
      <dgm:t>
        <a:bodyPr/>
        <a:lstStyle/>
        <a:p>
          <a:endParaRPr lang="en-US"/>
        </a:p>
      </dgm:t>
    </dgm:pt>
    <dgm:pt modelId="{6F6041A7-F756-4380-8217-A50E9B62148F}">
      <dgm:prSet phldrT="[Text]"/>
      <dgm:spPr/>
      <dgm:t>
        <a:bodyPr/>
        <a:lstStyle/>
        <a:p>
          <a:r>
            <a:rPr lang="en-US" dirty="0" smtClean="0"/>
            <a:t>Automated vs. Manual</a:t>
          </a:r>
          <a:endParaRPr lang="en-US" dirty="0"/>
        </a:p>
      </dgm:t>
    </dgm:pt>
    <dgm:pt modelId="{205BEAD6-31E9-4515-9075-2286AF91AA3E}" type="parTrans" cxnId="{37871CE2-512C-4D3B-9881-65AEDEB56244}">
      <dgm:prSet/>
      <dgm:spPr/>
      <dgm:t>
        <a:bodyPr/>
        <a:lstStyle/>
        <a:p>
          <a:endParaRPr lang="en-US"/>
        </a:p>
      </dgm:t>
    </dgm:pt>
    <dgm:pt modelId="{D56B7245-A327-4ED7-A460-EB8BB7AEED9D}" type="sibTrans" cxnId="{37871CE2-512C-4D3B-9881-65AEDEB56244}">
      <dgm:prSet/>
      <dgm:spPr/>
      <dgm:t>
        <a:bodyPr/>
        <a:lstStyle/>
        <a:p>
          <a:endParaRPr lang="en-US"/>
        </a:p>
      </dgm:t>
    </dgm:pt>
    <dgm:pt modelId="{1417D31D-FFAE-4EAB-92C8-7A203BF64565}">
      <dgm:prSet phldrT="[Text]"/>
      <dgm:spPr/>
      <dgm:t>
        <a:bodyPr/>
        <a:lstStyle/>
        <a:p>
          <a:r>
            <a:rPr lang="en-GB" b="1" dirty="0" smtClean="0"/>
            <a:t>Big-bang option – </a:t>
          </a:r>
          <a:r>
            <a:rPr lang="en-GB" dirty="0" smtClean="0"/>
            <a:t>the new or changed service is deployed to all user areas in one operation</a:t>
          </a:r>
          <a:endParaRPr lang="en-US" dirty="0"/>
        </a:p>
      </dgm:t>
    </dgm:pt>
    <dgm:pt modelId="{6DE38227-C9F4-453E-A836-B377DC04C754}" type="parTrans" cxnId="{01F5FE4B-D60F-4084-8069-FA727D136F69}">
      <dgm:prSet/>
      <dgm:spPr/>
      <dgm:t>
        <a:bodyPr/>
        <a:lstStyle/>
        <a:p>
          <a:endParaRPr lang="en-US"/>
        </a:p>
      </dgm:t>
    </dgm:pt>
    <dgm:pt modelId="{421F8303-59D8-4DA1-A007-47EA9A5AD8A0}" type="sibTrans" cxnId="{01F5FE4B-D60F-4084-8069-FA727D136F69}">
      <dgm:prSet/>
      <dgm:spPr/>
      <dgm:t>
        <a:bodyPr/>
        <a:lstStyle/>
        <a:p>
          <a:endParaRPr lang="en-US"/>
        </a:p>
      </dgm:t>
    </dgm:pt>
    <dgm:pt modelId="{5D3C03C2-C8F4-4CBA-A97C-0900B7101DD2}">
      <dgm:prSet/>
      <dgm:spPr/>
      <dgm:t>
        <a:bodyPr/>
        <a:lstStyle/>
        <a:p>
          <a:r>
            <a:rPr lang="en-GB" b="1" dirty="0" smtClean="0"/>
            <a:t>Phased approach – </a:t>
          </a:r>
          <a:r>
            <a:rPr lang="en-GB" dirty="0" smtClean="0"/>
            <a:t>the service is deployed to part of the user base initially, and then this operation is repeated for subsequent parts of the user base via a scheduled roll out plan</a:t>
          </a:r>
          <a:endParaRPr lang="en-GB" dirty="0"/>
        </a:p>
      </dgm:t>
    </dgm:pt>
    <dgm:pt modelId="{1123CDA7-BE32-4DA5-9E3F-4091C9F5088F}" type="parTrans" cxnId="{2B6136BE-CBE2-49B6-BAFB-D9E33778EEED}">
      <dgm:prSet/>
      <dgm:spPr/>
      <dgm:t>
        <a:bodyPr/>
        <a:lstStyle/>
        <a:p>
          <a:endParaRPr lang="en-US"/>
        </a:p>
      </dgm:t>
    </dgm:pt>
    <dgm:pt modelId="{921B9BC9-25EC-4DC9-9596-DFB6FBDA4316}" type="sibTrans" cxnId="{2B6136BE-CBE2-49B6-BAFB-D9E33778EEED}">
      <dgm:prSet/>
      <dgm:spPr/>
      <dgm:t>
        <a:bodyPr/>
        <a:lstStyle/>
        <a:p>
          <a:endParaRPr lang="en-US"/>
        </a:p>
      </dgm:t>
    </dgm:pt>
    <dgm:pt modelId="{76A8DA58-52E5-48BE-B248-DE2D92AD8CB6}">
      <dgm:prSet phldrT="[Text]"/>
      <dgm:spPr/>
      <dgm:t>
        <a:bodyPr/>
        <a:lstStyle/>
        <a:p>
          <a:r>
            <a:rPr lang="en-GB" dirty="0" smtClean="0"/>
            <a:t>A</a:t>
          </a:r>
          <a:r>
            <a:rPr lang="en-GB" b="1" dirty="0" smtClean="0"/>
            <a:t> Push </a:t>
          </a:r>
          <a:r>
            <a:rPr lang="en-GB" dirty="0" smtClean="0"/>
            <a:t>approach is used where the service component is deployed from the centre and pushed out the target locations</a:t>
          </a:r>
          <a:endParaRPr lang="en-US" dirty="0"/>
        </a:p>
      </dgm:t>
    </dgm:pt>
    <dgm:pt modelId="{3D968339-174E-4120-B322-F72749814BE5}" type="parTrans" cxnId="{8E7692AB-378D-42AD-B620-F81825F9FAD8}">
      <dgm:prSet/>
      <dgm:spPr/>
      <dgm:t>
        <a:bodyPr/>
        <a:lstStyle/>
        <a:p>
          <a:endParaRPr lang="en-US"/>
        </a:p>
      </dgm:t>
    </dgm:pt>
    <dgm:pt modelId="{E8B95A7F-B92D-4C61-83DA-947A4AC02ADA}" type="sibTrans" cxnId="{8E7692AB-378D-42AD-B620-F81825F9FAD8}">
      <dgm:prSet/>
      <dgm:spPr/>
      <dgm:t>
        <a:bodyPr/>
        <a:lstStyle/>
        <a:p>
          <a:endParaRPr lang="en-US"/>
        </a:p>
      </dgm:t>
    </dgm:pt>
    <dgm:pt modelId="{8D545CB4-8062-4901-A349-6F9138A92E7C}">
      <dgm:prSet/>
      <dgm:spPr/>
      <dgm:t>
        <a:bodyPr/>
        <a:lstStyle/>
        <a:p>
          <a:r>
            <a:rPr lang="en-GB" dirty="0" smtClean="0"/>
            <a:t>A</a:t>
          </a:r>
          <a:r>
            <a:rPr lang="en-GB" b="1" dirty="0" smtClean="0"/>
            <a:t> Pull </a:t>
          </a:r>
          <a:r>
            <a:rPr lang="en-GB" dirty="0" smtClean="0"/>
            <a:t>approach is used for software releases where the software is made available in a central location but user are free to pull the software down to their own location at a time of their choosing or when a user workstation restarts</a:t>
          </a:r>
          <a:endParaRPr lang="en-US" dirty="0"/>
        </a:p>
      </dgm:t>
    </dgm:pt>
    <dgm:pt modelId="{85155B34-33AA-437C-AD47-CEF8C1E05237}" type="parTrans" cxnId="{151E9670-34DA-4969-AD00-16F2608A860B}">
      <dgm:prSet/>
      <dgm:spPr/>
      <dgm:t>
        <a:bodyPr/>
        <a:lstStyle/>
        <a:p>
          <a:endParaRPr lang="en-US"/>
        </a:p>
      </dgm:t>
    </dgm:pt>
    <dgm:pt modelId="{F0C2F0B7-2068-462E-9E76-2E1F23D7D8E7}" type="sibTrans" cxnId="{151E9670-34DA-4969-AD00-16F2608A860B}">
      <dgm:prSet/>
      <dgm:spPr/>
      <dgm:t>
        <a:bodyPr/>
        <a:lstStyle/>
        <a:p>
          <a:endParaRPr lang="en-US"/>
        </a:p>
      </dgm:t>
    </dgm:pt>
    <dgm:pt modelId="{E314718A-2ACE-4277-9417-F36E747EF24F}">
      <dgm:prSet phldrT="[Text]"/>
      <dgm:spPr/>
      <dgm:t>
        <a:bodyPr/>
        <a:lstStyle/>
        <a:p>
          <a:r>
            <a:rPr lang="en-GB" dirty="0" smtClean="0"/>
            <a:t>Automation will help to ensure repeatability and consistency</a:t>
          </a:r>
          <a:endParaRPr lang="en-US" dirty="0"/>
        </a:p>
      </dgm:t>
    </dgm:pt>
    <dgm:pt modelId="{828E1CE6-92F8-4A24-A657-5882A4739462}" type="parTrans" cxnId="{0ABF2902-079A-4B05-A49F-700C49A74BD7}">
      <dgm:prSet/>
      <dgm:spPr/>
      <dgm:t>
        <a:bodyPr/>
        <a:lstStyle/>
        <a:p>
          <a:endParaRPr lang="en-US"/>
        </a:p>
      </dgm:t>
    </dgm:pt>
    <dgm:pt modelId="{AC610814-7AF1-4672-8D89-BE1FDD9F783C}" type="sibTrans" cxnId="{0ABF2902-079A-4B05-A49F-700C49A74BD7}">
      <dgm:prSet/>
      <dgm:spPr/>
      <dgm:t>
        <a:bodyPr/>
        <a:lstStyle/>
        <a:p>
          <a:endParaRPr lang="en-US"/>
        </a:p>
      </dgm:t>
    </dgm:pt>
    <dgm:pt modelId="{B8E07E44-99F6-4D81-8E27-250CAD36905C}">
      <dgm:prSet/>
      <dgm:spPr/>
      <dgm:t>
        <a:bodyPr/>
        <a:lstStyle/>
        <a:p>
          <a:r>
            <a:rPr lang="en-GB" dirty="0" smtClean="0"/>
            <a:t>If a manual mechanism is used it is important to monitor and measure the impact of many repeated manual activities as they are likely to be inefficient and error prone</a:t>
          </a:r>
          <a:endParaRPr lang="en-US" dirty="0"/>
        </a:p>
      </dgm:t>
    </dgm:pt>
    <dgm:pt modelId="{6B4C8016-A1EC-45B8-886F-27935AC89F0E}" type="parTrans" cxnId="{0ACE167E-6698-49B0-A55A-65B6B96471D4}">
      <dgm:prSet/>
      <dgm:spPr/>
      <dgm:t>
        <a:bodyPr/>
        <a:lstStyle/>
        <a:p>
          <a:endParaRPr lang="en-US"/>
        </a:p>
      </dgm:t>
    </dgm:pt>
    <dgm:pt modelId="{171B5A04-0E76-4252-A341-B9EC907E2999}" type="sibTrans" cxnId="{0ACE167E-6698-49B0-A55A-65B6B96471D4}">
      <dgm:prSet/>
      <dgm:spPr/>
      <dgm:t>
        <a:bodyPr/>
        <a:lstStyle/>
        <a:p>
          <a:endParaRPr lang="en-US"/>
        </a:p>
      </dgm:t>
    </dgm:pt>
    <dgm:pt modelId="{BCBBA0C0-881D-47E6-88EC-E8641271CA0B}" type="pres">
      <dgm:prSet presAssocID="{82FA5E87-0549-4D56-9394-BAA7F862E063}" presName="Name0" presStyleCnt="0">
        <dgm:presLayoutVars>
          <dgm:dir/>
          <dgm:animLvl val="lvl"/>
          <dgm:resizeHandles val="exact"/>
        </dgm:presLayoutVars>
      </dgm:prSet>
      <dgm:spPr/>
      <dgm:t>
        <a:bodyPr/>
        <a:lstStyle/>
        <a:p>
          <a:endParaRPr lang="en-US"/>
        </a:p>
      </dgm:t>
    </dgm:pt>
    <dgm:pt modelId="{43B27D32-D250-4E08-A14B-ACB8E7156E98}" type="pres">
      <dgm:prSet presAssocID="{DF8E16B7-2A24-47A9-B94E-93FF0CAA5932}" presName="linNode" presStyleCnt="0"/>
      <dgm:spPr/>
    </dgm:pt>
    <dgm:pt modelId="{9E2FA86E-5AC7-47F5-A41E-5C6F90514D38}" type="pres">
      <dgm:prSet presAssocID="{DF8E16B7-2A24-47A9-B94E-93FF0CAA5932}" presName="parentText" presStyleLbl="node1" presStyleIdx="0" presStyleCnt="3">
        <dgm:presLayoutVars>
          <dgm:chMax val="1"/>
          <dgm:bulletEnabled val="1"/>
        </dgm:presLayoutVars>
      </dgm:prSet>
      <dgm:spPr/>
      <dgm:t>
        <a:bodyPr/>
        <a:lstStyle/>
        <a:p>
          <a:endParaRPr lang="en-US"/>
        </a:p>
      </dgm:t>
    </dgm:pt>
    <dgm:pt modelId="{9BA4B664-9812-44DC-9A9B-F1872D1A2223}" type="pres">
      <dgm:prSet presAssocID="{DF8E16B7-2A24-47A9-B94E-93FF0CAA5932}" presName="descendantText" presStyleLbl="alignAccFollowNode1" presStyleIdx="0" presStyleCnt="3">
        <dgm:presLayoutVars>
          <dgm:bulletEnabled val="1"/>
        </dgm:presLayoutVars>
      </dgm:prSet>
      <dgm:spPr/>
      <dgm:t>
        <a:bodyPr/>
        <a:lstStyle/>
        <a:p>
          <a:endParaRPr lang="en-US"/>
        </a:p>
      </dgm:t>
    </dgm:pt>
    <dgm:pt modelId="{EB4035CE-919F-423F-A9F7-06DB95A9F828}" type="pres">
      <dgm:prSet presAssocID="{C7F3C903-0FF8-4596-9BB1-805BA8A4EE80}" presName="sp" presStyleCnt="0"/>
      <dgm:spPr/>
    </dgm:pt>
    <dgm:pt modelId="{A9FF0259-4FE2-46EB-B58D-9A8D751A1D0A}" type="pres">
      <dgm:prSet presAssocID="{73707180-81E2-4DC1-BCCE-70D19D4F0127}" presName="linNode" presStyleCnt="0"/>
      <dgm:spPr/>
    </dgm:pt>
    <dgm:pt modelId="{D47AF36A-AE81-4404-8601-6E56C4E05EAC}" type="pres">
      <dgm:prSet presAssocID="{73707180-81E2-4DC1-BCCE-70D19D4F0127}" presName="parentText" presStyleLbl="node1" presStyleIdx="1" presStyleCnt="3">
        <dgm:presLayoutVars>
          <dgm:chMax val="1"/>
          <dgm:bulletEnabled val="1"/>
        </dgm:presLayoutVars>
      </dgm:prSet>
      <dgm:spPr/>
      <dgm:t>
        <a:bodyPr/>
        <a:lstStyle/>
        <a:p>
          <a:endParaRPr lang="en-US"/>
        </a:p>
      </dgm:t>
    </dgm:pt>
    <dgm:pt modelId="{661951E1-A667-4964-9F44-9AA27858E243}" type="pres">
      <dgm:prSet presAssocID="{73707180-81E2-4DC1-BCCE-70D19D4F0127}" presName="descendantText" presStyleLbl="alignAccFollowNode1" presStyleIdx="1" presStyleCnt="3">
        <dgm:presLayoutVars>
          <dgm:bulletEnabled val="1"/>
        </dgm:presLayoutVars>
      </dgm:prSet>
      <dgm:spPr/>
      <dgm:t>
        <a:bodyPr/>
        <a:lstStyle/>
        <a:p>
          <a:endParaRPr lang="en-US"/>
        </a:p>
      </dgm:t>
    </dgm:pt>
    <dgm:pt modelId="{5101F2C8-9E07-4DCD-B3D8-494E0EB930CF}" type="pres">
      <dgm:prSet presAssocID="{831D6CE6-1C79-42DC-8500-7DA6C46F65B7}" presName="sp" presStyleCnt="0"/>
      <dgm:spPr/>
    </dgm:pt>
    <dgm:pt modelId="{BCA27294-E383-453C-B363-D87E592EB9A9}" type="pres">
      <dgm:prSet presAssocID="{6F6041A7-F756-4380-8217-A50E9B62148F}" presName="linNode" presStyleCnt="0"/>
      <dgm:spPr/>
    </dgm:pt>
    <dgm:pt modelId="{60BCD21F-F4F2-47BF-AA5D-9516A8EE8169}" type="pres">
      <dgm:prSet presAssocID="{6F6041A7-F756-4380-8217-A50E9B62148F}" presName="parentText" presStyleLbl="node1" presStyleIdx="2" presStyleCnt="3">
        <dgm:presLayoutVars>
          <dgm:chMax val="1"/>
          <dgm:bulletEnabled val="1"/>
        </dgm:presLayoutVars>
      </dgm:prSet>
      <dgm:spPr/>
      <dgm:t>
        <a:bodyPr/>
        <a:lstStyle/>
        <a:p>
          <a:endParaRPr lang="en-US"/>
        </a:p>
      </dgm:t>
    </dgm:pt>
    <dgm:pt modelId="{8BBBDD2A-76D8-414D-BD50-624110198887}" type="pres">
      <dgm:prSet presAssocID="{6F6041A7-F756-4380-8217-A50E9B62148F}" presName="descendantText" presStyleLbl="alignAccFollowNode1" presStyleIdx="2" presStyleCnt="3">
        <dgm:presLayoutVars>
          <dgm:bulletEnabled val="1"/>
        </dgm:presLayoutVars>
      </dgm:prSet>
      <dgm:spPr/>
      <dgm:t>
        <a:bodyPr/>
        <a:lstStyle/>
        <a:p>
          <a:endParaRPr lang="en-US"/>
        </a:p>
      </dgm:t>
    </dgm:pt>
  </dgm:ptLst>
  <dgm:cxnLst>
    <dgm:cxn modelId="{F0DA1DA1-3E66-4BC1-B198-95C1DBB39C67}" srcId="{82FA5E87-0549-4D56-9394-BAA7F862E063}" destId="{73707180-81E2-4DC1-BCCE-70D19D4F0127}" srcOrd="1" destOrd="0" parTransId="{B588C576-F287-4269-A48C-11AD0165B6E7}" sibTransId="{831D6CE6-1C79-42DC-8500-7DA6C46F65B7}"/>
    <dgm:cxn modelId="{A2A8C97D-2556-437E-9C9F-717A80B7DD5A}" srcId="{82FA5E87-0549-4D56-9394-BAA7F862E063}" destId="{DF8E16B7-2A24-47A9-B94E-93FF0CAA5932}" srcOrd="0" destOrd="0" parTransId="{578E5DCF-C0BB-4356-B6C4-582AB2E8D050}" sibTransId="{C7F3C903-0FF8-4596-9BB1-805BA8A4EE80}"/>
    <dgm:cxn modelId="{0ABF2902-079A-4B05-A49F-700C49A74BD7}" srcId="{6F6041A7-F756-4380-8217-A50E9B62148F}" destId="{E314718A-2ACE-4277-9417-F36E747EF24F}" srcOrd="0" destOrd="0" parTransId="{828E1CE6-92F8-4A24-A657-5882A4739462}" sibTransId="{AC610814-7AF1-4672-8D89-BE1FDD9F783C}"/>
    <dgm:cxn modelId="{306FD4ED-59E6-4D43-A3E7-AD76CECD6B56}" type="presOf" srcId="{8D545CB4-8062-4901-A349-6F9138A92E7C}" destId="{661951E1-A667-4964-9F44-9AA27858E243}" srcOrd="0" destOrd="1" presId="urn:microsoft.com/office/officeart/2005/8/layout/vList5"/>
    <dgm:cxn modelId="{B9086717-9C59-4501-B57F-DC6CF18B96AF}" type="presOf" srcId="{5D3C03C2-C8F4-4CBA-A97C-0900B7101DD2}" destId="{9BA4B664-9812-44DC-9A9B-F1872D1A2223}" srcOrd="0" destOrd="1" presId="urn:microsoft.com/office/officeart/2005/8/layout/vList5"/>
    <dgm:cxn modelId="{0ACE167E-6698-49B0-A55A-65B6B96471D4}" srcId="{6F6041A7-F756-4380-8217-A50E9B62148F}" destId="{B8E07E44-99F6-4D81-8E27-250CAD36905C}" srcOrd="1" destOrd="0" parTransId="{6B4C8016-A1EC-45B8-886F-27935AC89F0E}" sibTransId="{171B5A04-0E76-4252-A341-B9EC907E2999}"/>
    <dgm:cxn modelId="{37871CE2-512C-4D3B-9881-65AEDEB56244}" srcId="{82FA5E87-0549-4D56-9394-BAA7F862E063}" destId="{6F6041A7-F756-4380-8217-A50E9B62148F}" srcOrd="2" destOrd="0" parTransId="{205BEAD6-31E9-4515-9075-2286AF91AA3E}" sibTransId="{D56B7245-A327-4ED7-A460-EB8BB7AEED9D}"/>
    <dgm:cxn modelId="{102581A5-CD80-48BF-95A5-D6D533DB750B}" type="presOf" srcId="{B8E07E44-99F6-4D81-8E27-250CAD36905C}" destId="{8BBBDD2A-76D8-414D-BD50-624110198887}" srcOrd="0" destOrd="1" presId="urn:microsoft.com/office/officeart/2005/8/layout/vList5"/>
    <dgm:cxn modelId="{55B0C1F8-1071-4C82-9E0F-12FC744683B2}" type="presOf" srcId="{1417D31D-FFAE-4EAB-92C8-7A203BF64565}" destId="{9BA4B664-9812-44DC-9A9B-F1872D1A2223}" srcOrd="0" destOrd="0" presId="urn:microsoft.com/office/officeart/2005/8/layout/vList5"/>
    <dgm:cxn modelId="{151E9670-34DA-4969-AD00-16F2608A860B}" srcId="{73707180-81E2-4DC1-BCCE-70D19D4F0127}" destId="{8D545CB4-8062-4901-A349-6F9138A92E7C}" srcOrd="1" destOrd="0" parTransId="{85155B34-33AA-437C-AD47-CEF8C1E05237}" sibTransId="{F0C2F0B7-2068-462E-9E76-2E1F23D7D8E7}"/>
    <dgm:cxn modelId="{01F5FE4B-D60F-4084-8069-FA727D136F69}" srcId="{DF8E16B7-2A24-47A9-B94E-93FF0CAA5932}" destId="{1417D31D-FFAE-4EAB-92C8-7A203BF64565}" srcOrd="0" destOrd="0" parTransId="{6DE38227-C9F4-453E-A836-B377DC04C754}" sibTransId="{421F8303-59D8-4DA1-A007-47EA9A5AD8A0}"/>
    <dgm:cxn modelId="{8F7A5901-8857-4521-A382-3773BA2C6061}" type="presOf" srcId="{73707180-81E2-4DC1-BCCE-70D19D4F0127}" destId="{D47AF36A-AE81-4404-8601-6E56C4E05EAC}" srcOrd="0" destOrd="0" presId="urn:microsoft.com/office/officeart/2005/8/layout/vList5"/>
    <dgm:cxn modelId="{8E7692AB-378D-42AD-B620-F81825F9FAD8}" srcId="{73707180-81E2-4DC1-BCCE-70D19D4F0127}" destId="{76A8DA58-52E5-48BE-B248-DE2D92AD8CB6}" srcOrd="0" destOrd="0" parTransId="{3D968339-174E-4120-B322-F72749814BE5}" sibTransId="{E8B95A7F-B92D-4C61-83DA-947A4AC02ADA}"/>
    <dgm:cxn modelId="{32FAA972-7507-43CC-ACD8-FC2C45477C2E}" type="presOf" srcId="{DF8E16B7-2A24-47A9-B94E-93FF0CAA5932}" destId="{9E2FA86E-5AC7-47F5-A41E-5C6F90514D38}" srcOrd="0" destOrd="0" presId="urn:microsoft.com/office/officeart/2005/8/layout/vList5"/>
    <dgm:cxn modelId="{33A440AD-B1F5-43E8-AB31-6625B22D046F}" type="presOf" srcId="{E314718A-2ACE-4277-9417-F36E747EF24F}" destId="{8BBBDD2A-76D8-414D-BD50-624110198887}" srcOrd="0" destOrd="0" presId="urn:microsoft.com/office/officeart/2005/8/layout/vList5"/>
    <dgm:cxn modelId="{98CFB813-8033-455E-8CC4-563AA61F55A2}" type="presOf" srcId="{76A8DA58-52E5-48BE-B248-DE2D92AD8CB6}" destId="{661951E1-A667-4964-9F44-9AA27858E243}" srcOrd="0" destOrd="0" presId="urn:microsoft.com/office/officeart/2005/8/layout/vList5"/>
    <dgm:cxn modelId="{CC35ADD6-DF96-4A84-A21E-857E1CADF84B}" type="presOf" srcId="{82FA5E87-0549-4D56-9394-BAA7F862E063}" destId="{BCBBA0C0-881D-47E6-88EC-E8641271CA0B}" srcOrd="0" destOrd="0" presId="urn:microsoft.com/office/officeart/2005/8/layout/vList5"/>
    <dgm:cxn modelId="{2B6136BE-CBE2-49B6-BAFB-D9E33778EEED}" srcId="{DF8E16B7-2A24-47A9-B94E-93FF0CAA5932}" destId="{5D3C03C2-C8F4-4CBA-A97C-0900B7101DD2}" srcOrd="1" destOrd="0" parTransId="{1123CDA7-BE32-4DA5-9E3F-4091C9F5088F}" sibTransId="{921B9BC9-25EC-4DC9-9596-DFB6FBDA4316}"/>
    <dgm:cxn modelId="{F29DC4ED-C764-4AAC-B2C9-7E955A56679F}" type="presOf" srcId="{6F6041A7-F756-4380-8217-A50E9B62148F}" destId="{60BCD21F-F4F2-47BF-AA5D-9516A8EE8169}" srcOrd="0" destOrd="0" presId="urn:microsoft.com/office/officeart/2005/8/layout/vList5"/>
    <dgm:cxn modelId="{B99934DF-2CD9-45D0-B3A0-E56BE1E0804E}" type="presParOf" srcId="{BCBBA0C0-881D-47E6-88EC-E8641271CA0B}" destId="{43B27D32-D250-4E08-A14B-ACB8E7156E98}" srcOrd="0" destOrd="0" presId="urn:microsoft.com/office/officeart/2005/8/layout/vList5"/>
    <dgm:cxn modelId="{BE3B483C-6F23-4866-82A4-EB94E0F56FC7}" type="presParOf" srcId="{43B27D32-D250-4E08-A14B-ACB8E7156E98}" destId="{9E2FA86E-5AC7-47F5-A41E-5C6F90514D38}" srcOrd="0" destOrd="0" presId="urn:microsoft.com/office/officeart/2005/8/layout/vList5"/>
    <dgm:cxn modelId="{B2AF5008-C4B5-4F4A-87B0-3A806B2A1706}" type="presParOf" srcId="{43B27D32-D250-4E08-A14B-ACB8E7156E98}" destId="{9BA4B664-9812-44DC-9A9B-F1872D1A2223}" srcOrd="1" destOrd="0" presId="urn:microsoft.com/office/officeart/2005/8/layout/vList5"/>
    <dgm:cxn modelId="{5B3512F8-8848-4FC2-B5D1-0C55DEEA2C72}" type="presParOf" srcId="{BCBBA0C0-881D-47E6-88EC-E8641271CA0B}" destId="{EB4035CE-919F-423F-A9F7-06DB95A9F828}" srcOrd="1" destOrd="0" presId="urn:microsoft.com/office/officeart/2005/8/layout/vList5"/>
    <dgm:cxn modelId="{85172D3F-9A7B-4F3B-962A-DCD82324EA9F}" type="presParOf" srcId="{BCBBA0C0-881D-47E6-88EC-E8641271CA0B}" destId="{A9FF0259-4FE2-46EB-B58D-9A8D751A1D0A}" srcOrd="2" destOrd="0" presId="urn:microsoft.com/office/officeart/2005/8/layout/vList5"/>
    <dgm:cxn modelId="{EC7DB42D-619A-47F6-B50C-5FE5851BBA04}" type="presParOf" srcId="{A9FF0259-4FE2-46EB-B58D-9A8D751A1D0A}" destId="{D47AF36A-AE81-4404-8601-6E56C4E05EAC}" srcOrd="0" destOrd="0" presId="urn:microsoft.com/office/officeart/2005/8/layout/vList5"/>
    <dgm:cxn modelId="{98455875-DF8B-40A1-8374-70A1A9D56082}" type="presParOf" srcId="{A9FF0259-4FE2-46EB-B58D-9A8D751A1D0A}" destId="{661951E1-A667-4964-9F44-9AA27858E243}" srcOrd="1" destOrd="0" presId="urn:microsoft.com/office/officeart/2005/8/layout/vList5"/>
    <dgm:cxn modelId="{D4D714EB-86B8-423C-80A0-C04486443EB1}" type="presParOf" srcId="{BCBBA0C0-881D-47E6-88EC-E8641271CA0B}" destId="{5101F2C8-9E07-4DCD-B3D8-494E0EB930CF}" srcOrd="3" destOrd="0" presId="urn:microsoft.com/office/officeart/2005/8/layout/vList5"/>
    <dgm:cxn modelId="{38E62B2F-18E9-43DD-ADED-D1939C586660}" type="presParOf" srcId="{BCBBA0C0-881D-47E6-88EC-E8641271CA0B}" destId="{BCA27294-E383-453C-B363-D87E592EB9A9}" srcOrd="4" destOrd="0" presId="urn:microsoft.com/office/officeart/2005/8/layout/vList5"/>
    <dgm:cxn modelId="{16EFB0A9-2A85-4B6F-89DA-DB35A97BB442}" type="presParOf" srcId="{BCA27294-E383-453C-B363-D87E592EB9A9}" destId="{60BCD21F-F4F2-47BF-AA5D-9516A8EE8169}" srcOrd="0" destOrd="0" presId="urn:microsoft.com/office/officeart/2005/8/layout/vList5"/>
    <dgm:cxn modelId="{A1E037BD-60A9-4FC6-A0B5-5ADF50A00FD6}" type="presParOf" srcId="{BCA27294-E383-453C-B363-D87E592EB9A9}" destId="{8BBBDD2A-76D8-414D-BD50-62411019888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265D6-1F5B-444E-8159-C21ECAB2FF3C}">
      <dsp:nvSpPr>
        <dsp:cNvPr id="0" name=""/>
        <dsp:cNvSpPr/>
      </dsp:nvSpPr>
      <dsp:spPr>
        <a:xfrm>
          <a:off x="4093" y="949163"/>
          <a:ext cx="1861062" cy="10686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GB" sz="1400" b="1" kern="1200" dirty="0" smtClean="0"/>
            <a:t>Change is generally a GOOD THING</a:t>
          </a:r>
          <a:endParaRPr lang="id-ID" sz="1400" kern="1200" dirty="0"/>
        </a:p>
      </dsp:txBody>
      <dsp:txXfrm>
        <a:off x="4093" y="949163"/>
        <a:ext cx="1861062" cy="712435"/>
      </dsp:txXfrm>
    </dsp:sp>
    <dsp:sp modelId="{B6385B7A-7E4F-4630-BF83-40E7CCD1C9FB}">
      <dsp:nvSpPr>
        <dsp:cNvPr id="0" name=""/>
        <dsp:cNvSpPr/>
      </dsp:nvSpPr>
      <dsp:spPr>
        <a:xfrm>
          <a:off x="385274" y="1661599"/>
          <a:ext cx="1861062" cy="19152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smtClean="0"/>
            <a:t>To improve a service</a:t>
          </a:r>
          <a:endParaRPr lang="en-GB" sz="1400" kern="1200" dirty="0"/>
        </a:p>
        <a:p>
          <a:pPr marL="114300" lvl="1" indent="-114300" algn="l" defTabSz="622300">
            <a:lnSpc>
              <a:spcPct val="90000"/>
            </a:lnSpc>
            <a:spcBef>
              <a:spcPct val="0"/>
            </a:spcBef>
            <a:spcAft>
              <a:spcPct val="15000"/>
            </a:spcAft>
            <a:buChar char="••"/>
          </a:pPr>
          <a:r>
            <a:rPr lang="en-GB" sz="1400" kern="1200" dirty="0" smtClean="0"/>
            <a:t>To add new functionality</a:t>
          </a:r>
          <a:endParaRPr lang="en-GB" sz="1400" kern="1200" dirty="0"/>
        </a:p>
        <a:p>
          <a:pPr marL="114300" lvl="1" indent="-114300" algn="l" defTabSz="622300">
            <a:lnSpc>
              <a:spcPct val="90000"/>
            </a:lnSpc>
            <a:spcBef>
              <a:spcPct val="0"/>
            </a:spcBef>
            <a:spcAft>
              <a:spcPct val="15000"/>
            </a:spcAft>
            <a:buChar char="••"/>
          </a:pPr>
          <a:r>
            <a:rPr lang="en-GB" sz="1400" kern="1200" dirty="0" smtClean="0"/>
            <a:t>To remove an error</a:t>
          </a:r>
          <a:endParaRPr lang="en-GB" sz="1400" kern="1200" dirty="0"/>
        </a:p>
        <a:p>
          <a:pPr marL="114300" lvl="1" indent="-114300" algn="l" defTabSz="622300">
            <a:lnSpc>
              <a:spcPct val="90000"/>
            </a:lnSpc>
            <a:spcBef>
              <a:spcPct val="0"/>
            </a:spcBef>
            <a:spcAft>
              <a:spcPct val="15000"/>
            </a:spcAft>
            <a:buChar char="••"/>
          </a:pPr>
          <a:r>
            <a:rPr lang="en-GB" sz="1400" kern="1200" dirty="0" smtClean="0"/>
            <a:t>To increase business benefit</a:t>
          </a:r>
          <a:endParaRPr lang="en-GB" sz="1400" kern="1200" dirty="0"/>
        </a:p>
      </dsp:txBody>
      <dsp:txXfrm>
        <a:off x="439783" y="1716108"/>
        <a:ext cx="1752044" cy="1806182"/>
      </dsp:txXfrm>
    </dsp:sp>
    <dsp:sp modelId="{0B3CDB39-E5B8-44A1-B92D-2958B76B4116}">
      <dsp:nvSpPr>
        <dsp:cNvPr id="0" name=""/>
        <dsp:cNvSpPr/>
      </dsp:nvSpPr>
      <dsp:spPr>
        <a:xfrm>
          <a:off x="2147286" y="1073706"/>
          <a:ext cx="598116" cy="4633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id-ID" sz="1100" kern="1200"/>
        </a:p>
      </dsp:txBody>
      <dsp:txXfrm>
        <a:off x="2147286" y="1166376"/>
        <a:ext cx="459111" cy="278010"/>
      </dsp:txXfrm>
    </dsp:sp>
    <dsp:sp modelId="{398E6237-17D3-4A1A-B25D-9EACB35C4E72}">
      <dsp:nvSpPr>
        <dsp:cNvPr id="0" name=""/>
        <dsp:cNvSpPr/>
      </dsp:nvSpPr>
      <dsp:spPr>
        <a:xfrm>
          <a:off x="2993677" y="949163"/>
          <a:ext cx="1861062" cy="10686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GB" sz="1400" b="1" kern="1200" dirty="0" smtClean="0"/>
            <a:t>But WE DON'T LIKE IT</a:t>
          </a:r>
          <a:endParaRPr lang="en-GB" sz="1400" b="1" kern="1200" dirty="0"/>
        </a:p>
      </dsp:txBody>
      <dsp:txXfrm>
        <a:off x="2993677" y="949163"/>
        <a:ext cx="1861062" cy="712435"/>
      </dsp:txXfrm>
    </dsp:sp>
    <dsp:sp modelId="{BC5EC608-CB41-4399-BDBF-4D37A67AA960}">
      <dsp:nvSpPr>
        <dsp:cNvPr id="0" name=""/>
        <dsp:cNvSpPr/>
      </dsp:nvSpPr>
      <dsp:spPr>
        <a:xfrm>
          <a:off x="3374859" y="1661599"/>
          <a:ext cx="1861062" cy="19152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smtClean="0"/>
            <a:t>It can give rise to incidents</a:t>
          </a:r>
          <a:endParaRPr lang="en-GB" sz="1400" kern="1200" dirty="0"/>
        </a:p>
        <a:p>
          <a:pPr marL="114300" lvl="1" indent="-114300" algn="l" defTabSz="622300">
            <a:lnSpc>
              <a:spcPct val="90000"/>
            </a:lnSpc>
            <a:spcBef>
              <a:spcPct val="0"/>
            </a:spcBef>
            <a:spcAft>
              <a:spcPct val="15000"/>
            </a:spcAft>
            <a:buChar char="••"/>
          </a:pPr>
          <a:r>
            <a:rPr lang="en-GB" sz="1400" kern="1200" dirty="0" smtClean="0"/>
            <a:t>It can be disruptive</a:t>
          </a:r>
          <a:endParaRPr lang="en-GB" sz="1400" kern="1200" dirty="0"/>
        </a:p>
        <a:p>
          <a:pPr marL="114300" lvl="1" indent="-114300" algn="l" defTabSz="622300">
            <a:lnSpc>
              <a:spcPct val="90000"/>
            </a:lnSpc>
            <a:spcBef>
              <a:spcPct val="0"/>
            </a:spcBef>
            <a:spcAft>
              <a:spcPct val="15000"/>
            </a:spcAft>
            <a:buChar char="••"/>
          </a:pPr>
          <a:r>
            <a:rPr lang="en-GB" sz="1400" kern="1200" dirty="0" smtClean="0"/>
            <a:t>It is frequently resisted</a:t>
          </a:r>
          <a:endParaRPr lang="en-GB" sz="1400" kern="1200" dirty="0"/>
        </a:p>
      </dsp:txBody>
      <dsp:txXfrm>
        <a:off x="3429368" y="1716108"/>
        <a:ext cx="1752044" cy="1806182"/>
      </dsp:txXfrm>
    </dsp:sp>
    <dsp:sp modelId="{3A6B4B49-BA91-40A9-9F10-0C9AD7A4F486}">
      <dsp:nvSpPr>
        <dsp:cNvPr id="0" name=""/>
        <dsp:cNvSpPr/>
      </dsp:nvSpPr>
      <dsp:spPr>
        <a:xfrm>
          <a:off x="5136871" y="1073706"/>
          <a:ext cx="598116" cy="4633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id-ID" sz="1100" kern="1200"/>
        </a:p>
      </dsp:txBody>
      <dsp:txXfrm>
        <a:off x="5136871" y="1166376"/>
        <a:ext cx="459111" cy="278010"/>
      </dsp:txXfrm>
    </dsp:sp>
    <dsp:sp modelId="{A3024B10-BAB0-48F8-83DE-A5253943AF50}">
      <dsp:nvSpPr>
        <dsp:cNvPr id="0" name=""/>
        <dsp:cNvSpPr/>
      </dsp:nvSpPr>
      <dsp:spPr>
        <a:xfrm>
          <a:off x="5983262" y="949163"/>
          <a:ext cx="1861062" cy="10686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GB" sz="1400" b="1" kern="1200" dirty="0" smtClean="0"/>
            <a:t>So Change needs to be MANAGED</a:t>
          </a:r>
          <a:endParaRPr lang="en-GB" sz="1400" kern="1200" dirty="0"/>
        </a:p>
      </dsp:txBody>
      <dsp:txXfrm>
        <a:off x="5983262" y="949163"/>
        <a:ext cx="1861062" cy="712435"/>
      </dsp:txXfrm>
    </dsp:sp>
    <dsp:sp modelId="{D3F5996F-D368-4272-8BE6-BBB2C1E60862}">
      <dsp:nvSpPr>
        <dsp:cNvPr id="0" name=""/>
        <dsp:cNvSpPr/>
      </dsp:nvSpPr>
      <dsp:spPr>
        <a:xfrm>
          <a:off x="6364443" y="1661599"/>
          <a:ext cx="1861062" cy="19152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smtClean="0"/>
            <a:t>Establish a change culture</a:t>
          </a:r>
          <a:endParaRPr lang="en-GB" sz="1400" kern="1200" dirty="0"/>
        </a:p>
      </dsp:txBody>
      <dsp:txXfrm>
        <a:off x="6418952" y="1716108"/>
        <a:ext cx="1752044" cy="1806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205FA-BC4C-4F15-BA71-5410DA2233FF}">
      <dsp:nvSpPr>
        <dsp:cNvPr id="0" name=""/>
        <dsp:cNvSpPr/>
      </dsp:nvSpPr>
      <dsp:spPr>
        <a:xfrm>
          <a:off x="2652165" y="556312"/>
          <a:ext cx="429662" cy="91440"/>
        </a:xfrm>
        <a:custGeom>
          <a:avLst/>
          <a:gdLst/>
          <a:ahLst/>
          <a:cxnLst/>
          <a:rect l="0" t="0" r="0" b="0"/>
          <a:pathLst>
            <a:path>
              <a:moveTo>
                <a:pt x="0" y="45720"/>
              </a:moveTo>
              <a:lnTo>
                <a:pt x="42966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55490" y="599731"/>
        <a:ext cx="23013" cy="4602"/>
      </dsp:txXfrm>
    </dsp:sp>
    <dsp:sp modelId="{FB3D15DA-0600-4D0F-962C-232B9FF984C8}">
      <dsp:nvSpPr>
        <dsp:cNvPr id="0" name=""/>
        <dsp:cNvSpPr/>
      </dsp:nvSpPr>
      <dsp:spPr>
        <a:xfrm>
          <a:off x="652822" y="1689"/>
          <a:ext cx="2001142" cy="120068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GB" sz="1800" kern="1200" dirty="0" smtClean="0"/>
            <a:t>Create &amp; Recording RFC</a:t>
          </a:r>
          <a:endParaRPr lang="en-US" sz="1800" kern="1200" dirty="0"/>
        </a:p>
      </dsp:txBody>
      <dsp:txXfrm>
        <a:off x="652822" y="1689"/>
        <a:ext cx="2001142" cy="1200685"/>
      </dsp:txXfrm>
    </dsp:sp>
    <dsp:sp modelId="{29EF82BC-EDBE-4A08-A3C5-7AD003F96850}">
      <dsp:nvSpPr>
        <dsp:cNvPr id="0" name=""/>
        <dsp:cNvSpPr/>
      </dsp:nvSpPr>
      <dsp:spPr>
        <a:xfrm>
          <a:off x="5113571" y="556312"/>
          <a:ext cx="429662" cy="91440"/>
        </a:xfrm>
        <a:custGeom>
          <a:avLst/>
          <a:gdLst/>
          <a:ahLst/>
          <a:cxnLst/>
          <a:rect l="0" t="0" r="0" b="0"/>
          <a:pathLst>
            <a:path>
              <a:moveTo>
                <a:pt x="0" y="45720"/>
              </a:moveTo>
              <a:lnTo>
                <a:pt x="429662" y="45720"/>
              </a:lnTo>
            </a:path>
          </a:pathLst>
        </a:custGeom>
        <a:noFill/>
        <a:ln w="9525" cap="flat" cmpd="sng" algn="ctr">
          <a:solidFill>
            <a:schemeClr val="accent4">
              <a:hueOff val="-892954"/>
              <a:satOff val="5380"/>
              <a:lumOff val="43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16896" y="599731"/>
        <a:ext cx="23013" cy="4602"/>
      </dsp:txXfrm>
    </dsp:sp>
    <dsp:sp modelId="{C3FC0A67-319B-47CF-84C0-B624EEECE67C}">
      <dsp:nvSpPr>
        <dsp:cNvPr id="0" name=""/>
        <dsp:cNvSpPr/>
      </dsp:nvSpPr>
      <dsp:spPr>
        <a:xfrm>
          <a:off x="3114228" y="1689"/>
          <a:ext cx="2001142" cy="1200685"/>
        </a:xfrm>
        <a:prstGeom prst="rect">
          <a:avLst/>
        </a:prstGeom>
        <a:gradFill rotWithShape="0">
          <a:gsLst>
            <a:gs pos="0">
              <a:schemeClr val="accent4">
                <a:hueOff val="-744128"/>
                <a:satOff val="4483"/>
                <a:lumOff val="359"/>
                <a:alphaOff val="0"/>
                <a:shade val="51000"/>
                <a:satMod val="130000"/>
              </a:schemeClr>
            </a:gs>
            <a:gs pos="80000">
              <a:schemeClr val="accent4">
                <a:hueOff val="-744128"/>
                <a:satOff val="4483"/>
                <a:lumOff val="359"/>
                <a:alphaOff val="0"/>
                <a:shade val="93000"/>
                <a:satMod val="130000"/>
              </a:schemeClr>
            </a:gs>
            <a:gs pos="100000">
              <a:schemeClr val="accent4">
                <a:hueOff val="-744128"/>
                <a:satOff val="4483"/>
                <a:lumOff val="35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GB" sz="1800" kern="1200" dirty="0" smtClean="0"/>
            <a:t>Review and Filter RFC and change proposal </a:t>
          </a:r>
          <a:endParaRPr lang="en-GB" sz="1800" kern="1200" dirty="0"/>
        </a:p>
      </dsp:txBody>
      <dsp:txXfrm>
        <a:off x="3114228" y="1689"/>
        <a:ext cx="2001142" cy="1200685"/>
      </dsp:txXfrm>
    </dsp:sp>
    <dsp:sp modelId="{09AFD2BB-01F3-4CEB-9156-D31C279DA3AF}">
      <dsp:nvSpPr>
        <dsp:cNvPr id="0" name=""/>
        <dsp:cNvSpPr/>
      </dsp:nvSpPr>
      <dsp:spPr>
        <a:xfrm>
          <a:off x="1653394" y="1200575"/>
          <a:ext cx="4922811" cy="429662"/>
        </a:xfrm>
        <a:custGeom>
          <a:avLst/>
          <a:gdLst/>
          <a:ahLst/>
          <a:cxnLst/>
          <a:rect l="0" t="0" r="0" b="0"/>
          <a:pathLst>
            <a:path>
              <a:moveTo>
                <a:pt x="4922811" y="0"/>
              </a:moveTo>
              <a:lnTo>
                <a:pt x="4922811" y="231931"/>
              </a:lnTo>
              <a:lnTo>
                <a:pt x="0" y="231931"/>
              </a:lnTo>
              <a:lnTo>
                <a:pt x="0" y="429662"/>
              </a:lnTo>
            </a:path>
          </a:pathLst>
        </a:custGeom>
        <a:noFill/>
        <a:ln w="9525" cap="flat" cmpd="sng" algn="ctr">
          <a:solidFill>
            <a:schemeClr val="accent4">
              <a:hueOff val="-1785908"/>
              <a:satOff val="10760"/>
              <a:lumOff val="86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91192" y="1413105"/>
        <a:ext cx="247214" cy="4602"/>
      </dsp:txXfrm>
    </dsp:sp>
    <dsp:sp modelId="{9474C192-58F4-435E-BEF7-6EE2A1E0AC50}">
      <dsp:nvSpPr>
        <dsp:cNvPr id="0" name=""/>
        <dsp:cNvSpPr/>
      </dsp:nvSpPr>
      <dsp:spPr>
        <a:xfrm>
          <a:off x="5575634" y="1689"/>
          <a:ext cx="2001142" cy="1200685"/>
        </a:xfrm>
        <a:prstGeom prst="rect">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GB" sz="1800" kern="1200" dirty="0" smtClean="0"/>
            <a:t>Assess and evaluate the change</a:t>
          </a:r>
          <a:endParaRPr lang="en-GB" sz="1800" kern="1200" dirty="0"/>
        </a:p>
      </dsp:txBody>
      <dsp:txXfrm>
        <a:off x="5575634" y="1689"/>
        <a:ext cx="2001142" cy="1200685"/>
      </dsp:txXfrm>
    </dsp:sp>
    <dsp:sp modelId="{EEF41421-3EBE-4709-AD46-5904352E90B2}">
      <dsp:nvSpPr>
        <dsp:cNvPr id="0" name=""/>
        <dsp:cNvSpPr/>
      </dsp:nvSpPr>
      <dsp:spPr>
        <a:xfrm>
          <a:off x="2652165" y="2217261"/>
          <a:ext cx="429662" cy="91440"/>
        </a:xfrm>
        <a:custGeom>
          <a:avLst/>
          <a:gdLst/>
          <a:ahLst/>
          <a:cxnLst/>
          <a:rect l="0" t="0" r="0" b="0"/>
          <a:pathLst>
            <a:path>
              <a:moveTo>
                <a:pt x="0" y="45720"/>
              </a:moveTo>
              <a:lnTo>
                <a:pt x="429662" y="45720"/>
              </a:lnTo>
            </a:path>
          </a:pathLst>
        </a:custGeom>
        <a:noFill/>
        <a:ln w="9525" cap="flat" cmpd="sng" algn="ctr">
          <a:solidFill>
            <a:schemeClr val="accent4">
              <a:hueOff val="-2678862"/>
              <a:satOff val="16139"/>
              <a:lumOff val="129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55490" y="2260680"/>
        <a:ext cx="23013" cy="4602"/>
      </dsp:txXfrm>
    </dsp:sp>
    <dsp:sp modelId="{3367BAA2-D462-4BBB-A244-D97F30A5DDE3}">
      <dsp:nvSpPr>
        <dsp:cNvPr id="0" name=""/>
        <dsp:cNvSpPr/>
      </dsp:nvSpPr>
      <dsp:spPr>
        <a:xfrm>
          <a:off x="652822" y="1662638"/>
          <a:ext cx="2001142" cy="1200685"/>
        </a:xfrm>
        <a:prstGeom prst="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GB" sz="1800" kern="1200" dirty="0" smtClean="0"/>
            <a:t>Authorize the change</a:t>
          </a:r>
          <a:endParaRPr lang="en-GB" sz="1800" kern="1200" dirty="0"/>
        </a:p>
      </dsp:txBody>
      <dsp:txXfrm>
        <a:off x="652822" y="1662638"/>
        <a:ext cx="2001142" cy="1200685"/>
      </dsp:txXfrm>
    </dsp:sp>
    <dsp:sp modelId="{8E7E27B3-55CF-4F08-BAE9-F961FCE4EABC}">
      <dsp:nvSpPr>
        <dsp:cNvPr id="0" name=""/>
        <dsp:cNvSpPr/>
      </dsp:nvSpPr>
      <dsp:spPr>
        <a:xfrm>
          <a:off x="5113571" y="2217261"/>
          <a:ext cx="429662" cy="91440"/>
        </a:xfrm>
        <a:custGeom>
          <a:avLst/>
          <a:gdLst/>
          <a:ahLst/>
          <a:cxnLst/>
          <a:rect l="0" t="0" r="0" b="0"/>
          <a:pathLst>
            <a:path>
              <a:moveTo>
                <a:pt x="0" y="45720"/>
              </a:moveTo>
              <a:lnTo>
                <a:pt x="429662" y="45720"/>
              </a:lnTo>
            </a:path>
          </a:pathLst>
        </a:custGeom>
        <a:noFill/>
        <a:ln w="9525" cap="flat" cmpd="sng" algn="ctr">
          <a:solidFill>
            <a:schemeClr val="accent4">
              <a:hueOff val="-3571816"/>
              <a:satOff val="21519"/>
              <a:lumOff val="172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16896" y="2260680"/>
        <a:ext cx="23013" cy="4602"/>
      </dsp:txXfrm>
    </dsp:sp>
    <dsp:sp modelId="{A3B9B896-A180-4252-BB33-9FB894CCA779}">
      <dsp:nvSpPr>
        <dsp:cNvPr id="0" name=""/>
        <dsp:cNvSpPr/>
      </dsp:nvSpPr>
      <dsp:spPr>
        <a:xfrm>
          <a:off x="3114228" y="1662638"/>
          <a:ext cx="2001142" cy="1200685"/>
        </a:xfrm>
        <a:prstGeom prst="rect">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GB" sz="1800" kern="1200" dirty="0" smtClean="0"/>
            <a:t>Plan update / change</a:t>
          </a:r>
          <a:endParaRPr lang="en-GB" sz="1800" kern="1200" dirty="0"/>
        </a:p>
      </dsp:txBody>
      <dsp:txXfrm>
        <a:off x="3114228" y="1662638"/>
        <a:ext cx="2001142" cy="1200685"/>
      </dsp:txXfrm>
    </dsp:sp>
    <dsp:sp modelId="{0D39EDE1-A267-4A1E-89D4-B165760453DC}">
      <dsp:nvSpPr>
        <dsp:cNvPr id="0" name=""/>
        <dsp:cNvSpPr/>
      </dsp:nvSpPr>
      <dsp:spPr>
        <a:xfrm>
          <a:off x="1653394" y="2861524"/>
          <a:ext cx="4922811" cy="429662"/>
        </a:xfrm>
        <a:custGeom>
          <a:avLst/>
          <a:gdLst/>
          <a:ahLst/>
          <a:cxnLst/>
          <a:rect l="0" t="0" r="0" b="0"/>
          <a:pathLst>
            <a:path>
              <a:moveTo>
                <a:pt x="4922811" y="0"/>
              </a:moveTo>
              <a:lnTo>
                <a:pt x="4922811" y="231931"/>
              </a:lnTo>
              <a:lnTo>
                <a:pt x="0" y="231931"/>
              </a:lnTo>
              <a:lnTo>
                <a:pt x="0" y="429662"/>
              </a:lnTo>
            </a:path>
          </a:pathLst>
        </a:custGeom>
        <a:noFill/>
        <a:ln w="9525" cap="flat" cmpd="sng" algn="ctr">
          <a:solidFill>
            <a:schemeClr val="accent4">
              <a:hueOff val="-4464770"/>
              <a:satOff val="26899"/>
              <a:lumOff val="215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91192" y="3074054"/>
        <a:ext cx="247214" cy="4602"/>
      </dsp:txXfrm>
    </dsp:sp>
    <dsp:sp modelId="{F0BE11A5-F316-4720-ABCA-7A13DABA0B6D}">
      <dsp:nvSpPr>
        <dsp:cNvPr id="0" name=""/>
        <dsp:cNvSpPr/>
      </dsp:nvSpPr>
      <dsp:spPr>
        <a:xfrm>
          <a:off x="5575634" y="1662638"/>
          <a:ext cx="2001142" cy="1200685"/>
        </a:xfrm>
        <a:prstGeom prst="rect">
          <a:avLst/>
        </a:prstGeom>
        <a:gradFill rotWithShape="0">
          <a:gsLst>
            <a:gs pos="0">
              <a:schemeClr val="accent4">
                <a:hueOff val="-3720641"/>
                <a:satOff val="22416"/>
                <a:lumOff val="1797"/>
                <a:alphaOff val="0"/>
                <a:shade val="51000"/>
                <a:satMod val="130000"/>
              </a:schemeClr>
            </a:gs>
            <a:gs pos="80000">
              <a:schemeClr val="accent4">
                <a:hueOff val="-3720641"/>
                <a:satOff val="22416"/>
                <a:lumOff val="1797"/>
                <a:alphaOff val="0"/>
                <a:shade val="93000"/>
                <a:satMod val="130000"/>
              </a:schemeClr>
            </a:gs>
            <a:gs pos="100000">
              <a:schemeClr val="accent4">
                <a:hueOff val="-3720641"/>
                <a:satOff val="22416"/>
                <a:lumOff val="179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GB" sz="1800" kern="1200" dirty="0" smtClean="0"/>
            <a:t>Co-ordination Change implementation</a:t>
          </a:r>
          <a:endParaRPr lang="en-GB" sz="1800" kern="1200" dirty="0"/>
        </a:p>
      </dsp:txBody>
      <dsp:txXfrm>
        <a:off x="5575634" y="1662638"/>
        <a:ext cx="2001142" cy="1200685"/>
      </dsp:txXfrm>
    </dsp:sp>
    <dsp:sp modelId="{24EF8CDA-CBF9-4EB2-A31D-3912E658E2D4}">
      <dsp:nvSpPr>
        <dsp:cNvPr id="0" name=""/>
        <dsp:cNvSpPr/>
      </dsp:nvSpPr>
      <dsp:spPr>
        <a:xfrm>
          <a:off x="652822" y="3323587"/>
          <a:ext cx="2001142" cy="1200685"/>
        </a:xfrm>
        <a:prstGeom prst="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GB" sz="1800" kern="1200" dirty="0" smtClean="0"/>
            <a:t>Review and Close change</a:t>
          </a:r>
          <a:endParaRPr lang="en-GB" sz="1800" kern="1200" dirty="0"/>
        </a:p>
      </dsp:txBody>
      <dsp:txXfrm>
        <a:off x="652822" y="3323587"/>
        <a:ext cx="2001142" cy="12006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5124E-7D2C-4D07-BD6B-51A3797024E2}">
      <dsp:nvSpPr>
        <dsp:cNvPr id="0" name=""/>
        <dsp:cNvSpPr/>
      </dsp:nvSpPr>
      <dsp:spPr>
        <a:xfrm>
          <a:off x="40" y="27449"/>
          <a:ext cx="3845569" cy="691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GB" sz="2400" b="1" kern="1200" dirty="0" smtClean="0"/>
            <a:t>Change Authority</a:t>
          </a:r>
          <a:endParaRPr lang="en-US" sz="2400" kern="1200" dirty="0"/>
        </a:p>
      </dsp:txBody>
      <dsp:txXfrm>
        <a:off x="40" y="27449"/>
        <a:ext cx="3845569" cy="691200"/>
      </dsp:txXfrm>
    </dsp:sp>
    <dsp:sp modelId="{FD3B5AC8-6679-4CD6-B423-BDC98EC18714}">
      <dsp:nvSpPr>
        <dsp:cNvPr id="0" name=""/>
        <dsp:cNvSpPr/>
      </dsp:nvSpPr>
      <dsp:spPr>
        <a:xfrm>
          <a:off x="40" y="718649"/>
          <a:ext cx="3845569" cy="377986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GB" sz="2400" kern="1200" dirty="0" smtClean="0"/>
            <a:t>Formal authorization is obtained for each change from a change authority that may be a role, person or group of people</a:t>
          </a:r>
          <a:endParaRPr lang="en-GB" sz="2400" kern="1200" dirty="0"/>
        </a:p>
      </dsp:txBody>
      <dsp:txXfrm>
        <a:off x="40" y="718649"/>
        <a:ext cx="3845569" cy="3779864"/>
      </dsp:txXfrm>
    </dsp:sp>
    <dsp:sp modelId="{8EF17647-BB90-45E9-8A1F-CA357317F2FD}">
      <dsp:nvSpPr>
        <dsp:cNvPr id="0" name=""/>
        <dsp:cNvSpPr/>
      </dsp:nvSpPr>
      <dsp:spPr>
        <a:xfrm>
          <a:off x="4383989" y="27449"/>
          <a:ext cx="3845569" cy="691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GB" sz="2400" b="1" kern="1200" dirty="0" smtClean="0"/>
            <a:t>CAB (ECAB)‏</a:t>
          </a:r>
          <a:endParaRPr lang="en-GB" sz="2400" b="1" kern="1200" dirty="0"/>
        </a:p>
      </dsp:txBody>
      <dsp:txXfrm>
        <a:off x="4383989" y="27449"/>
        <a:ext cx="3845569" cy="691200"/>
      </dsp:txXfrm>
    </dsp:sp>
    <dsp:sp modelId="{C0CFD157-F4E2-4822-A17F-14F3310CCDF7}">
      <dsp:nvSpPr>
        <dsp:cNvPr id="0" name=""/>
        <dsp:cNvSpPr/>
      </dsp:nvSpPr>
      <dsp:spPr>
        <a:xfrm>
          <a:off x="4383989" y="718649"/>
          <a:ext cx="3845569" cy="377986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GB" sz="2400" kern="1200" dirty="0" smtClean="0"/>
            <a:t>Composed according to change, include :</a:t>
          </a:r>
          <a:endParaRPr lang="en-GB" sz="2400" kern="1200" dirty="0"/>
        </a:p>
        <a:p>
          <a:pPr marL="457200" lvl="2" indent="-228600" algn="l" defTabSz="1066800">
            <a:lnSpc>
              <a:spcPct val="90000"/>
            </a:lnSpc>
            <a:spcBef>
              <a:spcPct val="0"/>
            </a:spcBef>
            <a:spcAft>
              <a:spcPct val="15000"/>
            </a:spcAft>
            <a:buChar char="••"/>
          </a:pPr>
          <a:r>
            <a:rPr lang="en-GB" sz="2400" kern="1200" dirty="0" smtClean="0"/>
            <a:t>Problem Manager</a:t>
          </a:r>
          <a:endParaRPr lang="en-GB" sz="2400" kern="1200" dirty="0"/>
        </a:p>
        <a:p>
          <a:pPr marL="457200" lvl="2" indent="-228600" algn="l" defTabSz="1066800">
            <a:lnSpc>
              <a:spcPct val="90000"/>
            </a:lnSpc>
            <a:spcBef>
              <a:spcPct val="0"/>
            </a:spcBef>
            <a:spcAft>
              <a:spcPct val="15000"/>
            </a:spcAft>
            <a:buChar char="••"/>
          </a:pPr>
          <a:r>
            <a:rPr lang="en-GB" sz="2400" kern="1200" dirty="0" smtClean="0"/>
            <a:t>Service Level Manager</a:t>
          </a:r>
          <a:endParaRPr lang="en-GB" sz="2400" kern="1200" dirty="0"/>
        </a:p>
        <a:p>
          <a:pPr marL="457200" lvl="2" indent="-228600" algn="l" defTabSz="1066800">
            <a:lnSpc>
              <a:spcPct val="90000"/>
            </a:lnSpc>
            <a:spcBef>
              <a:spcPct val="0"/>
            </a:spcBef>
            <a:spcAft>
              <a:spcPct val="15000"/>
            </a:spcAft>
            <a:buChar char="••"/>
          </a:pPr>
          <a:r>
            <a:rPr lang="en-GB" sz="2400" kern="1200" dirty="0" smtClean="0"/>
            <a:t>Customer Relations Staff</a:t>
          </a:r>
          <a:endParaRPr lang="en-GB" sz="2400" kern="1200" dirty="0"/>
        </a:p>
        <a:p>
          <a:pPr marL="457200" lvl="2" indent="-228600" algn="l" defTabSz="1066800">
            <a:lnSpc>
              <a:spcPct val="90000"/>
            </a:lnSpc>
            <a:spcBef>
              <a:spcPct val="0"/>
            </a:spcBef>
            <a:spcAft>
              <a:spcPct val="15000"/>
            </a:spcAft>
            <a:buChar char="••"/>
          </a:pPr>
          <a:r>
            <a:rPr lang="en-GB" sz="2400" kern="1200" dirty="0" smtClean="0"/>
            <a:t>Etc</a:t>
          </a:r>
          <a:endParaRPr lang="en-GB" sz="2400" kern="1200" dirty="0"/>
        </a:p>
        <a:p>
          <a:pPr marL="457200" lvl="2" indent="-228600" algn="l" defTabSz="1066800">
            <a:lnSpc>
              <a:spcPct val="90000"/>
            </a:lnSpc>
            <a:spcBef>
              <a:spcPct val="0"/>
            </a:spcBef>
            <a:spcAft>
              <a:spcPct val="15000"/>
            </a:spcAft>
            <a:buChar char="••"/>
          </a:pPr>
          <a:r>
            <a:rPr lang="en-GB" sz="2400" kern="1200" dirty="0" smtClean="0"/>
            <a:t>Chaired by Change Manager</a:t>
          </a:r>
          <a:endParaRPr lang="en-US" sz="2400" kern="1200" dirty="0"/>
        </a:p>
      </dsp:txBody>
      <dsp:txXfrm>
        <a:off x="4383989" y="718649"/>
        <a:ext cx="3845569" cy="37798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C4602-0C0B-48E3-A50F-6C0D227F0B02}">
      <dsp:nvSpPr>
        <dsp:cNvPr id="0" name=""/>
        <dsp:cNvSpPr/>
      </dsp:nvSpPr>
      <dsp:spPr>
        <a:xfrm>
          <a:off x="0" y="344181"/>
          <a:ext cx="8229600" cy="504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6F7C37-0232-4AAC-B4B0-F4EAC8346EF4}">
      <dsp:nvSpPr>
        <dsp:cNvPr id="0" name=""/>
        <dsp:cNvSpPr/>
      </dsp:nvSpPr>
      <dsp:spPr>
        <a:xfrm>
          <a:off x="411480" y="48981"/>
          <a:ext cx="5760720" cy="590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id-ID" sz="2000" kern="1200" dirty="0" smtClean="0"/>
            <a:t>Service Life Cycle CIs</a:t>
          </a:r>
          <a:endParaRPr lang="id-ID" sz="2000" kern="1200" dirty="0"/>
        </a:p>
      </dsp:txBody>
      <dsp:txXfrm>
        <a:off x="440301" y="77802"/>
        <a:ext cx="5703078" cy="532758"/>
      </dsp:txXfrm>
    </dsp:sp>
    <dsp:sp modelId="{02510548-730F-4967-9030-B4F786AC1CD3}">
      <dsp:nvSpPr>
        <dsp:cNvPr id="0" name=""/>
        <dsp:cNvSpPr/>
      </dsp:nvSpPr>
      <dsp:spPr>
        <a:xfrm>
          <a:off x="0" y="1251381"/>
          <a:ext cx="8229600" cy="5040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C3AE01-BE80-446F-A202-5C6F7916296A}">
      <dsp:nvSpPr>
        <dsp:cNvPr id="0" name=""/>
        <dsp:cNvSpPr/>
      </dsp:nvSpPr>
      <dsp:spPr>
        <a:xfrm>
          <a:off x="411480" y="956181"/>
          <a:ext cx="5760720" cy="5904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id-ID" sz="2000" kern="1200" dirty="0" smtClean="0"/>
            <a:t>Service CIs</a:t>
          </a:r>
          <a:endParaRPr lang="id-ID" sz="2000" kern="1200" dirty="0"/>
        </a:p>
      </dsp:txBody>
      <dsp:txXfrm>
        <a:off x="440301" y="985002"/>
        <a:ext cx="5703078" cy="532758"/>
      </dsp:txXfrm>
    </dsp:sp>
    <dsp:sp modelId="{184C37DF-120B-4045-A7A8-7C131348EB5E}">
      <dsp:nvSpPr>
        <dsp:cNvPr id="0" name=""/>
        <dsp:cNvSpPr/>
      </dsp:nvSpPr>
      <dsp:spPr>
        <a:xfrm>
          <a:off x="0" y="2158581"/>
          <a:ext cx="8229600" cy="5040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08C43D-0004-4195-A616-893D46348AC0}">
      <dsp:nvSpPr>
        <dsp:cNvPr id="0" name=""/>
        <dsp:cNvSpPr/>
      </dsp:nvSpPr>
      <dsp:spPr>
        <a:xfrm>
          <a:off x="411480" y="1863381"/>
          <a:ext cx="5760720" cy="5904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id-ID" sz="2000" kern="1200" dirty="0" smtClean="0"/>
            <a:t>Organisation CIs</a:t>
          </a:r>
          <a:endParaRPr lang="id-ID" sz="2000" kern="1200" dirty="0"/>
        </a:p>
      </dsp:txBody>
      <dsp:txXfrm>
        <a:off x="440301" y="1892202"/>
        <a:ext cx="5703078" cy="532758"/>
      </dsp:txXfrm>
    </dsp:sp>
    <dsp:sp modelId="{274C6546-864B-4B77-9B9C-D1CFCB468018}">
      <dsp:nvSpPr>
        <dsp:cNvPr id="0" name=""/>
        <dsp:cNvSpPr/>
      </dsp:nvSpPr>
      <dsp:spPr>
        <a:xfrm>
          <a:off x="0" y="3065781"/>
          <a:ext cx="8229600" cy="5040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1AEC1D-9199-4EE3-A8C8-9E578DA4D697}">
      <dsp:nvSpPr>
        <dsp:cNvPr id="0" name=""/>
        <dsp:cNvSpPr/>
      </dsp:nvSpPr>
      <dsp:spPr>
        <a:xfrm>
          <a:off x="411480" y="2770581"/>
          <a:ext cx="5760720" cy="5904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id-ID" sz="2000" kern="1200" dirty="0" smtClean="0"/>
            <a:t>Internal CIs</a:t>
          </a:r>
          <a:endParaRPr lang="id-ID" sz="2000" kern="1200" dirty="0"/>
        </a:p>
      </dsp:txBody>
      <dsp:txXfrm>
        <a:off x="440301" y="2799402"/>
        <a:ext cx="5703078" cy="532758"/>
      </dsp:txXfrm>
    </dsp:sp>
    <dsp:sp modelId="{19C1729A-C4D0-4EAC-8760-3EE2388B14DA}">
      <dsp:nvSpPr>
        <dsp:cNvPr id="0" name=""/>
        <dsp:cNvSpPr/>
      </dsp:nvSpPr>
      <dsp:spPr>
        <a:xfrm>
          <a:off x="0" y="3972981"/>
          <a:ext cx="8229600" cy="5040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B1F776-8ABC-4B3B-A2CE-E4B21802CDFB}">
      <dsp:nvSpPr>
        <dsp:cNvPr id="0" name=""/>
        <dsp:cNvSpPr/>
      </dsp:nvSpPr>
      <dsp:spPr>
        <a:xfrm>
          <a:off x="411480" y="3677781"/>
          <a:ext cx="5760720" cy="59040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id-ID" sz="2000" kern="1200" dirty="0" smtClean="0"/>
            <a:t>External CIs</a:t>
          </a:r>
          <a:endParaRPr lang="id-ID" sz="2000" kern="1200" dirty="0"/>
        </a:p>
      </dsp:txBody>
      <dsp:txXfrm>
        <a:off x="440301" y="3706602"/>
        <a:ext cx="5703078" cy="532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9FF1C-4509-4EE1-8489-906AAEB1B274}">
      <dsp:nvSpPr>
        <dsp:cNvPr id="0" name=""/>
        <dsp:cNvSpPr/>
      </dsp:nvSpPr>
      <dsp:spPr>
        <a:xfrm>
          <a:off x="40" y="12227"/>
          <a:ext cx="3845569" cy="94398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GB" sz="2700" kern="1200" dirty="0" smtClean="0"/>
            <a:t>Service capability assets </a:t>
          </a:r>
          <a:endParaRPr lang="id-ID" sz="2700" kern="1200" dirty="0"/>
        </a:p>
      </dsp:txBody>
      <dsp:txXfrm>
        <a:off x="40" y="12227"/>
        <a:ext cx="3845569" cy="943987"/>
      </dsp:txXfrm>
    </dsp:sp>
    <dsp:sp modelId="{585932E5-2191-4D5E-83B0-0708EC1CBABA}">
      <dsp:nvSpPr>
        <dsp:cNvPr id="0" name=""/>
        <dsp:cNvSpPr/>
      </dsp:nvSpPr>
      <dsp:spPr>
        <a:xfrm>
          <a:off x="40" y="956215"/>
          <a:ext cx="3845569" cy="35575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GB" sz="2700" kern="1200" dirty="0" smtClean="0"/>
            <a:t>Management </a:t>
          </a:r>
          <a:endParaRPr lang="id-ID" sz="2700" kern="1200" dirty="0"/>
        </a:p>
        <a:p>
          <a:pPr marL="228600" lvl="1" indent="-228600" algn="l" defTabSz="1200150">
            <a:lnSpc>
              <a:spcPct val="90000"/>
            </a:lnSpc>
            <a:spcBef>
              <a:spcPct val="0"/>
            </a:spcBef>
            <a:spcAft>
              <a:spcPct val="15000"/>
            </a:spcAft>
            <a:buChar char="••"/>
          </a:pPr>
          <a:r>
            <a:rPr lang="en-GB" sz="2700" kern="1200" dirty="0" smtClean="0"/>
            <a:t>Organization</a:t>
          </a:r>
          <a:endParaRPr lang="en-GB" sz="2700" kern="1200" dirty="0"/>
        </a:p>
        <a:p>
          <a:pPr marL="228600" lvl="1" indent="-228600" algn="l" defTabSz="1200150">
            <a:lnSpc>
              <a:spcPct val="90000"/>
            </a:lnSpc>
            <a:spcBef>
              <a:spcPct val="0"/>
            </a:spcBef>
            <a:spcAft>
              <a:spcPct val="15000"/>
            </a:spcAft>
            <a:buChar char="••"/>
          </a:pPr>
          <a:r>
            <a:rPr lang="en-GB" sz="2700" kern="1200" smtClean="0"/>
            <a:t>Processes</a:t>
          </a:r>
          <a:endParaRPr lang="en-GB" sz="2700" kern="1200" dirty="0"/>
        </a:p>
        <a:p>
          <a:pPr marL="228600" lvl="1" indent="-228600" algn="l" defTabSz="1200150">
            <a:lnSpc>
              <a:spcPct val="90000"/>
            </a:lnSpc>
            <a:spcBef>
              <a:spcPct val="0"/>
            </a:spcBef>
            <a:spcAft>
              <a:spcPct val="15000"/>
            </a:spcAft>
            <a:buChar char="••"/>
          </a:pPr>
          <a:r>
            <a:rPr lang="en-GB" sz="2700" kern="1200" smtClean="0"/>
            <a:t>Knowledge</a:t>
          </a:r>
          <a:endParaRPr lang="en-GB" sz="2700" kern="1200" dirty="0"/>
        </a:p>
        <a:p>
          <a:pPr marL="228600" lvl="1" indent="-228600" algn="l" defTabSz="1200150">
            <a:lnSpc>
              <a:spcPct val="90000"/>
            </a:lnSpc>
            <a:spcBef>
              <a:spcPct val="0"/>
            </a:spcBef>
            <a:spcAft>
              <a:spcPct val="15000"/>
            </a:spcAft>
            <a:buChar char="••"/>
          </a:pPr>
          <a:r>
            <a:rPr lang="en-GB" sz="2700" kern="1200" smtClean="0"/>
            <a:t>People</a:t>
          </a:r>
          <a:endParaRPr lang="en-GB" sz="2700" kern="1200" dirty="0"/>
        </a:p>
      </dsp:txBody>
      <dsp:txXfrm>
        <a:off x="40" y="956215"/>
        <a:ext cx="3845569" cy="3557520"/>
      </dsp:txXfrm>
    </dsp:sp>
    <dsp:sp modelId="{FDFF8FEA-6F13-4AD4-A2B3-8DEF558D2322}">
      <dsp:nvSpPr>
        <dsp:cNvPr id="0" name=""/>
        <dsp:cNvSpPr/>
      </dsp:nvSpPr>
      <dsp:spPr>
        <a:xfrm>
          <a:off x="4383989" y="12227"/>
          <a:ext cx="3845569" cy="94398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id-ID" sz="2700" kern="1200" dirty="0" smtClean="0"/>
            <a:t>Service resource assets</a:t>
          </a:r>
          <a:endParaRPr lang="id-ID" sz="2700" kern="1200" dirty="0"/>
        </a:p>
      </dsp:txBody>
      <dsp:txXfrm>
        <a:off x="4383989" y="12227"/>
        <a:ext cx="3845569" cy="943987"/>
      </dsp:txXfrm>
    </dsp:sp>
    <dsp:sp modelId="{03723BBC-A557-4374-BDCC-A0E90A894295}">
      <dsp:nvSpPr>
        <dsp:cNvPr id="0" name=""/>
        <dsp:cNvSpPr/>
      </dsp:nvSpPr>
      <dsp:spPr>
        <a:xfrm>
          <a:off x="4383989" y="956215"/>
          <a:ext cx="3845569" cy="35575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GB" sz="2700" kern="1200" dirty="0" smtClean="0"/>
            <a:t>Financial capital</a:t>
          </a:r>
          <a:endParaRPr lang="id-ID" sz="2700" kern="1200" dirty="0"/>
        </a:p>
        <a:p>
          <a:pPr marL="228600" lvl="1" indent="-228600" algn="l" defTabSz="1200150">
            <a:lnSpc>
              <a:spcPct val="90000"/>
            </a:lnSpc>
            <a:spcBef>
              <a:spcPct val="0"/>
            </a:spcBef>
            <a:spcAft>
              <a:spcPct val="15000"/>
            </a:spcAft>
            <a:buChar char="••"/>
          </a:pPr>
          <a:r>
            <a:rPr lang="en-GB" sz="2700" kern="1200" smtClean="0"/>
            <a:t>Systems</a:t>
          </a:r>
          <a:endParaRPr lang="en-GB" sz="2700" kern="1200" dirty="0"/>
        </a:p>
        <a:p>
          <a:pPr marL="228600" lvl="1" indent="-228600" algn="l" defTabSz="1200150">
            <a:lnSpc>
              <a:spcPct val="90000"/>
            </a:lnSpc>
            <a:spcBef>
              <a:spcPct val="0"/>
            </a:spcBef>
            <a:spcAft>
              <a:spcPct val="15000"/>
            </a:spcAft>
            <a:buChar char="••"/>
          </a:pPr>
          <a:r>
            <a:rPr lang="en-GB" sz="2700" kern="1200" smtClean="0"/>
            <a:t>Applications</a:t>
          </a:r>
          <a:endParaRPr lang="en-GB" sz="2700" kern="1200" dirty="0"/>
        </a:p>
        <a:p>
          <a:pPr marL="228600" lvl="1" indent="-228600" algn="l" defTabSz="1200150">
            <a:lnSpc>
              <a:spcPct val="90000"/>
            </a:lnSpc>
            <a:spcBef>
              <a:spcPct val="0"/>
            </a:spcBef>
            <a:spcAft>
              <a:spcPct val="15000"/>
            </a:spcAft>
            <a:buChar char="••"/>
          </a:pPr>
          <a:r>
            <a:rPr lang="en-GB" sz="2700" kern="1200" smtClean="0"/>
            <a:t>Information</a:t>
          </a:r>
          <a:endParaRPr lang="en-GB" sz="2700" kern="1200" dirty="0"/>
        </a:p>
        <a:p>
          <a:pPr marL="228600" lvl="1" indent="-228600" algn="l" defTabSz="1200150">
            <a:lnSpc>
              <a:spcPct val="90000"/>
            </a:lnSpc>
            <a:spcBef>
              <a:spcPct val="0"/>
            </a:spcBef>
            <a:spcAft>
              <a:spcPct val="15000"/>
            </a:spcAft>
            <a:buChar char="••"/>
          </a:pPr>
          <a:r>
            <a:rPr lang="en-GB" sz="2700" kern="1200" smtClean="0"/>
            <a:t>Data, infrastructure and facilities</a:t>
          </a:r>
          <a:endParaRPr lang="en-GB" sz="2700" kern="1200" dirty="0"/>
        </a:p>
        <a:p>
          <a:pPr marL="228600" lvl="1" indent="-228600" algn="l" defTabSz="1200150">
            <a:lnSpc>
              <a:spcPct val="90000"/>
            </a:lnSpc>
            <a:spcBef>
              <a:spcPct val="0"/>
            </a:spcBef>
            <a:spcAft>
              <a:spcPct val="15000"/>
            </a:spcAft>
            <a:buChar char="••"/>
          </a:pPr>
          <a:r>
            <a:rPr lang="en-GB" sz="2700" kern="1200" smtClean="0"/>
            <a:t>Financial capital</a:t>
          </a:r>
          <a:endParaRPr lang="en-GB" sz="2700" kern="1200" dirty="0"/>
        </a:p>
        <a:p>
          <a:pPr marL="228600" lvl="1" indent="-228600" algn="l" defTabSz="1200150">
            <a:lnSpc>
              <a:spcPct val="90000"/>
            </a:lnSpc>
            <a:spcBef>
              <a:spcPct val="0"/>
            </a:spcBef>
            <a:spcAft>
              <a:spcPct val="15000"/>
            </a:spcAft>
            <a:buChar char="••"/>
          </a:pPr>
          <a:r>
            <a:rPr lang="en-GB" sz="2700" kern="1200" smtClean="0"/>
            <a:t>People</a:t>
          </a:r>
          <a:endParaRPr lang="en-GB" sz="2700" kern="1200" dirty="0"/>
        </a:p>
      </dsp:txBody>
      <dsp:txXfrm>
        <a:off x="4383989" y="956215"/>
        <a:ext cx="3845569" cy="35575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6487A-59C5-49A3-9522-EAA87FA3D393}">
      <dsp:nvSpPr>
        <dsp:cNvPr id="0" name=""/>
        <dsp:cNvSpPr/>
      </dsp:nvSpPr>
      <dsp:spPr>
        <a:xfrm>
          <a:off x="7233" y="533479"/>
          <a:ext cx="2161877" cy="129712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Management &amp; Planning</a:t>
          </a:r>
          <a:endParaRPr lang="id-ID" sz="2500" kern="1200" dirty="0"/>
        </a:p>
      </dsp:txBody>
      <dsp:txXfrm>
        <a:off x="45225" y="571471"/>
        <a:ext cx="2085893" cy="1221142"/>
      </dsp:txXfrm>
    </dsp:sp>
    <dsp:sp modelId="{B4416E07-4288-4548-8855-FF71D8ECF6FD}">
      <dsp:nvSpPr>
        <dsp:cNvPr id="0" name=""/>
        <dsp:cNvSpPr/>
      </dsp:nvSpPr>
      <dsp:spPr>
        <a:xfrm>
          <a:off x="2359355" y="913970"/>
          <a:ext cx="458317" cy="536145"/>
        </a:xfrm>
        <a:prstGeom prst="righ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id-ID" sz="2000" kern="1200"/>
        </a:p>
      </dsp:txBody>
      <dsp:txXfrm>
        <a:off x="2359355" y="1021199"/>
        <a:ext cx="320822" cy="321687"/>
      </dsp:txXfrm>
    </dsp:sp>
    <dsp:sp modelId="{95A7AC58-E677-49D5-BD35-8398490AE869}">
      <dsp:nvSpPr>
        <dsp:cNvPr id="0" name=""/>
        <dsp:cNvSpPr/>
      </dsp:nvSpPr>
      <dsp:spPr>
        <a:xfrm>
          <a:off x="3033861" y="533479"/>
          <a:ext cx="2161877" cy="1297126"/>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Configuration Identification</a:t>
          </a:r>
        </a:p>
      </dsp:txBody>
      <dsp:txXfrm>
        <a:off x="3071853" y="571471"/>
        <a:ext cx="2085893" cy="1221142"/>
      </dsp:txXfrm>
    </dsp:sp>
    <dsp:sp modelId="{5DDB8C6D-14FF-4A78-A66E-FAC39634DC11}">
      <dsp:nvSpPr>
        <dsp:cNvPr id="0" name=""/>
        <dsp:cNvSpPr/>
      </dsp:nvSpPr>
      <dsp:spPr>
        <a:xfrm>
          <a:off x="5385983" y="913970"/>
          <a:ext cx="458317" cy="536145"/>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id-ID" sz="2000" kern="1200"/>
        </a:p>
      </dsp:txBody>
      <dsp:txXfrm>
        <a:off x="5385983" y="1021199"/>
        <a:ext cx="320822" cy="321687"/>
      </dsp:txXfrm>
    </dsp:sp>
    <dsp:sp modelId="{408DEDDD-00FB-4012-A64A-CEC924813FC7}">
      <dsp:nvSpPr>
        <dsp:cNvPr id="0" name=""/>
        <dsp:cNvSpPr/>
      </dsp:nvSpPr>
      <dsp:spPr>
        <a:xfrm>
          <a:off x="6060489" y="533479"/>
          <a:ext cx="2161877" cy="1297126"/>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Configuration Control</a:t>
          </a:r>
        </a:p>
      </dsp:txBody>
      <dsp:txXfrm>
        <a:off x="6098481" y="571471"/>
        <a:ext cx="2085893" cy="1221142"/>
      </dsp:txXfrm>
    </dsp:sp>
    <dsp:sp modelId="{9B54B581-F985-42C9-9553-F25B4B7DD96E}">
      <dsp:nvSpPr>
        <dsp:cNvPr id="0" name=""/>
        <dsp:cNvSpPr/>
      </dsp:nvSpPr>
      <dsp:spPr>
        <a:xfrm rot="5400000">
          <a:off x="6912269" y="1981937"/>
          <a:ext cx="458317" cy="536145"/>
        </a:xfrm>
        <a:prstGeom prst="righ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id-ID" sz="2000" kern="1200"/>
        </a:p>
      </dsp:txBody>
      <dsp:txXfrm rot="-5400000">
        <a:off x="6980585" y="2020851"/>
        <a:ext cx="321687" cy="320822"/>
      </dsp:txXfrm>
    </dsp:sp>
    <dsp:sp modelId="{69620A41-BEF0-4B66-8D8B-11E107EE365E}">
      <dsp:nvSpPr>
        <dsp:cNvPr id="0" name=""/>
        <dsp:cNvSpPr/>
      </dsp:nvSpPr>
      <dsp:spPr>
        <a:xfrm>
          <a:off x="6060489" y="2695356"/>
          <a:ext cx="2161877" cy="1297126"/>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Status Reporting</a:t>
          </a:r>
        </a:p>
      </dsp:txBody>
      <dsp:txXfrm>
        <a:off x="6098481" y="2733348"/>
        <a:ext cx="2085893" cy="1221142"/>
      </dsp:txXfrm>
    </dsp:sp>
    <dsp:sp modelId="{5793A8AF-4D49-4836-8C37-58CA63C51D75}">
      <dsp:nvSpPr>
        <dsp:cNvPr id="0" name=""/>
        <dsp:cNvSpPr/>
      </dsp:nvSpPr>
      <dsp:spPr>
        <a:xfrm rot="10800000">
          <a:off x="5411926" y="3075847"/>
          <a:ext cx="458317" cy="536145"/>
        </a:xfrm>
        <a:prstGeom prst="righ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id-ID" sz="2000" kern="1200"/>
        </a:p>
      </dsp:txBody>
      <dsp:txXfrm rot="10800000">
        <a:off x="5549421" y="3183076"/>
        <a:ext cx="320822" cy="321687"/>
      </dsp:txXfrm>
    </dsp:sp>
    <dsp:sp modelId="{A6822B52-2889-4E49-8633-345F2458A97A}">
      <dsp:nvSpPr>
        <dsp:cNvPr id="0" name=""/>
        <dsp:cNvSpPr/>
      </dsp:nvSpPr>
      <dsp:spPr>
        <a:xfrm>
          <a:off x="3033861" y="2695356"/>
          <a:ext cx="2161877" cy="1297126"/>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Verification &amp; Audit</a:t>
          </a:r>
        </a:p>
      </dsp:txBody>
      <dsp:txXfrm>
        <a:off x="3071853" y="2733348"/>
        <a:ext cx="2085893" cy="12211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8F9D-5AB6-4C57-B92C-8B3D7D9FFF6F}">
      <dsp:nvSpPr>
        <dsp:cNvPr id="0" name=""/>
        <dsp:cNvSpPr/>
      </dsp:nvSpPr>
      <dsp:spPr>
        <a:xfrm rot="5400000">
          <a:off x="5012703" y="-1901980"/>
          <a:ext cx="116684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GB" sz="1800" kern="1200" smtClean="0">
              <a:solidFill>
                <a:srgbClr val="000000"/>
              </a:solidFill>
              <a:latin typeface="Calibri" pitchFamily="34" charset="0"/>
            </a:rPr>
            <a:t>Design &amp; maintains the Asset Management Systems and implements Service Asset Management Policy &amp; Standards</a:t>
          </a:r>
          <a:endParaRPr lang="en-GB" sz="1800" kern="1200" dirty="0">
            <a:solidFill>
              <a:srgbClr val="000000"/>
            </a:solidFill>
            <a:latin typeface="Calibri" pitchFamily="34" charset="0"/>
          </a:endParaRPr>
        </a:p>
      </dsp:txBody>
      <dsp:txXfrm rot="-5400000">
        <a:off x="2962656" y="205028"/>
        <a:ext cx="5209983" cy="1052927"/>
      </dsp:txXfrm>
    </dsp:sp>
    <dsp:sp modelId="{3E751DA2-C007-4420-9A99-3183E2288416}">
      <dsp:nvSpPr>
        <dsp:cNvPr id="0" name=""/>
        <dsp:cNvSpPr/>
      </dsp:nvSpPr>
      <dsp:spPr>
        <a:xfrm>
          <a:off x="0" y="2209"/>
          <a:ext cx="2962656"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GB" sz="2900" b="1" kern="1200" dirty="0" smtClean="0">
              <a:solidFill>
                <a:schemeClr val="bg1"/>
              </a:solidFill>
              <a:latin typeface="Calibri" pitchFamily="34" charset="0"/>
            </a:rPr>
            <a:t>Service Asset Manager</a:t>
          </a:r>
          <a:endParaRPr lang="id-ID" sz="2900" kern="1200" dirty="0">
            <a:solidFill>
              <a:schemeClr val="bg1"/>
            </a:solidFill>
          </a:endParaRPr>
        </a:p>
      </dsp:txBody>
      <dsp:txXfrm>
        <a:off x="71201" y="73410"/>
        <a:ext cx="2820254" cy="1316160"/>
      </dsp:txXfrm>
    </dsp:sp>
    <dsp:sp modelId="{7C76A368-BDDA-4770-A1F5-20AE83C2315C}">
      <dsp:nvSpPr>
        <dsp:cNvPr id="0" name=""/>
        <dsp:cNvSpPr/>
      </dsp:nvSpPr>
      <dsp:spPr>
        <a:xfrm rot="5400000">
          <a:off x="5012703" y="-370490"/>
          <a:ext cx="116684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GB" sz="1800" kern="1200" smtClean="0">
              <a:solidFill>
                <a:srgbClr val="000000"/>
              </a:solidFill>
              <a:latin typeface="Calibri" pitchFamily="34" charset="0"/>
            </a:rPr>
            <a:t>Design &amp; maintains the Configuration Management System, and agrees the scope of the process, identify naming conventions, etc</a:t>
          </a:r>
          <a:endParaRPr lang="id-ID" sz="1800" kern="1200"/>
        </a:p>
      </dsp:txBody>
      <dsp:txXfrm rot="-5400000">
        <a:off x="2962656" y="1736518"/>
        <a:ext cx="5209983" cy="1052927"/>
      </dsp:txXfrm>
    </dsp:sp>
    <dsp:sp modelId="{AEB286BA-A839-45DF-924C-A86D8EE68FEF}">
      <dsp:nvSpPr>
        <dsp:cNvPr id="0" name=""/>
        <dsp:cNvSpPr/>
      </dsp:nvSpPr>
      <dsp:spPr>
        <a:xfrm>
          <a:off x="0" y="1533700"/>
          <a:ext cx="2962656"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GB" sz="2900" b="1" kern="1200" dirty="0" smtClean="0">
              <a:solidFill>
                <a:schemeClr val="bg1"/>
              </a:solidFill>
              <a:latin typeface="Calibri" pitchFamily="34" charset="0"/>
            </a:rPr>
            <a:t>Configuration Manager</a:t>
          </a:r>
          <a:endParaRPr lang="en-GB" sz="2900" b="1" kern="1200" dirty="0">
            <a:solidFill>
              <a:schemeClr val="bg1"/>
            </a:solidFill>
            <a:latin typeface="Calibri" pitchFamily="34" charset="0"/>
          </a:endParaRPr>
        </a:p>
      </dsp:txBody>
      <dsp:txXfrm>
        <a:off x="71201" y="1604901"/>
        <a:ext cx="2820254" cy="1316160"/>
      </dsp:txXfrm>
    </dsp:sp>
    <dsp:sp modelId="{FD387DBC-2D90-4CDA-B9C7-E58C2DB18D46}">
      <dsp:nvSpPr>
        <dsp:cNvPr id="0" name=""/>
        <dsp:cNvSpPr/>
      </dsp:nvSpPr>
      <dsp:spPr>
        <a:xfrm rot="5400000">
          <a:off x="5012703" y="1160999"/>
          <a:ext cx="116684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GB" sz="1800" kern="1200" dirty="0" smtClean="0"/>
            <a:t>Proposes scope of the Asset and Configuration Management processes, function, the items that are to be controlled, and the information that is to be recorded</a:t>
          </a:r>
          <a:endParaRPr lang="en-GB" sz="1800" kern="1200" dirty="0"/>
        </a:p>
      </dsp:txBody>
      <dsp:txXfrm rot="-5400000">
        <a:off x="2962656" y="3268008"/>
        <a:ext cx="5209983" cy="1052927"/>
      </dsp:txXfrm>
    </dsp:sp>
    <dsp:sp modelId="{A8E408D1-5403-403E-A0CA-EC2C910A73E0}">
      <dsp:nvSpPr>
        <dsp:cNvPr id="0" name=""/>
        <dsp:cNvSpPr/>
      </dsp:nvSpPr>
      <dsp:spPr>
        <a:xfrm>
          <a:off x="0" y="3065190"/>
          <a:ext cx="2962656"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GB" sz="2900" b="1" kern="1200" dirty="0" smtClean="0">
              <a:solidFill>
                <a:schemeClr val="bg1"/>
              </a:solidFill>
            </a:rPr>
            <a:t>Configuration Analyst</a:t>
          </a:r>
          <a:endParaRPr lang="id-ID" sz="2900" kern="1200" dirty="0">
            <a:solidFill>
              <a:schemeClr val="bg1"/>
            </a:solidFill>
          </a:endParaRPr>
        </a:p>
      </dsp:txBody>
      <dsp:txXfrm>
        <a:off x="71201" y="3136391"/>
        <a:ext cx="2820254" cy="13161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BD504-5ECC-46FF-BE5A-BAF45DCB3A67}">
      <dsp:nvSpPr>
        <dsp:cNvPr id="0" name=""/>
        <dsp:cNvSpPr/>
      </dsp:nvSpPr>
      <dsp:spPr>
        <a:xfrm rot="5400000">
          <a:off x="5012703" y="-1901980"/>
          <a:ext cx="116684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GB" sz="1600" kern="1200" dirty="0" smtClean="0"/>
            <a:t>Manage SACM tools</a:t>
          </a:r>
          <a:endParaRPr lang="en-GB" sz="1600" kern="1200" dirty="0"/>
        </a:p>
        <a:p>
          <a:pPr marL="171450" lvl="1" indent="-171450" algn="l" defTabSz="711200">
            <a:lnSpc>
              <a:spcPct val="90000"/>
            </a:lnSpc>
            <a:spcBef>
              <a:spcPct val="0"/>
            </a:spcBef>
            <a:spcAft>
              <a:spcPct val="15000"/>
            </a:spcAft>
            <a:buChar char="••"/>
          </a:pPr>
          <a:r>
            <a:rPr lang="en-GB" sz="1600" kern="1200" dirty="0" smtClean="0"/>
            <a:t>Performance &amp; capacity: SACM systems</a:t>
          </a:r>
          <a:endParaRPr lang="en-GB" sz="1600" kern="1200" dirty="0"/>
        </a:p>
        <a:p>
          <a:pPr marL="171450" lvl="1" indent="-171450" algn="l" defTabSz="711200">
            <a:lnSpc>
              <a:spcPct val="90000"/>
            </a:lnSpc>
            <a:spcBef>
              <a:spcPct val="0"/>
            </a:spcBef>
            <a:spcAft>
              <a:spcPct val="15000"/>
            </a:spcAft>
            <a:buChar char="••"/>
          </a:pPr>
          <a:r>
            <a:rPr lang="en-GB" sz="1600" kern="1200" dirty="0" smtClean="0"/>
            <a:t>Technical administration &amp; support</a:t>
          </a:r>
          <a:endParaRPr lang="en-GB" sz="1600" kern="1200" dirty="0"/>
        </a:p>
        <a:p>
          <a:pPr marL="171450" lvl="1" indent="-171450" algn="l" defTabSz="711200">
            <a:lnSpc>
              <a:spcPct val="90000"/>
            </a:lnSpc>
            <a:spcBef>
              <a:spcPct val="0"/>
            </a:spcBef>
            <a:spcAft>
              <a:spcPct val="15000"/>
            </a:spcAft>
            <a:buChar char="••"/>
          </a:pPr>
          <a:r>
            <a:rPr lang="en-GB" sz="1600" kern="1200" dirty="0" smtClean="0"/>
            <a:t>Integrity &amp; </a:t>
          </a:r>
          <a:r>
            <a:rPr lang="id-ID" sz="1600" kern="1200" dirty="0" smtClean="0"/>
            <a:t>interoperability</a:t>
          </a:r>
          <a:endParaRPr lang="id-ID" sz="1600" kern="1200" dirty="0"/>
        </a:p>
      </dsp:txBody>
      <dsp:txXfrm rot="-5400000">
        <a:off x="2962656" y="205028"/>
        <a:ext cx="5209983" cy="1052927"/>
      </dsp:txXfrm>
    </dsp:sp>
    <dsp:sp modelId="{A1713D2D-5170-4425-8B58-1776926355CB}">
      <dsp:nvSpPr>
        <dsp:cNvPr id="0" name=""/>
        <dsp:cNvSpPr/>
      </dsp:nvSpPr>
      <dsp:spPr>
        <a:xfrm>
          <a:off x="0" y="2209"/>
          <a:ext cx="2962656"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GB" sz="2800" b="1" kern="1200" dirty="0" smtClean="0"/>
            <a:t>CMS/Tools Administrator</a:t>
          </a:r>
          <a:endParaRPr lang="en-GB" sz="2800" b="1" kern="1200" dirty="0"/>
        </a:p>
      </dsp:txBody>
      <dsp:txXfrm>
        <a:off x="71201" y="73410"/>
        <a:ext cx="2820254" cy="1316160"/>
      </dsp:txXfrm>
    </dsp:sp>
    <dsp:sp modelId="{E0247319-B769-4260-9102-90A1C76F9F9A}">
      <dsp:nvSpPr>
        <dsp:cNvPr id="0" name=""/>
        <dsp:cNvSpPr/>
      </dsp:nvSpPr>
      <dsp:spPr>
        <a:xfrm rot="5400000">
          <a:off x="5012703" y="-370490"/>
          <a:ext cx="116684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GB" sz="1600" kern="1200" dirty="0" smtClean="0"/>
            <a:t>The custodian and guardian of all master copies of software, Assets and documentation CIs registered with Asset and Configuration Management.</a:t>
          </a:r>
          <a:endParaRPr lang="en-GB" sz="1600" kern="1200" dirty="0"/>
        </a:p>
      </dsp:txBody>
      <dsp:txXfrm rot="-5400000">
        <a:off x="2962656" y="1736518"/>
        <a:ext cx="5209983" cy="1052927"/>
      </dsp:txXfrm>
    </dsp:sp>
    <dsp:sp modelId="{140831B3-96FF-41D3-84DA-E2B64F2EF5BA}">
      <dsp:nvSpPr>
        <dsp:cNvPr id="0" name=""/>
        <dsp:cNvSpPr/>
      </dsp:nvSpPr>
      <dsp:spPr>
        <a:xfrm>
          <a:off x="0" y="1533700"/>
          <a:ext cx="2962656"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GB" sz="2800" b="1" kern="1200" dirty="0" smtClean="0"/>
            <a:t>Configuration Administrator/ Librarian</a:t>
          </a:r>
          <a:endParaRPr lang="id-ID" sz="2800" kern="1200" dirty="0"/>
        </a:p>
      </dsp:txBody>
      <dsp:txXfrm>
        <a:off x="71201" y="1604901"/>
        <a:ext cx="2820254" cy="1316160"/>
      </dsp:txXfrm>
    </dsp:sp>
    <dsp:sp modelId="{A2E34977-5F97-4413-B9B8-73628E808851}">
      <dsp:nvSpPr>
        <dsp:cNvPr id="0" name=""/>
        <dsp:cNvSpPr/>
      </dsp:nvSpPr>
      <dsp:spPr>
        <a:xfrm rot="5400000">
          <a:off x="5012703" y="1160999"/>
          <a:ext cx="116684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GB" sz="1600" kern="1200" dirty="0" smtClean="0"/>
            <a:t>To ensure that the overarching intention and policies of Configuration Management are employed throughout the Service Management Lifecycle</a:t>
          </a:r>
          <a:endParaRPr lang="id-ID" sz="1600" kern="1200" dirty="0"/>
        </a:p>
      </dsp:txBody>
      <dsp:txXfrm rot="-5400000">
        <a:off x="2962656" y="3268008"/>
        <a:ext cx="5209983" cy="1052927"/>
      </dsp:txXfrm>
    </dsp:sp>
    <dsp:sp modelId="{09EDDF04-38A9-41B4-899D-AE9462324D53}">
      <dsp:nvSpPr>
        <dsp:cNvPr id="0" name=""/>
        <dsp:cNvSpPr/>
      </dsp:nvSpPr>
      <dsp:spPr>
        <a:xfrm>
          <a:off x="0" y="3065190"/>
          <a:ext cx="2962656"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id-ID" sz="2800" b="1" kern="1200" dirty="0" smtClean="0"/>
            <a:t>Configuration Control Board</a:t>
          </a:r>
          <a:endParaRPr lang="en-GB" sz="2800" b="1" kern="1200" dirty="0"/>
        </a:p>
      </dsp:txBody>
      <dsp:txXfrm>
        <a:off x="71201" y="3136391"/>
        <a:ext cx="2820254" cy="13161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4B664-9812-44DC-9A9B-F1872D1A2223}">
      <dsp:nvSpPr>
        <dsp:cNvPr id="0" name=""/>
        <dsp:cNvSpPr/>
      </dsp:nvSpPr>
      <dsp:spPr>
        <a:xfrm rot="5400000">
          <a:off x="5012703" y="-1901980"/>
          <a:ext cx="1166849" cy="526694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GB" sz="1200" b="1" kern="1200" dirty="0" smtClean="0"/>
            <a:t>Big-bang option – </a:t>
          </a:r>
          <a:r>
            <a:rPr lang="en-GB" sz="1200" kern="1200" dirty="0" smtClean="0"/>
            <a:t>the new or changed service is deployed to all user areas in one operation</a:t>
          </a:r>
          <a:endParaRPr lang="en-US" sz="1200" kern="1200" dirty="0"/>
        </a:p>
        <a:p>
          <a:pPr marL="114300" lvl="1" indent="-114300" algn="l" defTabSz="533400">
            <a:lnSpc>
              <a:spcPct val="90000"/>
            </a:lnSpc>
            <a:spcBef>
              <a:spcPct val="0"/>
            </a:spcBef>
            <a:spcAft>
              <a:spcPct val="15000"/>
            </a:spcAft>
            <a:buChar char="••"/>
          </a:pPr>
          <a:r>
            <a:rPr lang="en-GB" sz="1200" b="1" kern="1200" dirty="0" smtClean="0"/>
            <a:t>Phased approach – </a:t>
          </a:r>
          <a:r>
            <a:rPr lang="en-GB" sz="1200" kern="1200" dirty="0" smtClean="0"/>
            <a:t>the service is deployed to part of the user base initially, and then this operation is repeated for subsequent parts of the user base via a scheduled roll out plan</a:t>
          </a:r>
          <a:endParaRPr lang="en-GB" sz="1200" kern="1200" dirty="0"/>
        </a:p>
      </dsp:txBody>
      <dsp:txXfrm rot="-5400000">
        <a:off x="2962656" y="205028"/>
        <a:ext cx="5209983" cy="1052927"/>
      </dsp:txXfrm>
    </dsp:sp>
    <dsp:sp modelId="{9E2FA86E-5AC7-47F5-A41E-5C6F90514D38}">
      <dsp:nvSpPr>
        <dsp:cNvPr id="0" name=""/>
        <dsp:cNvSpPr/>
      </dsp:nvSpPr>
      <dsp:spPr>
        <a:xfrm>
          <a:off x="0" y="2209"/>
          <a:ext cx="2962656" cy="145856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smtClean="0"/>
            <a:t>Big Bang vs. Phased</a:t>
          </a:r>
          <a:endParaRPr lang="en-US" sz="3800" kern="1200" dirty="0"/>
        </a:p>
      </dsp:txBody>
      <dsp:txXfrm>
        <a:off x="71201" y="73410"/>
        <a:ext cx="2820254" cy="1316160"/>
      </dsp:txXfrm>
    </dsp:sp>
    <dsp:sp modelId="{661951E1-A667-4964-9F44-9AA27858E243}">
      <dsp:nvSpPr>
        <dsp:cNvPr id="0" name=""/>
        <dsp:cNvSpPr/>
      </dsp:nvSpPr>
      <dsp:spPr>
        <a:xfrm rot="5400000">
          <a:off x="5012703" y="-370490"/>
          <a:ext cx="1166849" cy="526694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GB" sz="1200" kern="1200" dirty="0" smtClean="0"/>
            <a:t>A</a:t>
          </a:r>
          <a:r>
            <a:rPr lang="en-GB" sz="1200" b="1" kern="1200" dirty="0" smtClean="0"/>
            <a:t> Push </a:t>
          </a:r>
          <a:r>
            <a:rPr lang="en-GB" sz="1200" kern="1200" dirty="0" smtClean="0"/>
            <a:t>approach is used where the service component is deployed from the centre and pushed out the target locations</a:t>
          </a:r>
          <a:endParaRPr lang="en-US" sz="1200" kern="1200" dirty="0"/>
        </a:p>
        <a:p>
          <a:pPr marL="114300" lvl="1" indent="-114300" algn="l" defTabSz="533400">
            <a:lnSpc>
              <a:spcPct val="90000"/>
            </a:lnSpc>
            <a:spcBef>
              <a:spcPct val="0"/>
            </a:spcBef>
            <a:spcAft>
              <a:spcPct val="15000"/>
            </a:spcAft>
            <a:buChar char="••"/>
          </a:pPr>
          <a:r>
            <a:rPr lang="en-GB" sz="1200" kern="1200" dirty="0" smtClean="0"/>
            <a:t>A</a:t>
          </a:r>
          <a:r>
            <a:rPr lang="en-GB" sz="1200" b="1" kern="1200" dirty="0" smtClean="0"/>
            <a:t> Pull </a:t>
          </a:r>
          <a:r>
            <a:rPr lang="en-GB" sz="1200" kern="1200" dirty="0" smtClean="0"/>
            <a:t>approach is used for software releases where the software is made available in a central location but user are free to pull the software down to their own location at a time of their choosing or when a user workstation restarts</a:t>
          </a:r>
          <a:endParaRPr lang="en-US" sz="1200" kern="1200" dirty="0"/>
        </a:p>
      </dsp:txBody>
      <dsp:txXfrm rot="-5400000">
        <a:off x="2962656" y="1736518"/>
        <a:ext cx="5209983" cy="1052927"/>
      </dsp:txXfrm>
    </dsp:sp>
    <dsp:sp modelId="{D47AF36A-AE81-4404-8601-6E56C4E05EAC}">
      <dsp:nvSpPr>
        <dsp:cNvPr id="0" name=""/>
        <dsp:cNvSpPr/>
      </dsp:nvSpPr>
      <dsp:spPr>
        <a:xfrm>
          <a:off x="0" y="1533700"/>
          <a:ext cx="2962656" cy="145856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smtClean="0"/>
            <a:t>Push vs. Pull</a:t>
          </a:r>
          <a:endParaRPr lang="en-US" sz="3800" kern="1200" dirty="0"/>
        </a:p>
      </dsp:txBody>
      <dsp:txXfrm>
        <a:off x="71201" y="1604901"/>
        <a:ext cx="2820254" cy="1316160"/>
      </dsp:txXfrm>
    </dsp:sp>
    <dsp:sp modelId="{8BBBDD2A-76D8-414D-BD50-624110198887}">
      <dsp:nvSpPr>
        <dsp:cNvPr id="0" name=""/>
        <dsp:cNvSpPr/>
      </dsp:nvSpPr>
      <dsp:spPr>
        <a:xfrm rot="5400000">
          <a:off x="5012703" y="1160999"/>
          <a:ext cx="1166849" cy="5266944"/>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GB" sz="1200" kern="1200" dirty="0" smtClean="0"/>
            <a:t>Automation will help to ensure repeatability and consistency</a:t>
          </a:r>
          <a:endParaRPr lang="en-US" sz="1200" kern="1200" dirty="0"/>
        </a:p>
        <a:p>
          <a:pPr marL="114300" lvl="1" indent="-114300" algn="l" defTabSz="533400">
            <a:lnSpc>
              <a:spcPct val="90000"/>
            </a:lnSpc>
            <a:spcBef>
              <a:spcPct val="0"/>
            </a:spcBef>
            <a:spcAft>
              <a:spcPct val="15000"/>
            </a:spcAft>
            <a:buChar char="••"/>
          </a:pPr>
          <a:r>
            <a:rPr lang="en-GB" sz="1200" kern="1200" dirty="0" smtClean="0"/>
            <a:t>If a manual mechanism is used it is important to monitor and measure the impact of many repeated manual activities as they are likely to be inefficient and error prone</a:t>
          </a:r>
          <a:endParaRPr lang="en-US" sz="1200" kern="1200" dirty="0"/>
        </a:p>
      </dsp:txBody>
      <dsp:txXfrm rot="-5400000">
        <a:off x="2962656" y="3268008"/>
        <a:ext cx="5209983" cy="1052927"/>
      </dsp:txXfrm>
    </dsp:sp>
    <dsp:sp modelId="{60BCD21F-F4F2-47BF-AA5D-9516A8EE8169}">
      <dsp:nvSpPr>
        <dsp:cNvPr id="0" name=""/>
        <dsp:cNvSpPr/>
      </dsp:nvSpPr>
      <dsp:spPr>
        <a:xfrm>
          <a:off x="0" y="3065190"/>
          <a:ext cx="2962656" cy="145856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smtClean="0"/>
            <a:t>Automated vs. Manual</a:t>
          </a:r>
          <a:endParaRPr lang="en-US" sz="3800" kern="1200" dirty="0"/>
        </a:p>
      </dsp:txBody>
      <dsp:txXfrm>
        <a:off x="71201" y="3136391"/>
        <a:ext cx="2820254" cy="13161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2BA5C05-762E-4EC6-A27B-2646B7E77129}" type="slidenum">
              <a:rPr lang="en-US" smtClean="0"/>
              <a:t>‹#›</a:t>
            </a:fld>
            <a:endParaRPr lang="en-US"/>
          </a:p>
        </p:txBody>
      </p:sp>
    </p:spTree>
    <p:extLst>
      <p:ext uri="{BB962C8B-B14F-4D97-AF65-F5344CB8AC3E}">
        <p14:creationId xmlns:p14="http://schemas.microsoft.com/office/powerpoint/2010/main" val="3830564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708DB36-D5FC-E049-B0AB-4093B9364263}" type="slidenum">
              <a:rPr lang="en-US" smtClean="0"/>
              <a:t>‹#›</a:t>
            </a:fld>
            <a:endParaRPr lang="en-US"/>
          </a:p>
        </p:txBody>
      </p:sp>
    </p:spTree>
    <p:extLst>
      <p:ext uri="{BB962C8B-B14F-4D97-AF65-F5344CB8AC3E}">
        <p14:creationId xmlns:p14="http://schemas.microsoft.com/office/powerpoint/2010/main" val="21337906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ADDDE630-4578-462D-9615-B703D68E416B}"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ADDDE630-4578-462D-9615-B703D68E416B}" type="slidenum">
              <a:rPr lang="en-US" smtClean="0"/>
              <a:pPr>
                <a:defRPr/>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ADDDE630-4578-462D-9615-B703D68E416B}" type="slidenum">
              <a:rPr lang="en-US" smtClean="0"/>
              <a:pPr>
                <a:defRPr/>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FB8839CF-1448-4CB6-AA4A-3AA74481AFEF}" type="slidenum">
              <a:rPr lang="en-GB"/>
              <a:pPr/>
              <a:t>35</a:t>
            </a:fld>
            <a:endParaRPr lang="en-GB"/>
          </a:p>
        </p:txBody>
      </p:sp>
      <p:sp>
        <p:nvSpPr>
          <p:cNvPr id="148481" name="Rectangle 1"/>
          <p:cNvSpPr txBox="1">
            <a:spLocks noGrp="1" noRot="1" noChangeAspect="1" noChangeArrowheads="1"/>
          </p:cNvSpPr>
          <p:nvPr>
            <p:ph type="sldImg"/>
          </p:nvPr>
        </p:nvSpPr>
        <p:spPr bwMode="auto">
          <a:xfrm>
            <a:off x="1257300" y="720725"/>
            <a:ext cx="4799013" cy="3598863"/>
          </a:xfrm>
          <a:prstGeom prst="rect">
            <a:avLst/>
          </a:prstGeom>
          <a:solidFill>
            <a:srgbClr val="FFFFFF"/>
          </a:solidFill>
          <a:ln>
            <a:solidFill>
              <a:srgbClr val="000000"/>
            </a:solidFill>
            <a:miter lim="800000"/>
            <a:headEnd/>
            <a:tailEnd/>
          </a:ln>
        </p:spPr>
      </p:sp>
      <p:sp>
        <p:nvSpPr>
          <p:cNvPr id="148482" name="Rectangle 2"/>
          <p:cNvSpPr txBox="1">
            <a:spLocks noGrp="1" noChangeArrowheads="1"/>
          </p:cNvSpPr>
          <p:nvPr>
            <p:ph type="body" idx="1"/>
          </p:nvPr>
        </p:nvSpPr>
        <p:spPr bwMode="auto">
          <a:xfrm>
            <a:off x="731521" y="4560571"/>
            <a:ext cx="5850467" cy="432054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ADDDE630-4578-462D-9615-B703D68E416B}" type="slidenum">
              <a:rPr lang="en-US" smtClean="0"/>
              <a:pPr>
                <a:defRPr/>
              </a:pPr>
              <a:t>42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r>
              <a:rPr lang="en-US" dirty="0" smtClean="0"/>
              <a:t>This enables other processes to access valuable information </a:t>
            </a:r>
            <a:r>
              <a:rPr lang="en-US" dirty="0" err="1" smtClean="0"/>
              <a:t>e.g</a:t>
            </a:r>
            <a:endParaRPr lang="en-US" dirty="0" smtClean="0"/>
          </a:p>
          <a:p>
            <a:pPr lvl="1"/>
            <a:r>
              <a:rPr lang="id-ID" sz="2400" dirty="0" smtClean="0"/>
              <a:t>t</a:t>
            </a:r>
            <a:r>
              <a:rPr lang="en-US" sz="2400" dirty="0" smtClean="0"/>
              <a:t>o assess the impact and cause of incidents and problems</a:t>
            </a:r>
          </a:p>
          <a:p>
            <a:pPr lvl="1"/>
            <a:r>
              <a:rPr lang="id-ID" sz="2400" dirty="0" smtClean="0"/>
              <a:t>t</a:t>
            </a:r>
            <a:r>
              <a:rPr lang="en-US" sz="2400" dirty="0" smtClean="0"/>
              <a:t>o assess the impact of proposed changes</a:t>
            </a:r>
          </a:p>
          <a:p>
            <a:pPr lvl="1"/>
            <a:r>
              <a:rPr lang="id-ID" sz="2400" dirty="0" smtClean="0"/>
              <a:t>t</a:t>
            </a:r>
            <a:r>
              <a:rPr lang="en-US" sz="2400" dirty="0" smtClean="0"/>
              <a:t>o plan and design new or changed services</a:t>
            </a:r>
          </a:p>
          <a:p>
            <a:pPr lvl="1"/>
            <a:r>
              <a:rPr lang="id-ID" sz="2400" dirty="0" smtClean="0"/>
              <a:t>t</a:t>
            </a:r>
            <a:r>
              <a:rPr lang="en-US" sz="2400" dirty="0" smtClean="0"/>
              <a:t>o plan technology refresh and software upgrades</a:t>
            </a:r>
          </a:p>
          <a:p>
            <a:pPr lvl="1"/>
            <a:r>
              <a:rPr lang="id-ID" sz="2400" dirty="0" smtClean="0"/>
              <a:t>t</a:t>
            </a:r>
            <a:r>
              <a:rPr lang="en-US" sz="2400" dirty="0" smtClean="0"/>
              <a:t>o plan release and deployment packages and migrate service assets to different locations and service </a:t>
            </a:r>
            <a:r>
              <a:rPr lang="en-US" sz="2400" dirty="0" err="1" smtClean="0"/>
              <a:t>centr</a:t>
            </a:r>
            <a:r>
              <a:rPr lang="id-ID" sz="2400" dirty="0" smtClean="0"/>
              <a:t>e</a:t>
            </a:r>
            <a:endParaRPr lang="en-US" sz="2400" dirty="0" smtClean="0"/>
          </a:p>
          <a:p>
            <a:endParaRPr lang="en-US" dirty="0"/>
          </a:p>
        </p:txBody>
      </p:sp>
      <p:sp>
        <p:nvSpPr>
          <p:cNvPr id="4" name="Slide Number Placeholder 3"/>
          <p:cNvSpPr>
            <a:spLocks noGrp="1"/>
          </p:cNvSpPr>
          <p:nvPr>
            <p:ph type="sldNum" sz="quarter" idx="10"/>
          </p:nvPr>
        </p:nvSpPr>
        <p:spPr/>
        <p:txBody>
          <a:bodyPr/>
          <a:lstStyle/>
          <a:p>
            <a:pPr>
              <a:defRPr/>
            </a:pPr>
            <a:fld id="{2CE507D7-4A3F-4DBB-B0A5-C9C4B8E40789}" type="slidenum">
              <a:rPr lang="en-US" smtClean="0"/>
              <a:pPr>
                <a:defRPr/>
              </a:pPr>
              <a:t>57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ADDDE630-4578-462D-9615-B703D68E416B}" type="slidenum">
              <a:rPr lang="en-US" smtClean="0"/>
              <a:pPr>
                <a:defRPr/>
              </a:pPr>
              <a:t>76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ADDDE630-4578-462D-9615-B703D68E416B}" type="slidenum">
              <a:rPr lang="en-US" smtClean="0"/>
              <a:pPr>
                <a:defRPr/>
              </a:pPr>
              <a:t>96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7772400" cy="1470025"/>
          </a:xfrm>
        </p:spPr>
        <p:txBody>
          <a:bodyPr>
            <a:normAutofit/>
          </a:bodyPr>
          <a:lstStyle>
            <a:lvl1pPr>
              <a:defRPr sz="4000" b="1"/>
            </a:lvl1pPr>
          </a:lstStyle>
          <a:p>
            <a:r>
              <a:rPr lang="en-US" smtClean="0"/>
              <a:t>Click to edit Master title style</a:t>
            </a:r>
            <a:endParaRPr lang="en-US"/>
          </a:p>
        </p:txBody>
      </p:sp>
      <p:sp>
        <p:nvSpPr>
          <p:cNvPr id="3" name="Subtitle 2"/>
          <p:cNvSpPr>
            <a:spLocks noGrp="1"/>
          </p:cNvSpPr>
          <p:nvPr>
            <p:ph type="subTitle" idx="1"/>
          </p:nvPr>
        </p:nvSpPr>
        <p:spPr>
          <a:xfrm>
            <a:off x="533400" y="3810000"/>
            <a:ext cx="4724400" cy="1752600"/>
          </a:xfrm>
        </p:spPr>
        <p:txBody>
          <a:bodyPr>
            <a:normAutofit/>
          </a:bodyPr>
          <a:lstStyle>
            <a:lvl1pPr marL="0" indent="0" algn="l">
              <a:buNone/>
              <a:defRPr sz="2600">
                <a:solidFill>
                  <a:srgbClr val="132C4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2098B4-A2A3-465A-94F2-7261C9EFBDA7}"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pic>
        <p:nvPicPr>
          <p:cNvPr id="1027" name="Picture 3" descr="E:\Design\logo\new logo inixindo\new logo-01.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638800" y="152400"/>
            <a:ext cx="3505200" cy="14191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Design\logo\new logo inixindo\line bawah powerpoint-0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5943600"/>
            <a:ext cx="91440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3476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2098B4-A2A3-465A-94F2-7261C9EFBDA7}"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318435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2098B4-A2A3-465A-94F2-7261C9EFBDA7}"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1080340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098B4-A2A3-465A-94F2-7261C9EFBDA7}"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915444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098B4-A2A3-465A-94F2-7261C9EFBDA7}"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397338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Custom Layout">
    <p:bg>
      <p:bgPr>
        <a:solidFill>
          <a:srgbClr val="132C4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lvl1pPr>
              <a:defRPr b="1">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2034625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3" name="Title 12"/>
          <p:cNvSpPr>
            <a:spLocks noGrp="1"/>
          </p:cNvSpPr>
          <p:nvPr>
            <p:ph type="title"/>
          </p:nvPr>
        </p:nvSpPr>
        <p:spPr>
          <a:xfrm>
            <a:off x="381000" y="685800"/>
            <a:ext cx="8229600" cy="685800"/>
          </a:xfrm>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962098B4-A2A3-465A-94F2-7261C9EFBDA7}" type="datetimeFigureOut">
              <a:rPr lang="en-US" smtClean="0"/>
              <a:t>3/13/2020</a:t>
            </a:fld>
            <a:endParaRPr lang="en-US"/>
          </a:p>
        </p:txBody>
      </p:sp>
      <p:sp>
        <p:nvSpPr>
          <p:cNvPr id="15" name="Footer Placeholder 14"/>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6DE337A4-D3D4-4756-A37C-E127837B0F7C}" type="slidenum">
              <a:rPr lang="en-US" smtClean="0"/>
              <a:t>‹#›</a:t>
            </a:fld>
            <a:endParaRPr lang="en-US"/>
          </a:p>
        </p:txBody>
      </p:sp>
      <p:sp>
        <p:nvSpPr>
          <p:cNvPr id="20" name="Text Placeholder 19"/>
          <p:cNvSpPr>
            <a:spLocks noGrp="1"/>
          </p:cNvSpPr>
          <p:nvPr>
            <p:ph type="body" sz="quarter" idx="13" hasCustomPrompt="1"/>
          </p:nvPr>
        </p:nvSpPr>
        <p:spPr>
          <a:xfrm>
            <a:off x="381000" y="1513114"/>
            <a:ext cx="5181600" cy="533400"/>
          </a:xfrm>
        </p:spPr>
        <p:txBody>
          <a:bodyPr>
            <a:normAutofit/>
          </a:bodyPr>
          <a:lstStyle>
            <a:lvl1pPr marL="0" indent="0">
              <a:buNone/>
              <a:defRPr sz="3000">
                <a:solidFill>
                  <a:srgbClr val="D12237"/>
                </a:solidFill>
              </a:defRPr>
            </a:lvl1pPr>
          </a:lstStyle>
          <a:p>
            <a:pPr lvl="0"/>
            <a:r>
              <a:rPr lang="en-US" dirty="0" smtClean="0"/>
              <a:t>Click to edit sub heading </a:t>
            </a:r>
            <a:endParaRPr lang="en-US" dirty="0"/>
          </a:p>
        </p:txBody>
      </p:sp>
      <p:sp>
        <p:nvSpPr>
          <p:cNvPr id="22" name="Text Placeholder 21"/>
          <p:cNvSpPr>
            <a:spLocks noGrp="1"/>
          </p:cNvSpPr>
          <p:nvPr>
            <p:ph type="body" sz="quarter" idx="14"/>
          </p:nvPr>
        </p:nvSpPr>
        <p:spPr>
          <a:xfrm>
            <a:off x="381000" y="2209800"/>
            <a:ext cx="8382000" cy="3657600"/>
          </a:xfrm>
        </p:spPr>
        <p:txBody>
          <a:bodyPr>
            <a:normAutofit/>
          </a:bodyPr>
          <a:lstStyle>
            <a:lvl1pPr>
              <a:defRPr sz="2400"/>
            </a:lvl1pPr>
            <a:lvl2pPr>
              <a:defRPr sz="2400"/>
            </a:lvl2pPr>
            <a:lvl3pPr>
              <a:defRPr sz="2400"/>
            </a:lvl3pPr>
            <a:lvl4pPr>
              <a:defRPr sz="2400"/>
            </a:lvl4pPr>
            <a:lvl5pP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69978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098B4-A2A3-465A-94F2-7261C9EFBDA7}"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400839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2098B4-A2A3-465A-94F2-7261C9EFBDA7}"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1668981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2098B4-A2A3-465A-94F2-7261C9EFBDA7}"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40543010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D1223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D1223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2098B4-A2A3-465A-94F2-7261C9EFBDA7}" type="datetimeFigureOut">
              <a:rPr lang="en-US" smtClean="0"/>
              <a:t>3/13/2020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18907008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2098B4-A2A3-465A-94F2-7261C9EFBDA7}" type="datetimeFigureOut">
              <a:rPr lang="en-US" smtClean="0"/>
              <a:t>3/13/2020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12123742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098B4-A2A3-465A-94F2-7261C9EFBDA7}" type="datetimeFigureOut">
              <a:rPr lang="en-US" smtClean="0"/>
              <a:t>3/13/2020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89047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0198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098B4-A2A3-465A-94F2-7261C9EFBDA7}" type="datetimeFigureOut">
              <a:rPr lang="en-US" smtClean="0"/>
              <a:t>3/13/2020</a:t>
            </a:fld>
            <a:endParaRPr lang="en-US"/>
          </a:p>
        </p:txBody>
      </p:sp>
      <p:sp>
        <p:nvSpPr>
          <p:cNvPr id="5" name="Footer Placeholder 4"/>
          <p:cNvSpPr>
            <a:spLocks noGrp="1"/>
          </p:cNvSpPr>
          <p:nvPr>
            <p:ph type="ftr" sz="quarter" idx="3"/>
          </p:nvPr>
        </p:nvSpPr>
        <p:spPr>
          <a:xfrm>
            <a:off x="3124200" y="601980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035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337A4-D3D4-4756-A37C-E127837B0F7C}" type="slidenum">
              <a:rPr lang="en-US" smtClean="0"/>
              <a:t>‹#›</a:t>
            </a:fld>
            <a:endParaRPr lang="en-US"/>
          </a:p>
        </p:txBody>
      </p:sp>
      <p:pic>
        <p:nvPicPr>
          <p:cNvPr id="2050" name="Picture 2" descr="E:\Design\logo\new logo inixindo\line bawah powerpoint master-01.jpg"/>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285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defTabSz="914400" rtl="0" eaLnBrk="1" latinLnBrk="0" hangingPunct="1">
        <a:spcBef>
          <a:spcPct val="0"/>
        </a:spcBef>
        <a:buNone/>
        <a:defRPr sz="4000" b="1" kern="1200">
          <a:solidFill>
            <a:srgbClr val="132C4A"/>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132C4A"/>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132C4A"/>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132C4A"/>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132C4A"/>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132C4A"/>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a:xfrm>
            <a:off x="762000" y="2209800"/>
            <a:ext cx="7772400" cy="1470025"/>
          </a:xfrm>
        </p:spPr>
        <p:txBody>
          <a:bodyPr/>
          <a:lstStyle/>
          <a:p>
            <a:r>
              <a:rPr lang="id-ID" dirty="0">
                <a:latin typeface="Calibri" panose="020F0502020204030204" pitchFamily="34" charset="0"/>
              </a:rPr>
              <a:t>Service </a:t>
            </a:r>
            <a:r>
              <a:rPr lang="id-ID" dirty="0" smtClean="0">
                <a:latin typeface="Calibri" panose="020F0502020204030204" pitchFamily="34" charset="0"/>
              </a:rPr>
              <a:t>Transition</a:t>
            </a:r>
            <a:endParaRPr dirty="0">
              <a:latin typeface="Calibri" panose="020F0502020204030204" pitchFamily="34" charset="0"/>
            </a:endParaRPr>
          </a:p>
        </p:txBody>
      </p:sp>
      <p:sp>
        <p:nvSpPr>
          <p:cNvPr id="8195" name="Subtitle 4"/>
          <p:cNvSpPr>
            <a:spLocks noGrp="1"/>
          </p:cNvSpPr>
          <p:nvPr>
            <p:ph type="subTitle" idx="1"/>
          </p:nvPr>
        </p:nvSpPr>
        <p:spPr/>
        <p:txBody>
          <a:bodyPr/>
          <a:lstStyle/>
          <a:p>
            <a:endParaRPr lang="id-ID" smtClean="0">
              <a:latin typeface="Calibri" panose="020F0502020204030204" pitchFamily="34" charset="0"/>
            </a:endParaRPr>
          </a:p>
        </p:txBody>
      </p:sp>
    </p:spTree>
    <p:extLst>
      <p:ext uri="{BB962C8B-B14F-4D97-AF65-F5344CB8AC3E}">
        <p14:creationId xmlns:p14="http://schemas.microsoft.com/office/powerpoint/2010/main" val="1636673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Business Value</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800" dirty="0" smtClean="0">
                <a:latin typeface="Calibri" panose="020F0502020204030204" pitchFamily="34" charset="0"/>
              </a:rPr>
              <a:t>…..by improving:</a:t>
            </a:r>
          </a:p>
          <a:p>
            <a:pPr lvl="1"/>
            <a:r>
              <a:rPr lang="en-US" sz="2400" dirty="0" smtClean="0">
                <a:latin typeface="Calibri" panose="020F0502020204030204" pitchFamily="34" charset="0"/>
              </a:rPr>
              <a:t>The variation of actual against estimated and approved resource plans/budgets</a:t>
            </a:r>
          </a:p>
          <a:p>
            <a:pPr lvl="1"/>
            <a:r>
              <a:rPr lang="en-US" sz="2400" dirty="0" smtClean="0">
                <a:latin typeface="Calibri" panose="020F0502020204030204" pitchFamily="34" charset="0"/>
              </a:rPr>
              <a:t>The productivity of business and Customer staff because of better planning and use of new and changed services</a:t>
            </a:r>
          </a:p>
          <a:p>
            <a:pPr lvl="1"/>
            <a:r>
              <a:rPr lang="en-US" sz="2400" dirty="0" smtClean="0">
                <a:latin typeface="Calibri" panose="020F0502020204030204" pitchFamily="34" charset="0"/>
              </a:rPr>
              <a:t>Timely cancellation or changes to maintenance contracts for both hardware and software when components are disposed or de-commissioned</a:t>
            </a:r>
          </a:p>
          <a:p>
            <a:pPr lvl="1"/>
            <a:r>
              <a:rPr lang="en-US" sz="2400" dirty="0" smtClean="0">
                <a:latin typeface="Calibri" panose="020F0502020204030204" pitchFamily="34" charset="0"/>
              </a:rPr>
              <a:t>The understanding of the level of risk during and after change e.g. service outage, disruption, re-work</a:t>
            </a:r>
            <a:endParaRPr lang="en-US" sz="2400" dirty="0">
              <a:latin typeface="Calibri" panose="020F0502020204030204" pitchFamily="34" charset="0"/>
            </a:endParaRPr>
          </a:p>
        </p:txBody>
      </p:sp>
    </p:spTree>
    <p:extLst>
      <p:ext uri="{BB962C8B-B14F-4D97-AF65-F5344CB8AC3E}">
        <p14:creationId xmlns:p14="http://schemas.microsoft.com/office/powerpoint/2010/main" val="59971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38200" y="2362200"/>
            <a:ext cx="7086600" cy="381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en-US" b="1" dirty="0" smtClean="0">
              <a:latin typeface="Calibri" panose="020F0502020204030204" pitchFamily="34" charset="0"/>
            </a:endParaRPr>
          </a:p>
          <a:p>
            <a:pPr algn="r"/>
            <a:endParaRPr lang="en-US" b="1" dirty="0" smtClean="0">
              <a:latin typeface="Calibri" panose="020F0502020204030204" pitchFamily="34" charset="0"/>
            </a:endParaRPr>
          </a:p>
          <a:p>
            <a:pPr algn="r"/>
            <a:endParaRPr lang="en-US" b="1" dirty="0" smtClean="0">
              <a:latin typeface="Calibri" panose="020F0502020204030204" pitchFamily="34" charset="0"/>
            </a:endParaRPr>
          </a:p>
          <a:p>
            <a:pPr algn="r"/>
            <a:endParaRPr lang="en-US" b="1" dirty="0" smtClean="0">
              <a:latin typeface="Calibri" panose="020F0502020204030204" pitchFamily="34" charset="0"/>
            </a:endParaRPr>
          </a:p>
          <a:p>
            <a:pPr algn="r"/>
            <a:endParaRPr lang="en-US" b="1" dirty="0" smtClean="0">
              <a:latin typeface="Calibri" panose="020F0502020204030204" pitchFamily="34" charset="0"/>
            </a:endParaRPr>
          </a:p>
          <a:p>
            <a:pPr algn="r"/>
            <a:r>
              <a:rPr lang="en-US" b="1" dirty="0" smtClean="0">
                <a:latin typeface="Calibri" panose="020F0502020204030204" pitchFamily="34" charset="0"/>
              </a:rPr>
              <a:t>Service Knowledge</a:t>
            </a:r>
          </a:p>
          <a:p>
            <a:pPr algn="r"/>
            <a:r>
              <a:rPr lang="en-US" b="1" dirty="0" smtClean="0">
                <a:latin typeface="Calibri" panose="020F0502020204030204" pitchFamily="34" charset="0"/>
              </a:rPr>
              <a:t>Management System</a:t>
            </a:r>
          </a:p>
          <a:p>
            <a:pPr algn="r"/>
            <a:r>
              <a:rPr lang="en-US" b="1" dirty="0" smtClean="0">
                <a:latin typeface="Calibri" panose="020F0502020204030204" pitchFamily="34" charset="0"/>
              </a:rPr>
              <a:t>(SKMS)</a:t>
            </a:r>
            <a:endParaRPr lang="en-US" b="1" dirty="0">
              <a:latin typeface="Calibri" panose="020F0502020204030204" pitchFamily="34" charset="0"/>
            </a:endParaRPr>
          </a:p>
        </p:txBody>
      </p:sp>
      <p:sp>
        <p:nvSpPr>
          <p:cNvPr id="9" name="Rectangle 8"/>
          <p:cNvSpPr/>
          <p:nvPr/>
        </p:nvSpPr>
        <p:spPr>
          <a:xfrm>
            <a:off x="1219200" y="2819400"/>
            <a:ext cx="4343400" cy="2895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r"/>
            <a:endParaRPr lang="en-US" b="1" dirty="0" smtClean="0">
              <a:latin typeface="Calibri" panose="020F0502020204030204" pitchFamily="34" charset="0"/>
            </a:endParaRPr>
          </a:p>
          <a:p>
            <a:pPr algn="r"/>
            <a:endParaRPr lang="en-US" b="1" dirty="0" smtClean="0">
              <a:latin typeface="Calibri" panose="020F0502020204030204" pitchFamily="34" charset="0"/>
            </a:endParaRPr>
          </a:p>
          <a:p>
            <a:pPr algn="r"/>
            <a:endParaRPr lang="en-US" b="1" dirty="0" smtClean="0">
              <a:latin typeface="Calibri" panose="020F0502020204030204" pitchFamily="34" charset="0"/>
            </a:endParaRPr>
          </a:p>
          <a:p>
            <a:pPr algn="r"/>
            <a:endParaRPr lang="en-US" b="1" dirty="0" smtClean="0">
              <a:latin typeface="Calibri" panose="020F0502020204030204" pitchFamily="34" charset="0"/>
            </a:endParaRPr>
          </a:p>
          <a:p>
            <a:pPr algn="r"/>
            <a:endParaRPr lang="en-US" b="1" dirty="0" smtClean="0">
              <a:latin typeface="Calibri" panose="020F0502020204030204" pitchFamily="34" charset="0"/>
            </a:endParaRPr>
          </a:p>
          <a:p>
            <a:pPr algn="r"/>
            <a:endParaRPr lang="en-US" b="1" dirty="0" smtClean="0">
              <a:latin typeface="Calibri" panose="020F0502020204030204" pitchFamily="34" charset="0"/>
            </a:endParaRPr>
          </a:p>
          <a:p>
            <a:pPr algn="r"/>
            <a:r>
              <a:rPr lang="en-US" b="1" dirty="0" smtClean="0">
                <a:latin typeface="Calibri" panose="020F0502020204030204" pitchFamily="34" charset="0"/>
              </a:rPr>
              <a:t>Service Asset</a:t>
            </a:r>
            <a:br>
              <a:rPr lang="en-US" b="1" dirty="0" smtClean="0">
                <a:latin typeface="Calibri" panose="020F0502020204030204" pitchFamily="34" charset="0"/>
              </a:rPr>
            </a:br>
            <a:r>
              <a:rPr lang="en-US" b="1" dirty="0" smtClean="0">
                <a:latin typeface="Calibri" panose="020F0502020204030204" pitchFamily="34" charset="0"/>
              </a:rPr>
              <a:t>and Configuration</a:t>
            </a:r>
            <a:br>
              <a:rPr lang="en-US" b="1" dirty="0" smtClean="0">
                <a:latin typeface="Calibri" panose="020F0502020204030204" pitchFamily="34" charset="0"/>
              </a:rPr>
            </a:br>
            <a:r>
              <a:rPr lang="en-US" b="1" dirty="0" smtClean="0">
                <a:latin typeface="Calibri" panose="020F0502020204030204" pitchFamily="34" charset="0"/>
              </a:rPr>
              <a:t>Management</a:t>
            </a:r>
          </a:p>
          <a:p>
            <a:pPr algn="r"/>
            <a:r>
              <a:rPr lang="en-US" b="1" dirty="0" smtClean="0">
                <a:latin typeface="Calibri" panose="020F0502020204030204" pitchFamily="34" charset="0"/>
              </a:rPr>
              <a:t>(SACM)</a:t>
            </a:r>
            <a:endParaRPr lang="en-US" b="1" dirty="0">
              <a:latin typeface="Calibri" panose="020F0502020204030204" pitchFamily="34" charset="0"/>
            </a:endParaRPr>
          </a:p>
        </p:txBody>
      </p:sp>
      <p:sp>
        <p:nvSpPr>
          <p:cNvPr id="2" name="Title 1"/>
          <p:cNvSpPr>
            <a:spLocks noGrp="1"/>
          </p:cNvSpPr>
          <p:nvPr>
            <p:ph type="title"/>
          </p:nvPr>
        </p:nvSpPr>
        <p:spPr/>
        <p:txBody>
          <a:bodyPr/>
          <a:lstStyle/>
          <a:p>
            <a:r>
              <a:rPr lang="id-ID" dirty="0" smtClean="0">
                <a:latin typeface="Calibri" panose="020F0502020204030204" pitchFamily="34" charset="0"/>
              </a:rPr>
              <a:t>The SKMS</a:t>
            </a:r>
            <a:endParaRPr lang="id-ID" dirty="0">
              <a:latin typeface="Calibri" panose="020F0502020204030204" pitchFamily="34" charset="0"/>
            </a:endParaRPr>
          </a:p>
        </p:txBody>
      </p:sp>
      <p:sp>
        <p:nvSpPr>
          <p:cNvPr id="4" name="TextBox 3"/>
          <p:cNvSpPr txBox="1"/>
          <p:nvPr/>
        </p:nvSpPr>
        <p:spPr>
          <a:xfrm>
            <a:off x="457200" y="1524000"/>
            <a:ext cx="7458196" cy="646331"/>
          </a:xfrm>
          <a:prstGeom prst="rect">
            <a:avLst/>
          </a:prstGeom>
          <a:noFill/>
        </p:spPr>
        <p:txBody>
          <a:bodyPr wrap="none" rtlCol="0">
            <a:spAutoFit/>
          </a:bodyPr>
          <a:lstStyle/>
          <a:p>
            <a:r>
              <a:rPr lang="en-US" dirty="0" smtClean="0">
                <a:latin typeface="Calibri" panose="020F0502020204030204" pitchFamily="34" charset="0"/>
              </a:rPr>
              <a:t>Data is gathered within the CMDB, feeds through the CMS into the SKMS and </a:t>
            </a:r>
            <a:br>
              <a:rPr lang="en-US" dirty="0" smtClean="0">
                <a:latin typeface="Calibri" panose="020F0502020204030204" pitchFamily="34" charset="0"/>
              </a:rPr>
            </a:br>
            <a:r>
              <a:rPr lang="en-US" dirty="0" smtClean="0">
                <a:latin typeface="Calibri" panose="020F0502020204030204" pitchFamily="34" charset="0"/>
              </a:rPr>
              <a:t>supports the informed decision making process</a:t>
            </a:r>
            <a:endParaRPr lang="id-ID" dirty="0" smtClean="0">
              <a:latin typeface="Calibri" panose="020F0502020204030204" pitchFamily="34" charset="0"/>
            </a:endParaRPr>
          </a:p>
        </p:txBody>
      </p:sp>
      <p:sp>
        <p:nvSpPr>
          <p:cNvPr id="5" name="Rectangle 4"/>
          <p:cNvSpPr/>
          <p:nvPr/>
        </p:nvSpPr>
        <p:spPr>
          <a:xfrm>
            <a:off x="1295400" y="3048000"/>
            <a:ext cx="22860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Calibri" panose="020F0502020204030204" pitchFamily="34" charset="0"/>
              </a:rPr>
              <a:t>Configuration Management System (CMS)</a:t>
            </a:r>
          </a:p>
          <a:p>
            <a:endParaRPr lang="en-US" b="1" dirty="0" smtClean="0">
              <a:latin typeface="Calibri" panose="020F0502020204030204" pitchFamily="34" charset="0"/>
            </a:endParaRPr>
          </a:p>
          <a:p>
            <a:endParaRPr lang="en-US" b="1" dirty="0" smtClean="0">
              <a:latin typeface="Calibri" panose="020F0502020204030204" pitchFamily="34" charset="0"/>
            </a:endParaRPr>
          </a:p>
          <a:p>
            <a:endParaRPr lang="en-US" b="1" dirty="0" smtClean="0">
              <a:latin typeface="Calibri" panose="020F0502020204030204" pitchFamily="34" charset="0"/>
            </a:endParaRPr>
          </a:p>
          <a:p>
            <a:endParaRPr lang="en-US" b="1" dirty="0" smtClean="0">
              <a:latin typeface="Calibri" panose="020F0502020204030204" pitchFamily="34" charset="0"/>
            </a:endParaRPr>
          </a:p>
          <a:p>
            <a:endParaRPr lang="en-US" b="1" dirty="0">
              <a:latin typeface="Calibri" panose="020F0502020204030204" pitchFamily="34" charset="0"/>
            </a:endParaRPr>
          </a:p>
        </p:txBody>
      </p:sp>
      <p:sp>
        <p:nvSpPr>
          <p:cNvPr id="6" name="Flowchart: Magnetic Disk 5"/>
          <p:cNvSpPr/>
          <p:nvPr/>
        </p:nvSpPr>
        <p:spPr>
          <a:xfrm>
            <a:off x="1524000" y="4267200"/>
            <a:ext cx="685800" cy="7620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Calibri" panose="020F0502020204030204" pitchFamily="34" charset="0"/>
            </a:endParaRPr>
          </a:p>
        </p:txBody>
      </p:sp>
      <p:sp>
        <p:nvSpPr>
          <p:cNvPr id="7" name="Flowchart: Magnetic Disk 6"/>
          <p:cNvSpPr/>
          <p:nvPr/>
        </p:nvSpPr>
        <p:spPr>
          <a:xfrm>
            <a:off x="1676400" y="4419600"/>
            <a:ext cx="685800" cy="7620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Calibri" panose="020F0502020204030204" pitchFamily="34" charset="0"/>
            </a:endParaRPr>
          </a:p>
        </p:txBody>
      </p:sp>
      <p:sp>
        <p:nvSpPr>
          <p:cNvPr id="8" name="Flowchart: Magnetic Disk 7"/>
          <p:cNvSpPr/>
          <p:nvPr/>
        </p:nvSpPr>
        <p:spPr>
          <a:xfrm>
            <a:off x="1828800" y="4572000"/>
            <a:ext cx="685800" cy="7620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Calibri" panose="020F0502020204030204" pitchFamily="34" charset="0"/>
            </a:endParaRPr>
          </a:p>
        </p:txBody>
      </p:sp>
      <p:sp>
        <p:nvSpPr>
          <p:cNvPr id="11" name="TextBox 10"/>
          <p:cNvSpPr txBox="1"/>
          <p:nvPr/>
        </p:nvSpPr>
        <p:spPr>
          <a:xfrm>
            <a:off x="2486228" y="4426803"/>
            <a:ext cx="1032014" cy="830997"/>
          </a:xfrm>
          <a:prstGeom prst="rect">
            <a:avLst/>
          </a:prstGeom>
          <a:noFill/>
        </p:spPr>
        <p:txBody>
          <a:bodyPr wrap="none" rtlCol="0">
            <a:spAutoFit/>
          </a:bodyPr>
          <a:lstStyle/>
          <a:p>
            <a:r>
              <a:rPr lang="en-US" sz="1200" dirty="0" smtClean="0">
                <a:solidFill>
                  <a:schemeClr val="bg1"/>
                </a:solidFill>
                <a:latin typeface="Calibri" panose="020F0502020204030204" pitchFamily="34" charset="0"/>
              </a:rPr>
              <a:t>Configuration</a:t>
            </a:r>
          </a:p>
          <a:p>
            <a:r>
              <a:rPr lang="en-US" sz="1200" dirty="0" smtClean="0">
                <a:solidFill>
                  <a:schemeClr val="bg1"/>
                </a:solidFill>
                <a:latin typeface="Calibri" panose="020F0502020204030204" pitchFamily="34" charset="0"/>
              </a:rPr>
              <a:t>Management</a:t>
            </a:r>
          </a:p>
          <a:p>
            <a:r>
              <a:rPr lang="en-US" sz="1200" dirty="0" smtClean="0">
                <a:solidFill>
                  <a:schemeClr val="bg1"/>
                </a:solidFill>
                <a:latin typeface="Calibri" panose="020F0502020204030204" pitchFamily="34" charset="0"/>
              </a:rPr>
              <a:t>Databases</a:t>
            </a:r>
          </a:p>
          <a:p>
            <a:r>
              <a:rPr lang="en-US" sz="1200" dirty="0" smtClean="0">
                <a:solidFill>
                  <a:schemeClr val="bg1"/>
                </a:solidFill>
                <a:latin typeface="Calibri" panose="020F0502020204030204" pitchFamily="34" charset="0"/>
              </a:rPr>
              <a:t>(CMDBs)</a:t>
            </a:r>
            <a:endParaRPr lang="en-US" sz="1200" dirty="0">
              <a:solidFill>
                <a:schemeClr val="bg1"/>
              </a:solidFill>
              <a:latin typeface="Calibri" panose="020F0502020204030204" pitchFamily="34" charset="0"/>
            </a:endParaRPr>
          </a:p>
        </p:txBody>
      </p:sp>
      <p:sp>
        <p:nvSpPr>
          <p:cNvPr id="12" name="TextBox 11"/>
          <p:cNvSpPr txBox="1"/>
          <p:nvPr/>
        </p:nvSpPr>
        <p:spPr>
          <a:xfrm>
            <a:off x="1105513" y="2362200"/>
            <a:ext cx="683136" cy="400110"/>
          </a:xfrm>
          <a:prstGeom prst="rect">
            <a:avLst/>
          </a:prstGeom>
          <a:noFill/>
        </p:spPr>
        <p:txBody>
          <a:bodyPr wrap="none" rtlCol="0">
            <a:spAutoFit/>
          </a:bodyPr>
          <a:lstStyle/>
          <a:p>
            <a:r>
              <a:rPr lang="en-US" sz="2000" b="1" dirty="0" smtClean="0">
                <a:latin typeface="Calibri" panose="020F0502020204030204" pitchFamily="34" charset="0"/>
              </a:rPr>
              <a:t>Data</a:t>
            </a:r>
            <a:endParaRPr lang="en-US" sz="2000" b="1" dirty="0">
              <a:latin typeface="Calibri" panose="020F0502020204030204" pitchFamily="34" charset="0"/>
            </a:endParaRPr>
          </a:p>
        </p:txBody>
      </p:sp>
      <p:sp>
        <p:nvSpPr>
          <p:cNvPr id="13" name="TextBox 12"/>
          <p:cNvSpPr txBox="1"/>
          <p:nvPr/>
        </p:nvSpPr>
        <p:spPr>
          <a:xfrm>
            <a:off x="2629513" y="2362200"/>
            <a:ext cx="1456232" cy="400110"/>
          </a:xfrm>
          <a:prstGeom prst="rect">
            <a:avLst/>
          </a:prstGeom>
          <a:noFill/>
        </p:spPr>
        <p:txBody>
          <a:bodyPr wrap="none" rtlCol="0">
            <a:spAutoFit/>
          </a:bodyPr>
          <a:lstStyle/>
          <a:p>
            <a:r>
              <a:rPr lang="en-US" sz="2000" b="1" dirty="0" smtClean="0">
                <a:latin typeface="Calibri" panose="020F0502020204030204" pitchFamily="34" charset="0"/>
              </a:rPr>
              <a:t>Information</a:t>
            </a:r>
            <a:endParaRPr lang="en-US" sz="2000" b="1" dirty="0">
              <a:latin typeface="Calibri" panose="020F0502020204030204" pitchFamily="34" charset="0"/>
            </a:endParaRPr>
          </a:p>
        </p:txBody>
      </p:sp>
      <p:sp>
        <p:nvSpPr>
          <p:cNvPr id="14" name="TextBox 13"/>
          <p:cNvSpPr txBox="1"/>
          <p:nvPr/>
        </p:nvSpPr>
        <p:spPr>
          <a:xfrm>
            <a:off x="4687910" y="2362200"/>
            <a:ext cx="1368067" cy="400110"/>
          </a:xfrm>
          <a:prstGeom prst="rect">
            <a:avLst/>
          </a:prstGeom>
          <a:noFill/>
        </p:spPr>
        <p:txBody>
          <a:bodyPr wrap="none" rtlCol="0">
            <a:spAutoFit/>
          </a:bodyPr>
          <a:lstStyle/>
          <a:p>
            <a:r>
              <a:rPr lang="en-US" sz="2000" b="1" dirty="0" smtClean="0">
                <a:latin typeface="Calibri" panose="020F0502020204030204" pitchFamily="34" charset="0"/>
              </a:rPr>
              <a:t>Knowledge</a:t>
            </a:r>
            <a:endParaRPr lang="en-US" sz="2000" b="1" dirty="0">
              <a:latin typeface="Calibri" panose="020F0502020204030204" pitchFamily="34" charset="0"/>
            </a:endParaRPr>
          </a:p>
        </p:txBody>
      </p:sp>
      <p:sp>
        <p:nvSpPr>
          <p:cNvPr id="15" name="TextBox 14"/>
          <p:cNvSpPr txBox="1"/>
          <p:nvPr/>
        </p:nvSpPr>
        <p:spPr>
          <a:xfrm>
            <a:off x="6669110" y="2362200"/>
            <a:ext cx="1066318" cy="400110"/>
          </a:xfrm>
          <a:prstGeom prst="rect">
            <a:avLst/>
          </a:prstGeom>
          <a:noFill/>
        </p:spPr>
        <p:txBody>
          <a:bodyPr wrap="none" rtlCol="0">
            <a:spAutoFit/>
          </a:bodyPr>
          <a:lstStyle/>
          <a:p>
            <a:r>
              <a:rPr lang="en-US" sz="2000" b="1" dirty="0" smtClean="0">
                <a:latin typeface="Calibri" panose="020F0502020204030204" pitchFamily="34" charset="0"/>
              </a:rPr>
              <a:t>Wisdom</a:t>
            </a:r>
            <a:endParaRPr lang="en-US" sz="2000" b="1" dirty="0">
              <a:latin typeface="Calibri" panose="020F0502020204030204" pitchFamily="34" charset="0"/>
            </a:endParaRPr>
          </a:p>
        </p:txBody>
      </p:sp>
      <p:cxnSp>
        <p:nvCxnSpPr>
          <p:cNvPr id="17" name="Straight Arrow Connector 16"/>
          <p:cNvCxnSpPr/>
          <p:nvPr/>
        </p:nvCxnSpPr>
        <p:spPr>
          <a:xfrm>
            <a:off x="1981200" y="2590800"/>
            <a:ext cx="6096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267200" y="2590800"/>
            <a:ext cx="457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248400" y="2590800"/>
            <a:ext cx="457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ight Arrow 20"/>
          <p:cNvSpPr/>
          <p:nvPr/>
        </p:nvSpPr>
        <p:spPr>
          <a:xfrm>
            <a:off x="3429000" y="3048000"/>
            <a:ext cx="838200" cy="609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22" name="Right Arrow 21"/>
          <p:cNvSpPr/>
          <p:nvPr/>
        </p:nvSpPr>
        <p:spPr>
          <a:xfrm>
            <a:off x="4724400" y="3048000"/>
            <a:ext cx="1066800" cy="609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23" name="Right Arrow 22"/>
          <p:cNvSpPr/>
          <p:nvPr/>
        </p:nvSpPr>
        <p:spPr>
          <a:xfrm>
            <a:off x="6400800" y="3048000"/>
            <a:ext cx="1600200" cy="609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Decisions</a:t>
            </a:r>
            <a:endParaRPr lang="en-US" b="1" dirty="0">
              <a:latin typeface="Calibri" panose="020F0502020204030204" pitchFamily="34" charset="0"/>
            </a:endParaRPr>
          </a:p>
        </p:txBody>
      </p:sp>
    </p:spTree>
    <p:extLst>
      <p:ext uri="{BB962C8B-B14F-4D97-AF65-F5344CB8AC3E}">
        <p14:creationId xmlns:p14="http://schemas.microsoft.com/office/powerpoint/2010/main" val="320299901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latin typeface="Calibri" panose="020F0502020204030204" pitchFamily="34" charset="0"/>
              </a:rPr>
              <a:t>Learning Objectives – Achieved?</a:t>
            </a:r>
            <a:endParaRPr lang="id-ID" dirty="0" smtClean="0">
              <a:latin typeface="Calibri" panose="020F0502020204030204" pitchFamily="34" charset="0"/>
            </a:endParaRPr>
          </a:p>
        </p:txBody>
      </p:sp>
      <p:sp>
        <p:nvSpPr>
          <p:cNvPr id="9219" name="Content Placeholder 2"/>
          <p:cNvSpPr>
            <a:spLocks noGrp="1"/>
          </p:cNvSpPr>
          <p:nvPr>
            <p:ph idx="1"/>
          </p:nvPr>
        </p:nvSpPr>
        <p:spPr/>
        <p:txBody>
          <a:bodyPr>
            <a:normAutofit lnSpcReduction="10000"/>
          </a:bodyPr>
          <a:lstStyle/>
          <a:p>
            <a:r>
              <a:rPr lang="en-US" sz="2800" dirty="0" smtClean="0">
                <a:latin typeface="Calibri" panose="020F0502020204030204" pitchFamily="34" charset="0"/>
              </a:rPr>
              <a:t>Primary goals, objectives and business value of Service </a:t>
            </a:r>
            <a:r>
              <a:rPr lang="id-ID" sz="2800" dirty="0" smtClean="0">
                <a:latin typeface="Calibri" panose="020F0502020204030204" pitchFamily="34" charset="0"/>
              </a:rPr>
              <a:t>Transition</a:t>
            </a:r>
            <a:endParaRPr lang="en-US" sz="2800" dirty="0" smtClean="0">
              <a:latin typeface="Calibri" panose="020F0502020204030204" pitchFamily="34" charset="0"/>
            </a:endParaRPr>
          </a:p>
          <a:p>
            <a:r>
              <a:rPr lang="en-US" sz="2800" dirty="0" smtClean="0">
                <a:latin typeface="Calibri" panose="020F0502020204030204" pitchFamily="34" charset="0"/>
              </a:rPr>
              <a:t>Generic concepts and definitions</a:t>
            </a:r>
          </a:p>
          <a:p>
            <a:pPr lvl="1"/>
            <a:r>
              <a:rPr lang="en-US" sz="2000" dirty="0" smtClean="0">
                <a:latin typeface="Calibri" panose="020F0502020204030204" pitchFamily="34" charset="0"/>
              </a:rPr>
              <a:t>Service Knowledge Management System (SKMS)</a:t>
            </a:r>
          </a:p>
          <a:p>
            <a:pPr lvl="1"/>
            <a:r>
              <a:rPr lang="en-US" sz="2000" dirty="0" smtClean="0">
                <a:latin typeface="Calibri" panose="020F0502020204030204" pitchFamily="34" charset="0"/>
              </a:rPr>
              <a:t>Configuration Item</a:t>
            </a:r>
          </a:p>
          <a:p>
            <a:pPr lvl="1"/>
            <a:r>
              <a:rPr lang="en-US" sz="2000" dirty="0" smtClean="0">
                <a:latin typeface="Calibri" panose="020F0502020204030204" pitchFamily="34" charset="0"/>
              </a:rPr>
              <a:t>Configuration Management System</a:t>
            </a:r>
          </a:p>
          <a:p>
            <a:pPr lvl="1"/>
            <a:r>
              <a:rPr lang="en-US" sz="2000" dirty="0" smtClean="0">
                <a:latin typeface="Calibri" panose="020F0502020204030204" pitchFamily="34" charset="0"/>
              </a:rPr>
              <a:t>Definitive Media Library</a:t>
            </a:r>
          </a:p>
          <a:p>
            <a:pPr lvl="1"/>
            <a:r>
              <a:rPr lang="en-US" sz="2000" dirty="0" smtClean="0">
                <a:latin typeface="Calibri" panose="020F0502020204030204" pitchFamily="34" charset="0"/>
              </a:rPr>
              <a:t>Service Change</a:t>
            </a:r>
          </a:p>
          <a:p>
            <a:pPr lvl="1"/>
            <a:r>
              <a:rPr lang="en-US" sz="2000" dirty="0" smtClean="0">
                <a:latin typeface="Calibri" panose="020F0502020204030204" pitchFamily="34" charset="0"/>
              </a:rPr>
              <a:t>Change Types (Normal, Standard &amp; Emergency)</a:t>
            </a:r>
          </a:p>
          <a:p>
            <a:pPr lvl="1"/>
            <a:r>
              <a:rPr lang="en-US" sz="2000" dirty="0" smtClean="0">
                <a:latin typeface="Calibri" panose="020F0502020204030204" pitchFamily="34" charset="0"/>
              </a:rPr>
              <a:t>Release Unit</a:t>
            </a:r>
          </a:p>
          <a:p>
            <a:pPr lvl="1"/>
            <a:r>
              <a:rPr lang="en-US" sz="2000" dirty="0" smtClean="0">
                <a:latin typeface="Calibri" panose="020F0502020204030204" pitchFamily="34" charset="0"/>
              </a:rPr>
              <a:t>Seven R’s of Change Management</a:t>
            </a:r>
            <a:endParaRPr lang="id-ID" sz="2000" dirty="0" smtClean="0">
              <a:latin typeface="Calibri" panose="020F0502020204030204" pitchFamily="34" charset="0"/>
            </a:endParaRPr>
          </a:p>
        </p:txBody>
      </p:sp>
    </p:spTree>
    <p:extLst>
      <p:ext uri="{BB962C8B-B14F-4D97-AF65-F5344CB8AC3E}">
        <p14:creationId xmlns:p14="http://schemas.microsoft.com/office/powerpoint/2010/main" val="293553360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latin typeface="Calibri" panose="020F0502020204030204" pitchFamily="34" charset="0"/>
              </a:rPr>
              <a:t>Learning Objectives – Achieved?</a:t>
            </a:r>
            <a:endParaRPr lang="id-ID" dirty="0" smtClean="0">
              <a:latin typeface="Calibri" panose="020F0502020204030204" pitchFamily="34" charset="0"/>
            </a:endParaRPr>
          </a:p>
        </p:txBody>
      </p:sp>
      <p:sp>
        <p:nvSpPr>
          <p:cNvPr id="9219" name="Content Placeholder 2"/>
          <p:cNvSpPr>
            <a:spLocks noGrp="1"/>
          </p:cNvSpPr>
          <p:nvPr>
            <p:ph idx="1"/>
          </p:nvPr>
        </p:nvSpPr>
        <p:spPr/>
        <p:txBody>
          <a:bodyPr/>
          <a:lstStyle/>
          <a:p>
            <a:r>
              <a:rPr lang="en-US" sz="2800" dirty="0" smtClean="0">
                <a:latin typeface="Calibri" panose="020F0502020204030204" pitchFamily="34" charset="0"/>
              </a:rPr>
              <a:t>Key Principles &amp; Models</a:t>
            </a:r>
          </a:p>
          <a:p>
            <a:pPr lvl="1"/>
            <a:r>
              <a:rPr lang="en-US" sz="2400" dirty="0" smtClean="0">
                <a:latin typeface="Calibri" panose="020F0502020204030204" pitchFamily="34" charset="0"/>
              </a:rPr>
              <a:t>Service V Model</a:t>
            </a:r>
          </a:p>
          <a:p>
            <a:r>
              <a:rPr lang="en-US" sz="2800" dirty="0" smtClean="0">
                <a:latin typeface="Calibri" panose="020F0502020204030204" pitchFamily="34" charset="0"/>
              </a:rPr>
              <a:t>Processes – Objectives, Basic Concepts &amp; Roles</a:t>
            </a:r>
          </a:p>
          <a:p>
            <a:pPr lvl="1"/>
            <a:r>
              <a:rPr lang="en-US" sz="2400" dirty="0" smtClean="0">
                <a:latin typeface="Calibri" panose="020F0502020204030204" pitchFamily="34" charset="0"/>
              </a:rPr>
              <a:t>Change Management</a:t>
            </a:r>
          </a:p>
          <a:p>
            <a:pPr lvl="1"/>
            <a:r>
              <a:rPr lang="en-US" sz="2400" dirty="0" smtClean="0">
                <a:latin typeface="Calibri" panose="020F0502020204030204" pitchFamily="34" charset="0"/>
              </a:rPr>
              <a:t>Service Asset Configuration Management (SACM)</a:t>
            </a:r>
          </a:p>
          <a:p>
            <a:pPr lvl="1"/>
            <a:r>
              <a:rPr lang="en-US" sz="2400" dirty="0" smtClean="0">
                <a:latin typeface="Calibri" panose="020F0502020204030204" pitchFamily="34" charset="0"/>
              </a:rPr>
              <a:t>Release and Deployment Management</a:t>
            </a:r>
          </a:p>
        </p:txBody>
      </p:sp>
    </p:spTree>
    <p:extLst>
      <p:ext uri="{BB962C8B-B14F-4D97-AF65-F5344CB8AC3E}">
        <p14:creationId xmlns:p14="http://schemas.microsoft.com/office/powerpoint/2010/main" val="20595204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latin typeface="Calibri" panose="020F0502020204030204" pitchFamily="34" charset="0"/>
              </a:rPr>
              <a:t>Testing Your Knowledge</a:t>
            </a:r>
            <a:endParaRPr lang="id-ID" dirty="0">
              <a:latin typeface="Calibri" panose="020F0502020204030204" pitchFamily="34" charset="0"/>
            </a:endParaRPr>
          </a:p>
        </p:txBody>
      </p:sp>
      <p:sp>
        <p:nvSpPr>
          <p:cNvPr id="5" name="Subtitle 4"/>
          <p:cNvSpPr>
            <a:spLocks noGrp="1"/>
          </p:cNvSpPr>
          <p:nvPr>
            <p:ph type="subTitle" idx="1"/>
          </p:nvPr>
        </p:nvSpPr>
        <p:spPr/>
        <p:txBody>
          <a:bodyPr/>
          <a:lstStyle/>
          <a:p>
            <a:r>
              <a:rPr lang="id-ID" dirty="0" smtClean="0">
                <a:latin typeface="Calibri" panose="020F0502020204030204" pitchFamily="34" charset="0"/>
              </a:rPr>
              <a:t>Service Transition</a:t>
            </a:r>
            <a:endParaRPr lang="id-ID" dirty="0">
              <a:latin typeface="Calibri" panose="020F0502020204030204" pitchFamily="34" charset="0"/>
            </a:endParaRPr>
          </a:p>
        </p:txBody>
      </p:sp>
    </p:spTree>
    <p:extLst>
      <p:ext uri="{BB962C8B-B14F-4D97-AF65-F5344CB8AC3E}">
        <p14:creationId xmlns:p14="http://schemas.microsoft.com/office/powerpoint/2010/main" val="130321311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#1</a:t>
            </a:r>
            <a:endParaRPr lang="id-ID" dirty="0">
              <a:latin typeface="Calibri" panose="020F0502020204030204" pitchFamily="34" charset="0"/>
            </a:endParaRPr>
          </a:p>
        </p:txBody>
      </p:sp>
      <p:sp>
        <p:nvSpPr>
          <p:cNvPr id="4" name="TextBox 3"/>
          <p:cNvSpPr txBox="1"/>
          <p:nvPr/>
        </p:nvSpPr>
        <p:spPr>
          <a:xfrm>
            <a:off x="457200" y="1600200"/>
            <a:ext cx="6775253" cy="3703450"/>
          </a:xfrm>
          <a:prstGeom prst="rect">
            <a:avLst/>
          </a:prstGeom>
          <a:noFill/>
        </p:spPr>
        <p:txBody>
          <a:bodyPr wrap="none" rtlCol="0">
            <a:spAutoFit/>
          </a:bodyPr>
          <a:lstStyle/>
          <a:p>
            <a:r>
              <a:rPr lang="id-ID" sz="2800" dirty="0" smtClean="0">
                <a:latin typeface="Calibri" panose="020F0502020204030204" pitchFamily="34" charset="0"/>
              </a:rPr>
              <a:t>What of the following is not a Category of CI?</a:t>
            </a:r>
          </a:p>
          <a:p>
            <a:endParaRPr lang="id-ID" sz="2800" dirty="0" smtClean="0">
              <a:latin typeface="Calibri" panose="020F0502020204030204" pitchFamily="34" charset="0"/>
            </a:endParaRPr>
          </a:p>
          <a:p>
            <a:pPr marL="514350" indent="-514350">
              <a:lnSpc>
                <a:spcPct val="150000"/>
              </a:lnSpc>
              <a:spcAft>
                <a:spcPts val="600"/>
              </a:spcAft>
              <a:buFont typeface="+mj-lt"/>
              <a:buAutoNum type="alphaUcPeriod"/>
            </a:pPr>
            <a:r>
              <a:rPr lang="id-ID" sz="2800" dirty="0" smtClean="0">
                <a:latin typeface="Calibri" panose="020F0502020204030204" pitchFamily="34" charset="0"/>
              </a:rPr>
              <a:t>Service Lifecyle CIs</a:t>
            </a:r>
          </a:p>
          <a:p>
            <a:pPr marL="514350" indent="-514350">
              <a:lnSpc>
                <a:spcPct val="150000"/>
              </a:lnSpc>
              <a:spcAft>
                <a:spcPts val="600"/>
              </a:spcAft>
              <a:buFont typeface="+mj-lt"/>
              <a:buAutoNum type="alphaUcPeriod"/>
            </a:pPr>
            <a:r>
              <a:rPr lang="id-ID" sz="2800" dirty="0">
                <a:latin typeface="Calibri" panose="020F0502020204030204" pitchFamily="34" charset="0"/>
              </a:rPr>
              <a:t>Physical CIs</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Service CIs</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Organization CIs</a:t>
            </a:r>
          </a:p>
        </p:txBody>
      </p:sp>
    </p:spTree>
    <p:extLst>
      <p:ext uri="{BB962C8B-B14F-4D97-AF65-F5344CB8AC3E}">
        <p14:creationId xmlns:p14="http://schemas.microsoft.com/office/powerpoint/2010/main" val="354447579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#1</a:t>
            </a:r>
            <a:endParaRPr lang="id-ID" dirty="0">
              <a:latin typeface="Calibri" panose="020F0502020204030204" pitchFamily="34" charset="0"/>
            </a:endParaRPr>
          </a:p>
        </p:txBody>
      </p:sp>
      <p:sp>
        <p:nvSpPr>
          <p:cNvPr id="4" name="TextBox 3"/>
          <p:cNvSpPr txBox="1"/>
          <p:nvPr/>
        </p:nvSpPr>
        <p:spPr>
          <a:xfrm>
            <a:off x="457200" y="1600200"/>
            <a:ext cx="6775253" cy="3770263"/>
          </a:xfrm>
          <a:prstGeom prst="rect">
            <a:avLst/>
          </a:prstGeom>
          <a:noFill/>
        </p:spPr>
        <p:txBody>
          <a:bodyPr wrap="none" rtlCol="0">
            <a:spAutoFit/>
          </a:bodyPr>
          <a:lstStyle/>
          <a:p>
            <a:r>
              <a:rPr lang="id-ID" sz="2800" dirty="0" smtClean="0">
                <a:latin typeface="Calibri" panose="020F0502020204030204" pitchFamily="34" charset="0"/>
              </a:rPr>
              <a:t>What of the following is not a Category of CI?</a:t>
            </a:r>
          </a:p>
          <a:p>
            <a:endParaRPr lang="id-ID" sz="2800" dirty="0" smtClean="0">
              <a:latin typeface="Calibri" panose="020F0502020204030204" pitchFamily="34" charset="0"/>
            </a:endParaRPr>
          </a:p>
          <a:p>
            <a:pPr marL="514350" indent="-514350">
              <a:lnSpc>
                <a:spcPct val="150000"/>
              </a:lnSpc>
              <a:spcAft>
                <a:spcPts val="600"/>
              </a:spcAft>
              <a:buFont typeface="+mj-lt"/>
              <a:buAutoNum type="alphaUcPeriod"/>
            </a:pPr>
            <a:r>
              <a:rPr lang="id-ID" sz="2800" dirty="0" smtClean="0">
                <a:latin typeface="Calibri" panose="020F0502020204030204" pitchFamily="34" charset="0"/>
              </a:rPr>
              <a:t>Service Lifecyle CIs</a:t>
            </a:r>
          </a:p>
          <a:p>
            <a:pPr marL="514350" indent="-514350">
              <a:lnSpc>
                <a:spcPct val="150000"/>
              </a:lnSpc>
              <a:spcAft>
                <a:spcPts val="600"/>
              </a:spcAft>
              <a:buFont typeface="+mj-lt"/>
              <a:buAutoNum type="alphaUcPeriod"/>
            </a:pPr>
            <a:r>
              <a:rPr lang="id-ID" sz="2800" b="1" dirty="0">
                <a:latin typeface="Calibri" panose="020F0502020204030204" pitchFamily="34" charset="0"/>
              </a:rPr>
              <a:t>Physical CIs</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Service CIs</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Organization CIs</a:t>
            </a:r>
          </a:p>
        </p:txBody>
      </p:sp>
    </p:spTree>
    <p:extLst>
      <p:ext uri="{BB962C8B-B14F-4D97-AF65-F5344CB8AC3E}">
        <p14:creationId xmlns:p14="http://schemas.microsoft.com/office/powerpoint/2010/main" val="297416010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#2</a:t>
            </a:r>
            <a:endParaRPr lang="id-ID" dirty="0">
              <a:latin typeface="Calibri" panose="020F0502020204030204" pitchFamily="34" charset="0"/>
            </a:endParaRPr>
          </a:p>
        </p:txBody>
      </p:sp>
      <p:sp>
        <p:nvSpPr>
          <p:cNvPr id="4" name="TextBox 3"/>
          <p:cNvSpPr txBox="1"/>
          <p:nvPr/>
        </p:nvSpPr>
        <p:spPr>
          <a:xfrm>
            <a:off x="457200" y="1600200"/>
            <a:ext cx="7844840" cy="4632037"/>
          </a:xfrm>
          <a:prstGeom prst="rect">
            <a:avLst/>
          </a:prstGeom>
          <a:noFill/>
        </p:spPr>
        <p:txBody>
          <a:bodyPr wrap="none" rtlCol="0">
            <a:spAutoFit/>
          </a:bodyPr>
          <a:lstStyle/>
          <a:p>
            <a:r>
              <a:rPr lang="id-ID" sz="2800" dirty="0" smtClean="0">
                <a:latin typeface="Calibri" panose="020F0502020204030204" pitchFamily="34" charset="0"/>
              </a:rPr>
              <a:t>Which of the following about Emergency Changes</a:t>
            </a:r>
            <a:br>
              <a:rPr lang="id-ID" sz="2800" dirty="0" smtClean="0">
                <a:latin typeface="Calibri" panose="020F0502020204030204" pitchFamily="34" charset="0"/>
              </a:rPr>
            </a:br>
            <a:r>
              <a:rPr lang="id-ID" sz="2800" dirty="0" smtClean="0">
                <a:latin typeface="Calibri" panose="020F0502020204030204" pitchFamily="34" charset="0"/>
              </a:rPr>
              <a:t>is incorrect?</a:t>
            </a:r>
          </a:p>
          <a:p>
            <a:endParaRPr lang="id-ID" sz="2800" dirty="0" smtClean="0">
              <a:latin typeface="Calibri" panose="020F0502020204030204" pitchFamily="34" charset="0"/>
            </a:endParaRPr>
          </a:p>
          <a:p>
            <a:pPr marL="514350" indent="-514350">
              <a:spcAft>
                <a:spcPts val="600"/>
              </a:spcAft>
              <a:buFont typeface="+mj-lt"/>
              <a:buAutoNum type="alphaUcPeriod"/>
            </a:pPr>
            <a:r>
              <a:rPr lang="id-ID" sz="2800" dirty="0" smtClean="0">
                <a:latin typeface="Calibri" panose="020F0502020204030204" pitchFamily="34" charset="0"/>
              </a:rPr>
              <a:t>Emergency Changes should be tested as </a:t>
            </a:r>
            <a:br>
              <a:rPr lang="id-ID" sz="2800" dirty="0" smtClean="0">
                <a:latin typeface="Calibri" panose="020F0502020204030204" pitchFamily="34" charset="0"/>
              </a:rPr>
            </a:br>
            <a:r>
              <a:rPr lang="id-ID" sz="2800" dirty="0" smtClean="0">
                <a:latin typeface="Calibri" panose="020F0502020204030204" pitchFamily="34" charset="0"/>
              </a:rPr>
              <a:t>thoroughly as possible</a:t>
            </a:r>
          </a:p>
          <a:p>
            <a:pPr marL="514350" indent="-514350">
              <a:spcAft>
                <a:spcPts val="600"/>
              </a:spcAft>
              <a:buFont typeface="+mj-lt"/>
              <a:buAutoNum type="alphaUcPeriod"/>
            </a:pPr>
            <a:r>
              <a:rPr lang="id-ID" sz="2800" dirty="0" smtClean="0">
                <a:latin typeface="Calibri" panose="020F0502020204030204" pitchFamily="34" charset="0"/>
              </a:rPr>
              <a:t>The ECAB will be chaired by the Change Manager</a:t>
            </a:r>
          </a:p>
          <a:p>
            <a:pPr marL="514350" indent="-514350">
              <a:spcAft>
                <a:spcPts val="600"/>
              </a:spcAft>
              <a:buFont typeface="+mj-lt"/>
              <a:buAutoNum type="alphaUcPeriod"/>
            </a:pPr>
            <a:r>
              <a:rPr lang="id-ID" sz="2800" dirty="0" smtClean="0">
                <a:latin typeface="Calibri" panose="020F0502020204030204" pitchFamily="34" charset="0"/>
              </a:rPr>
              <a:t>The number of Emergency Changes should be</a:t>
            </a:r>
            <a:br>
              <a:rPr lang="id-ID" sz="2800" dirty="0" smtClean="0">
                <a:latin typeface="Calibri" panose="020F0502020204030204" pitchFamily="34" charset="0"/>
              </a:rPr>
            </a:br>
            <a:r>
              <a:rPr lang="id-ID" sz="2800" dirty="0" smtClean="0">
                <a:latin typeface="Calibri" panose="020F0502020204030204" pitchFamily="34" charset="0"/>
              </a:rPr>
              <a:t>minimized</a:t>
            </a:r>
          </a:p>
          <a:p>
            <a:pPr marL="514350" indent="-514350">
              <a:spcAft>
                <a:spcPts val="600"/>
              </a:spcAft>
              <a:buFont typeface="+mj-lt"/>
              <a:buAutoNum type="alphaUcPeriod"/>
            </a:pPr>
            <a:r>
              <a:rPr lang="id-ID" sz="2800" dirty="0" smtClean="0">
                <a:latin typeface="Calibri" panose="020F0502020204030204" pitchFamily="34" charset="0"/>
              </a:rPr>
              <a:t>An Emergency Change is only permitted if there</a:t>
            </a:r>
            <a:br>
              <a:rPr lang="id-ID" sz="2800" dirty="0" smtClean="0">
                <a:latin typeface="Calibri" panose="020F0502020204030204" pitchFamily="34" charset="0"/>
              </a:rPr>
            </a:br>
            <a:r>
              <a:rPr lang="id-ID" sz="2800" dirty="0" smtClean="0">
                <a:latin typeface="Calibri" panose="020F0502020204030204" pitchFamily="34" charset="0"/>
              </a:rPr>
              <a:t>are no risks associated with the change</a:t>
            </a:r>
          </a:p>
        </p:txBody>
      </p:sp>
    </p:spTree>
    <p:extLst>
      <p:ext uri="{BB962C8B-B14F-4D97-AF65-F5344CB8AC3E}">
        <p14:creationId xmlns:p14="http://schemas.microsoft.com/office/powerpoint/2010/main" val="55313177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#2</a:t>
            </a:r>
            <a:endParaRPr lang="id-ID" dirty="0">
              <a:latin typeface="Calibri" panose="020F0502020204030204" pitchFamily="34" charset="0"/>
            </a:endParaRPr>
          </a:p>
        </p:txBody>
      </p:sp>
      <p:sp>
        <p:nvSpPr>
          <p:cNvPr id="4" name="TextBox 3"/>
          <p:cNvSpPr txBox="1"/>
          <p:nvPr/>
        </p:nvSpPr>
        <p:spPr>
          <a:xfrm>
            <a:off x="457200" y="1600200"/>
            <a:ext cx="7844840" cy="4632037"/>
          </a:xfrm>
          <a:prstGeom prst="rect">
            <a:avLst/>
          </a:prstGeom>
          <a:noFill/>
        </p:spPr>
        <p:txBody>
          <a:bodyPr wrap="none" rtlCol="0">
            <a:spAutoFit/>
          </a:bodyPr>
          <a:lstStyle/>
          <a:p>
            <a:r>
              <a:rPr lang="id-ID" sz="2800" dirty="0" smtClean="0">
                <a:latin typeface="Calibri" panose="020F0502020204030204" pitchFamily="34" charset="0"/>
              </a:rPr>
              <a:t>Which of the following about Emergency Changes</a:t>
            </a:r>
            <a:br>
              <a:rPr lang="id-ID" sz="2800" dirty="0" smtClean="0">
                <a:latin typeface="Calibri" panose="020F0502020204030204" pitchFamily="34" charset="0"/>
              </a:rPr>
            </a:br>
            <a:r>
              <a:rPr lang="id-ID" sz="2800" dirty="0" smtClean="0">
                <a:latin typeface="Calibri" panose="020F0502020204030204" pitchFamily="34" charset="0"/>
              </a:rPr>
              <a:t>is incorrect?</a:t>
            </a:r>
          </a:p>
          <a:p>
            <a:endParaRPr lang="id-ID" sz="2800" dirty="0" smtClean="0">
              <a:latin typeface="Calibri" panose="020F0502020204030204" pitchFamily="34" charset="0"/>
            </a:endParaRPr>
          </a:p>
          <a:p>
            <a:pPr marL="514350" indent="-514350">
              <a:spcAft>
                <a:spcPts val="600"/>
              </a:spcAft>
              <a:buFont typeface="+mj-lt"/>
              <a:buAutoNum type="alphaUcPeriod"/>
            </a:pPr>
            <a:r>
              <a:rPr lang="id-ID" sz="2800" dirty="0" smtClean="0">
                <a:latin typeface="Calibri" panose="020F0502020204030204" pitchFamily="34" charset="0"/>
              </a:rPr>
              <a:t>Emergency Changes should be tested as </a:t>
            </a:r>
            <a:br>
              <a:rPr lang="id-ID" sz="2800" dirty="0" smtClean="0">
                <a:latin typeface="Calibri" panose="020F0502020204030204" pitchFamily="34" charset="0"/>
              </a:rPr>
            </a:br>
            <a:r>
              <a:rPr lang="id-ID" sz="2800" dirty="0" smtClean="0">
                <a:latin typeface="Calibri" panose="020F0502020204030204" pitchFamily="34" charset="0"/>
              </a:rPr>
              <a:t>thoroughly as possible</a:t>
            </a:r>
          </a:p>
          <a:p>
            <a:pPr marL="514350" indent="-514350">
              <a:spcAft>
                <a:spcPts val="600"/>
              </a:spcAft>
              <a:buFont typeface="+mj-lt"/>
              <a:buAutoNum type="alphaUcPeriod"/>
            </a:pPr>
            <a:r>
              <a:rPr lang="id-ID" sz="2800" dirty="0" smtClean="0">
                <a:latin typeface="Calibri" panose="020F0502020204030204" pitchFamily="34" charset="0"/>
              </a:rPr>
              <a:t>The ECAB will be chaired by the Change Manager</a:t>
            </a:r>
          </a:p>
          <a:p>
            <a:pPr marL="514350" indent="-514350">
              <a:spcAft>
                <a:spcPts val="600"/>
              </a:spcAft>
              <a:buFont typeface="+mj-lt"/>
              <a:buAutoNum type="alphaUcPeriod"/>
            </a:pPr>
            <a:r>
              <a:rPr lang="id-ID" sz="2800" dirty="0" smtClean="0">
                <a:latin typeface="Calibri" panose="020F0502020204030204" pitchFamily="34" charset="0"/>
              </a:rPr>
              <a:t>The number of Emergency Changes should be</a:t>
            </a:r>
            <a:br>
              <a:rPr lang="id-ID" sz="2800" dirty="0" smtClean="0">
                <a:latin typeface="Calibri" panose="020F0502020204030204" pitchFamily="34" charset="0"/>
              </a:rPr>
            </a:br>
            <a:r>
              <a:rPr lang="id-ID" sz="2800" dirty="0" smtClean="0">
                <a:latin typeface="Calibri" panose="020F0502020204030204" pitchFamily="34" charset="0"/>
              </a:rPr>
              <a:t>minimized</a:t>
            </a:r>
          </a:p>
          <a:p>
            <a:pPr marL="514350" indent="-514350">
              <a:spcAft>
                <a:spcPts val="600"/>
              </a:spcAft>
              <a:buFont typeface="+mj-lt"/>
              <a:buAutoNum type="alphaUcPeriod"/>
            </a:pPr>
            <a:r>
              <a:rPr lang="id-ID" sz="2800" b="1" dirty="0" smtClean="0">
                <a:latin typeface="Calibri" panose="020F0502020204030204" pitchFamily="34" charset="0"/>
              </a:rPr>
              <a:t>An Emergency Change is only permitted if there</a:t>
            </a:r>
            <a:br>
              <a:rPr lang="id-ID" sz="2800" b="1" dirty="0" smtClean="0">
                <a:latin typeface="Calibri" panose="020F0502020204030204" pitchFamily="34" charset="0"/>
              </a:rPr>
            </a:br>
            <a:r>
              <a:rPr lang="id-ID" sz="2800" b="1" dirty="0" smtClean="0">
                <a:latin typeface="Calibri" panose="020F0502020204030204" pitchFamily="34" charset="0"/>
              </a:rPr>
              <a:t>are no risks associated with the change</a:t>
            </a:r>
          </a:p>
        </p:txBody>
      </p:sp>
    </p:spTree>
    <p:extLst>
      <p:ext uri="{BB962C8B-B14F-4D97-AF65-F5344CB8AC3E}">
        <p14:creationId xmlns:p14="http://schemas.microsoft.com/office/powerpoint/2010/main" val="23810754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4725"/>
          </a:xfrm>
        </p:spPr>
        <p:txBody>
          <a:bodyPr/>
          <a:lstStyle/>
          <a:p>
            <a:r>
              <a:rPr lang="id-ID" dirty="0" smtClean="0">
                <a:latin typeface="Calibri" panose="020F0502020204030204" pitchFamily="34" charset="0"/>
              </a:rPr>
              <a:t>Question #4</a:t>
            </a:r>
            <a:endParaRPr lang="id-ID" dirty="0">
              <a:latin typeface="Calibri" panose="020F0502020204030204" pitchFamily="34" charset="0"/>
            </a:endParaRPr>
          </a:p>
        </p:txBody>
      </p:sp>
      <p:sp>
        <p:nvSpPr>
          <p:cNvPr id="4" name="TextBox 3"/>
          <p:cNvSpPr txBox="1"/>
          <p:nvPr/>
        </p:nvSpPr>
        <p:spPr>
          <a:xfrm>
            <a:off x="381000" y="1357740"/>
            <a:ext cx="8222315" cy="5062924"/>
          </a:xfrm>
          <a:prstGeom prst="rect">
            <a:avLst/>
          </a:prstGeom>
          <a:noFill/>
        </p:spPr>
        <p:txBody>
          <a:bodyPr wrap="none" rtlCol="0">
            <a:spAutoFit/>
          </a:bodyPr>
          <a:lstStyle/>
          <a:p>
            <a:r>
              <a:rPr lang="id-ID" sz="2800" dirty="0" smtClean="0">
                <a:latin typeface="Calibri" panose="020F0502020204030204" pitchFamily="34" charset="0"/>
              </a:rPr>
              <a:t>Which of the following statements regarding a </a:t>
            </a:r>
            <a:br>
              <a:rPr lang="id-ID" sz="2800" dirty="0" smtClean="0">
                <a:latin typeface="Calibri" panose="020F0502020204030204" pitchFamily="34" charset="0"/>
              </a:rPr>
            </a:br>
            <a:r>
              <a:rPr lang="id-ID" sz="2800" dirty="0" smtClean="0">
                <a:latin typeface="Calibri" panose="020F0502020204030204" pitchFamily="34" charset="0"/>
              </a:rPr>
              <a:t>Snapshot is false?</a:t>
            </a:r>
          </a:p>
          <a:p>
            <a:endParaRPr lang="id-ID" sz="2800" dirty="0" smtClean="0">
              <a:latin typeface="Calibri" panose="020F0502020204030204" pitchFamily="34" charset="0"/>
            </a:endParaRPr>
          </a:p>
          <a:p>
            <a:pPr marL="514350" indent="-514350">
              <a:spcAft>
                <a:spcPts val="600"/>
              </a:spcAft>
              <a:buFont typeface="+mj-lt"/>
              <a:buAutoNum type="alphaUcPeriod"/>
            </a:pPr>
            <a:r>
              <a:rPr lang="id-ID" sz="2800" dirty="0" smtClean="0">
                <a:latin typeface="Calibri" panose="020F0502020204030204" pitchFamily="34" charset="0"/>
              </a:rPr>
              <a:t>A snapshot is the current state of configuration</a:t>
            </a:r>
            <a:br>
              <a:rPr lang="id-ID" sz="2800" dirty="0" smtClean="0">
                <a:latin typeface="Calibri" panose="020F0502020204030204" pitchFamily="34" charset="0"/>
              </a:rPr>
            </a:br>
            <a:r>
              <a:rPr lang="id-ID" sz="2800" dirty="0" smtClean="0">
                <a:latin typeface="Calibri" panose="020F0502020204030204" pitchFamily="34" charset="0"/>
              </a:rPr>
              <a:t>item or an environment</a:t>
            </a:r>
          </a:p>
          <a:p>
            <a:pPr marL="514350" indent="-514350">
              <a:spcAft>
                <a:spcPts val="600"/>
              </a:spcAft>
              <a:buFont typeface="+mj-lt"/>
              <a:buAutoNum type="alphaUcPeriod"/>
            </a:pPr>
            <a:r>
              <a:rPr lang="id-ID" sz="2800" dirty="0" smtClean="0">
                <a:latin typeface="Calibri" panose="020F0502020204030204" pitchFamily="34" charset="0"/>
              </a:rPr>
              <a:t>The snapshot is recorded in the CMS and remains</a:t>
            </a:r>
            <a:br>
              <a:rPr lang="id-ID" sz="2800" dirty="0" smtClean="0">
                <a:latin typeface="Calibri" panose="020F0502020204030204" pitchFamily="34" charset="0"/>
              </a:rPr>
            </a:br>
            <a:r>
              <a:rPr lang="id-ID" sz="2800" dirty="0" smtClean="0">
                <a:latin typeface="Calibri" panose="020F0502020204030204" pitchFamily="34" charset="0"/>
              </a:rPr>
              <a:t>as fixed historical record at a point in time</a:t>
            </a:r>
          </a:p>
          <a:p>
            <a:pPr marL="514350" indent="-514350">
              <a:spcAft>
                <a:spcPts val="600"/>
              </a:spcAft>
              <a:buFont typeface="+mj-lt"/>
              <a:buAutoNum type="alphaUcPeriod"/>
            </a:pPr>
            <a:r>
              <a:rPr lang="id-ID" sz="2800" dirty="0" smtClean="0">
                <a:latin typeface="Calibri" panose="020F0502020204030204" pitchFamily="34" charset="0"/>
              </a:rPr>
              <a:t>A snapshot is always a collection of Cis captured</a:t>
            </a:r>
            <a:br>
              <a:rPr lang="id-ID" sz="2800" dirty="0" smtClean="0">
                <a:latin typeface="Calibri" panose="020F0502020204030204" pitchFamily="34" charset="0"/>
              </a:rPr>
            </a:br>
            <a:r>
              <a:rPr lang="id-ID" sz="2800" dirty="0" smtClean="0">
                <a:latin typeface="Calibri" panose="020F0502020204030204" pitchFamily="34" charset="0"/>
              </a:rPr>
              <a:t>from a historical perspective</a:t>
            </a:r>
          </a:p>
          <a:p>
            <a:pPr marL="514350" indent="-514350">
              <a:spcAft>
                <a:spcPts val="600"/>
              </a:spcAft>
              <a:buFont typeface="+mj-lt"/>
              <a:buAutoNum type="alphaUcPeriod"/>
            </a:pPr>
            <a:r>
              <a:rPr lang="id-ID" sz="2800" dirty="0" smtClean="0">
                <a:latin typeface="Calibri" panose="020F0502020204030204" pitchFamily="34" charset="0"/>
              </a:rPr>
              <a:t>A snapshot is not necessarily formally reviewed and</a:t>
            </a:r>
            <a:br>
              <a:rPr lang="id-ID" sz="2800" dirty="0" smtClean="0">
                <a:latin typeface="Calibri" panose="020F0502020204030204" pitchFamily="34" charset="0"/>
              </a:rPr>
            </a:br>
            <a:r>
              <a:rPr lang="id-ID" sz="2800" dirty="0" smtClean="0">
                <a:latin typeface="Calibri" panose="020F0502020204030204" pitchFamily="34" charset="0"/>
              </a:rPr>
              <a:t>agreed upon – it’s just a documentation of a state</a:t>
            </a:r>
          </a:p>
        </p:txBody>
      </p:sp>
    </p:spTree>
    <p:extLst>
      <p:ext uri="{BB962C8B-B14F-4D97-AF65-F5344CB8AC3E}">
        <p14:creationId xmlns:p14="http://schemas.microsoft.com/office/powerpoint/2010/main" val="116607356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4725"/>
          </a:xfrm>
        </p:spPr>
        <p:txBody>
          <a:bodyPr/>
          <a:lstStyle/>
          <a:p>
            <a:r>
              <a:rPr lang="id-ID" dirty="0" smtClean="0">
                <a:latin typeface="Calibri" panose="020F0502020204030204" pitchFamily="34" charset="0"/>
              </a:rPr>
              <a:t>Question #4</a:t>
            </a:r>
            <a:endParaRPr lang="id-ID" dirty="0">
              <a:latin typeface="Calibri" panose="020F0502020204030204" pitchFamily="34" charset="0"/>
            </a:endParaRPr>
          </a:p>
        </p:txBody>
      </p:sp>
      <p:sp>
        <p:nvSpPr>
          <p:cNvPr id="4" name="TextBox 3"/>
          <p:cNvSpPr txBox="1"/>
          <p:nvPr/>
        </p:nvSpPr>
        <p:spPr>
          <a:xfrm>
            <a:off x="381000" y="1357740"/>
            <a:ext cx="8222315" cy="5062924"/>
          </a:xfrm>
          <a:prstGeom prst="rect">
            <a:avLst/>
          </a:prstGeom>
          <a:noFill/>
        </p:spPr>
        <p:txBody>
          <a:bodyPr wrap="none" rtlCol="0">
            <a:spAutoFit/>
          </a:bodyPr>
          <a:lstStyle/>
          <a:p>
            <a:r>
              <a:rPr lang="id-ID" sz="2800" dirty="0" smtClean="0">
                <a:latin typeface="Calibri" panose="020F0502020204030204" pitchFamily="34" charset="0"/>
              </a:rPr>
              <a:t>Which of the following statements regarding a </a:t>
            </a:r>
            <a:br>
              <a:rPr lang="id-ID" sz="2800" dirty="0" smtClean="0">
                <a:latin typeface="Calibri" panose="020F0502020204030204" pitchFamily="34" charset="0"/>
              </a:rPr>
            </a:br>
            <a:r>
              <a:rPr lang="id-ID" sz="2800" dirty="0" smtClean="0">
                <a:latin typeface="Calibri" panose="020F0502020204030204" pitchFamily="34" charset="0"/>
              </a:rPr>
              <a:t>Snapshot is false?</a:t>
            </a:r>
          </a:p>
          <a:p>
            <a:endParaRPr lang="id-ID" sz="2800" dirty="0" smtClean="0">
              <a:latin typeface="Calibri" panose="020F0502020204030204" pitchFamily="34" charset="0"/>
            </a:endParaRPr>
          </a:p>
          <a:p>
            <a:pPr marL="514350" indent="-514350">
              <a:spcAft>
                <a:spcPts val="600"/>
              </a:spcAft>
              <a:buFont typeface="+mj-lt"/>
              <a:buAutoNum type="alphaUcPeriod"/>
            </a:pPr>
            <a:r>
              <a:rPr lang="id-ID" sz="2800" dirty="0" smtClean="0">
                <a:latin typeface="Calibri" panose="020F0502020204030204" pitchFamily="34" charset="0"/>
              </a:rPr>
              <a:t>A snapshot is the current state of configuration</a:t>
            </a:r>
            <a:br>
              <a:rPr lang="id-ID" sz="2800" dirty="0" smtClean="0">
                <a:latin typeface="Calibri" panose="020F0502020204030204" pitchFamily="34" charset="0"/>
              </a:rPr>
            </a:br>
            <a:r>
              <a:rPr lang="id-ID" sz="2800" dirty="0" smtClean="0">
                <a:latin typeface="Calibri" panose="020F0502020204030204" pitchFamily="34" charset="0"/>
              </a:rPr>
              <a:t>item or an environment</a:t>
            </a:r>
          </a:p>
          <a:p>
            <a:pPr marL="514350" indent="-514350">
              <a:spcAft>
                <a:spcPts val="600"/>
              </a:spcAft>
              <a:buFont typeface="+mj-lt"/>
              <a:buAutoNum type="alphaUcPeriod"/>
            </a:pPr>
            <a:r>
              <a:rPr lang="id-ID" sz="2800" dirty="0" smtClean="0">
                <a:latin typeface="Calibri" panose="020F0502020204030204" pitchFamily="34" charset="0"/>
              </a:rPr>
              <a:t>The snapshot is recorded in the CMS and remains</a:t>
            </a:r>
            <a:br>
              <a:rPr lang="id-ID" sz="2800" dirty="0" smtClean="0">
                <a:latin typeface="Calibri" panose="020F0502020204030204" pitchFamily="34" charset="0"/>
              </a:rPr>
            </a:br>
            <a:r>
              <a:rPr lang="id-ID" sz="2800" dirty="0" smtClean="0">
                <a:latin typeface="Calibri" panose="020F0502020204030204" pitchFamily="34" charset="0"/>
              </a:rPr>
              <a:t>as fixed historical record at a point in time</a:t>
            </a:r>
          </a:p>
          <a:p>
            <a:pPr marL="514350" indent="-514350">
              <a:spcAft>
                <a:spcPts val="600"/>
              </a:spcAft>
              <a:buFont typeface="+mj-lt"/>
              <a:buAutoNum type="alphaUcPeriod"/>
            </a:pPr>
            <a:r>
              <a:rPr lang="id-ID" sz="2800" b="1" dirty="0" smtClean="0">
                <a:latin typeface="Calibri" panose="020F0502020204030204" pitchFamily="34" charset="0"/>
              </a:rPr>
              <a:t>A snapshot is always a collection of Cis captured</a:t>
            </a:r>
            <a:br>
              <a:rPr lang="id-ID" sz="2800" b="1" dirty="0" smtClean="0">
                <a:latin typeface="Calibri" panose="020F0502020204030204" pitchFamily="34" charset="0"/>
              </a:rPr>
            </a:br>
            <a:r>
              <a:rPr lang="id-ID" sz="2800" b="1" dirty="0" smtClean="0">
                <a:latin typeface="Calibri" panose="020F0502020204030204" pitchFamily="34" charset="0"/>
              </a:rPr>
              <a:t>from a historical perspective</a:t>
            </a:r>
          </a:p>
          <a:p>
            <a:pPr marL="514350" indent="-514350">
              <a:spcAft>
                <a:spcPts val="600"/>
              </a:spcAft>
              <a:buFont typeface="+mj-lt"/>
              <a:buAutoNum type="alphaUcPeriod"/>
            </a:pPr>
            <a:r>
              <a:rPr lang="id-ID" sz="2800" dirty="0" smtClean="0">
                <a:latin typeface="Calibri" panose="020F0502020204030204" pitchFamily="34" charset="0"/>
              </a:rPr>
              <a:t>A snapshot is not necessarily formally reviewed and</a:t>
            </a:r>
            <a:br>
              <a:rPr lang="id-ID" sz="2800" dirty="0" smtClean="0">
                <a:latin typeface="Calibri" panose="020F0502020204030204" pitchFamily="34" charset="0"/>
              </a:rPr>
            </a:br>
            <a:r>
              <a:rPr lang="id-ID" sz="2800" dirty="0" smtClean="0">
                <a:latin typeface="Calibri" panose="020F0502020204030204" pitchFamily="34" charset="0"/>
              </a:rPr>
              <a:t>agreed upon – it’s just a documentation of a state</a:t>
            </a:r>
          </a:p>
        </p:txBody>
      </p:sp>
    </p:spTree>
    <p:extLst>
      <p:ext uri="{BB962C8B-B14F-4D97-AF65-F5344CB8AC3E}">
        <p14:creationId xmlns:p14="http://schemas.microsoft.com/office/powerpoint/2010/main" val="4109315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latin typeface="Calibri" panose="020F0502020204030204" pitchFamily="34" charset="0"/>
              </a:rPr>
              <a:t>Transition Planning and Support</a:t>
            </a:r>
            <a:endParaRPr lang="en-US" dirty="0">
              <a:latin typeface="Calibri" panose="020F0502020204030204" pitchFamily="34" charset="0"/>
            </a:endParaRPr>
          </a:p>
        </p:txBody>
      </p:sp>
      <p:sp>
        <p:nvSpPr>
          <p:cNvPr id="5" name="Subtitle 4"/>
          <p:cNvSpPr>
            <a:spLocks noGrp="1"/>
          </p:cNvSpPr>
          <p:nvPr>
            <p:ph type="subTitle" idx="1"/>
          </p:nvPr>
        </p:nvSpPr>
        <p:spPr/>
        <p:txBody>
          <a:bodyPr/>
          <a:lstStyle/>
          <a:p>
            <a:endParaRPr lang="en-US">
              <a:latin typeface="Calibri" panose="020F0502020204030204" pitchFamily="34" charset="0"/>
            </a:endParaRPr>
          </a:p>
        </p:txBody>
      </p:sp>
    </p:spTree>
    <p:extLst>
      <p:ext uri="{BB962C8B-B14F-4D97-AF65-F5344CB8AC3E}">
        <p14:creationId xmlns:p14="http://schemas.microsoft.com/office/powerpoint/2010/main" val="242909350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#5</a:t>
            </a:r>
            <a:endParaRPr lang="id-ID" dirty="0">
              <a:latin typeface="Calibri" panose="020F0502020204030204" pitchFamily="34" charset="0"/>
            </a:endParaRPr>
          </a:p>
        </p:txBody>
      </p:sp>
      <p:sp>
        <p:nvSpPr>
          <p:cNvPr id="4" name="TextBox 3"/>
          <p:cNvSpPr txBox="1"/>
          <p:nvPr/>
        </p:nvSpPr>
        <p:spPr>
          <a:xfrm>
            <a:off x="457200" y="1600200"/>
            <a:ext cx="6380208" cy="4201150"/>
          </a:xfrm>
          <a:prstGeom prst="rect">
            <a:avLst/>
          </a:prstGeom>
          <a:noFill/>
        </p:spPr>
        <p:txBody>
          <a:bodyPr wrap="none" rtlCol="0">
            <a:spAutoFit/>
          </a:bodyPr>
          <a:lstStyle/>
          <a:p>
            <a:r>
              <a:rPr lang="id-ID" sz="2800" dirty="0" smtClean="0">
                <a:latin typeface="Calibri" panose="020F0502020204030204" pitchFamily="34" charset="0"/>
              </a:rPr>
              <a:t>Which changes should be subject to a Post</a:t>
            </a:r>
            <a:br>
              <a:rPr lang="id-ID" sz="2800" dirty="0" smtClean="0">
                <a:latin typeface="Calibri" panose="020F0502020204030204" pitchFamily="34" charset="0"/>
              </a:rPr>
            </a:br>
            <a:r>
              <a:rPr lang="id-ID" sz="2800" dirty="0" smtClean="0">
                <a:latin typeface="Calibri" panose="020F0502020204030204" pitchFamily="34" charset="0"/>
              </a:rPr>
              <a:t>Implementation Review?</a:t>
            </a:r>
          </a:p>
          <a:p>
            <a:endParaRPr lang="id-ID" sz="2800" dirty="0" smtClean="0">
              <a:latin typeface="Calibri" panose="020F0502020204030204" pitchFamily="34" charset="0"/>
            </a:endParaRPr>
          </a:p>
          <a:p>
            <a:pPr marL="514350" indent="-514350">
              <a:lnSpc>
                <a:spcPct val="150000"/>
              </a:lnSpc>
              <a:spcAft>
                <a:spcPts val="600"/>
              </a:spcAft>
              <a:buFont typeface="+mj-lt"/>
              <a:buAutoNum type="alphaUcPeriod"/>
            </a:pPr>
            <a:r>
              <a:rPr lang="id-ID" sz="2800" dirty="0" smtClean="0">
                <a:latin typeface="Calibri" panose="020F0502020204030204" pitchFamily="34" charset="0"/>
              </a:rPr>
              <a:t>All changes</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Emergency changes only</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All changes except standard changes</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All CAB approved changes</a:t>
            </a:r>
          </a:p>
        </p:txBody>
      </p:sp>
    </p:spTree>
    <p:extLst>
      <p:ext uri="{BB962C8B-B14F-4D97-AF65-F5344CB8AC3E}">
        <p14:creationId xmlns:p14="http://schemas.microsoft.com/office/powerpoint/2010/main" val="360923487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#5</a:t>
            </a:r>
            <a:endParaRPr lang="id-ID" dirty="0">
              <a:latin typeface="Calibri" panose="020F0502020204030204" pitchFamily="34" charset="0"/>
            </a:endParaRPr>
          </a:p>
        </p:txBody>
      </p:sp>
      <p:sp>
        <p:nvSpPr>
          <p:cNvPr id="4" name="TextBox 3"/>
          <p:cNvSpPr txBox="1"/>
          <p:nvPr/>
        </p:nvSpPr>
        <p:spPr>
          <a:xfrm>
            <a:off x="457200" y="1600200"/>
            <a:ext cx="6380208" cy="4201150"/>
          </a:xfrm>
          <a:prstGeom prst="rect">
            <a:avLst/>
          </a:prstGeom>
          <a:noFill/>
        </p:spPr>
        <p:txBody>
          <a:bodyPr wrap="none" rtlCol="0">
            <a:spAutoFit/>
          </a:bodyPr>
          <a:lstStyle/>
          <a:p>
            <a:r>
              <a:rPr lang="id-ID" sz="2800" dirty="0" smtClean="0">
                <a:latin typeface="Calibri" panose="020F0502020204030204" pitchFamily="34" charset="0"/>
              </a:rPr>
              <a:t>Which changes should be subject to a Post</a:t>
            </a:r>
            <a:br>
              <a:rPr lang="id-ID" sz="2800" dirty="0" smtClean="0">
                <a:latin typeface="Calibri" panose="020F0502020204030204" pitchFamily="34" charset="0"/>
              </a:rPr>
            </a:br>
            <a:r>
              <a:rPr lang="id-ID" sz="2800" dirty="0" smtClean="0">
                <a:latin typeface="Calibri" panose="020F0502020204030204" pitchFamily="34" charset="0"/>
              </a:rPr>
              <a:t>Implementation Review?</a:t>
            </a:r>
          </a:p>
          <a:p>
            <a:endParaRPr lang="id-ID" sz="2800" dirty="0" smtClean="0">
              <a:latin typeface="Calibri" panose="020F0502020204030204" pitchFamily="34" charset="0"/>
            </a:endParaRPr>
          </a:p>
          <a:p>
            <a:pPr marL="514350" indent="-514350">
              <a:lnSpc>
                <a:spcPct val="150000"/>
              </a:lnSpc>
              <a:spcAft>
                <a:spcPts val="600"/>
              </a:spcAft>
              <a:buFont typeface="+mj-lt"/>
              <a:buAutoNum type="alphaUcPeriod"/>
            </a:pPr>
            <a:r>
              <a:rPr lang="id-ID" sz="2800" dirty="0" smtClean="0">
                <a:latin typeface="Calibri" panose="020F0502020204030204" pitchFamily="34" charset="0"/>
              </a:rPr>
              <a:t>All changes</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Emergency changes only</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All changes except standard changes</a:t>
            </a:r>
          </a:p>
          <a:p>
            <a:pPr marL="514350" indent="-514350">
              <a:lnSpc>
                <a:spcPct val="150000"/>
              </a:lnSpc>
              <a:spcAft>
                <a:spcPts val="600"/>
              </a:spcAft>
              <a:buFont typeface="+mj-lt"/>
              <a:buAutoNum type="alphaUcPeriod"/>
            </a:pPr>
            <a:r>
              <a:rPr lang="id-ID" sz="2800" b="1" dirty="0" smtClean="0">
                <a:latin typeface="Calibri" panose="020F0502020204030204" pitchFamily="34" charset="0"/>
              </a:rPr>
              <a:t>All CAB approved changes</a:t>
            </a:r>
          </a:p>
        </p:txBody>
      </p:sp>
    </p:spTree>
    <p:extLst>
      <p:ext uri="{BB962C8B-B14F-4D97-AF65-F5344CB8AC3E}">
        <p14:creationId xmlns:p14="http://schemas.microsoft.com/office/powerpoint/2010/main" val="160671945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#6</a:t>
            </a:r>
            <a:endParaRPr lang="id-ID" dirty="0">
              <a:latin typeface="Calibri" panose="020F0502020204030204" pitchFamily="34" charset="0"/>
            </a:endParaRPr>
          </a:p>
        </p:txBody>
      </p:sp>
      <p:sp>
        <p:nvSpPr>
          <p:cNvPr id="4" name="TextBox 3"/>
          <p:cNvSpPr txBox="1"/>
          <p:nvPr/>
        </p:nvSpPr>
        <p:spPr>
          <a:xfrm>
            <a:off x="457200" y="1524000"/>
            <a:ext cx="8117222" cy="4078039"/>
          </a:xfrm>
          <a:prstGeom prst="rect">
            <a:avLst/>
          </a:prstGeom>
          <a:noFill/>
        </p:spPr>
        <p:txBody>
          <a:bodyPr wrap="none" rtlCol="0">
            <a:spAutoFit/>
          </a:bodyPr>
          <a:lstStyle/>
          <a:p>
            <a:r>
              <a:rPr lang="id-ID" sz="2800" dirty="0" smtClean="0">
                <a:latin typeface="Calibri" panose="020F0502020204030204" pitchFamily="34" charset="0"/>
              </a:rPr>
              <a:t>Which is the correct sequence of activities in the </a:t>
            </a:r>
            <a:br>
              <a:rPr lang="id-ID" sz="2800" dirty="0" smtClean="0">
                <a:latin typeface="Calibri" panose="020F0502020204030204" pitchFamily="34" charset="0"/>
              </a:rPr>
            </a:br>
            <a:r>
              <a:rPr lang="id-ID" sz="2800" dirty="0" smtClean="0">
                <a:latin typeface="Calibri" panose="020F0502020204030204" pitchFamily="34" charset="0"/>
              </a:rPr>
              <a:t>SACM process?</a:t>
            </a:r>
          </a:p>
          <a:p>
            <a:endParaRPr lang="id-ID" sz="2800" dirty="0" smtClean="0">
              <a:latin typeface="Calibri" panose="020F0502020204030204" pitchFamily="34" charset="0"/>
            </a:endParaRPr>
          </a:p>
          <a:p>
            <a:pPr marL="514350" indent="-514350">
              <a:spcAft>
                <a:spcPts val="600"/>
              </a:spcAft>
              <a:buFont typeface="+mj-lt"/>
              <a:buAutoNum type="alphaUcPeriod"/>
            </a:pPr>
            <a:r>
              <a:rPr lang="id-ID" sz="2000" dirty="0" smtClean="0">
                <a:latin typeface="Calibri" panose="020F0502020204030204" pitchFamily="34" charset="0"/>
              </a:rPr>
              <a:t>Management &amp; Planning – Configuration Identification – Status </a:t>
            </a:r>
            <a:br>
              <a:rPr lang="id-ID" sz="2000" dirty="0" smtClean="0">
                <a:latin typeface="Calibri" panose="020F0502020204030204" pitchFamily="34" charset="0"/>
              </a:rPr>
            </a:br>
            <a:r>
              <a:rPr lang="id-ID" sz="2000" dirty="0" smtClean="0">
                <a:latin typeface="Calibri" panose="020F0502020204030204" pitchFamily="34" charset="0"/>
              </a:rPr>
              <a:t>Reporting – Configuration Control – Verification &amp; Audit</a:t>
            </a:r>
          </a:p>
          <a:p>
            <a:pPr marL="514350" indent="-514350">
              <a:spcAft>
                <a:spcPts val="600"/>
              </a:spcAft>
              <a:buFont typeface="+mj-lt"/>
              <a:buAutoNum type="alphaUcPeriod"/>
            </a:pPr>
            <a:r>
              <a:rPr lang="id-ID" sz="2000" dirty="0" smtClean="0">
                <a:latin typeface="Calibri" panose="020F0502020204030204" pitchFamily="34" charset="0"/>
              </a:rPr>
              <a:t>Asset Management– Configuration Control – Status Reporting – </a:t>
            </a:r>
            <a:br>
              <a:rPr lang="id-ID" sz="2000" dirty="0" smtClean="0">
                <a:latin typeface="Calibri" panose="020F0502020204030204" pitchFamily="34" charset="0"/>
              </a:rPr>
            </a:br>
            <a:r>
              <a:rPr lang="id-ID" sz="2000" dirty="0" smtClean="0">
                <a:latin typeface="Calibri" panose="020F0502020204030204" pitchFamily="34" charset="0"/>
              </a:rPr>
              <a:t>Verification &amp; Audit</a:t>
            </a:r>
          </a:p>
          <a:p>
            <a:pPr marL="514350" indent="-514350">
              <a:spcAft>
                <a:spcPts val="600"/>
              </a:spcAft>
              <a:buFont typeface="+mj-lt"/>
              <a:buAutoNum type="alphaUcPeriod"/>
            </a:pPr>
            <a:r>
              <a:rPr lang="id-ID" sz="2000" dirty="0" smtClean="0">
                <a:latin typeface="Calibri" panose="020F0502020204030204" pitchFamily="34" charset="0"/>
              </a:rPr>
              <a:t>Status Reporting – Configuration Identification – Management and</a:t>
            </a:r>
            <a:br>
              <a:rPr lang="id-ID" sz="2000" dirty="0" smtClean="0">
                <a:latin typeface="Calibri" panose="020F0502020204030204" pitchFamily="34" charset="0"/>
              </a:rPr>
            </a:br>
            <a:r>
              <a:rPr lang="id-ID" sz="2000" dirty="0" smtClean="0">
                <a:latin typeface="Calibri" panose="020F0502020204030204" pitchFamily="34" charset="0"/>
              </a:rPr>
              <a:t>Planning – Configuration Control – Verification &amp; Audit</a:t>
            </a:r>
          </a:p>
          <a:p>
            <a:pPr marL="514350" indent="-514350">
              <a:spcAft>
                <a:spcPts val="600"/>
              </a:spcAft>
              <a:buFont typeface="+mj-lt"/>
              <a:buAutoNum type="alphaUcPeriod"/>
            </a:pPr>
            <a:r>
              <a:rPr lang="id-ID" sz="2000" dirty="0" smtClean="0">
                <a:latin typeface="Calibri" panose="020F0502020204030204" pitchFamily="34" charset="0"/>
              </a:rPr>
              <a:t>Management &amp; Planning – Configuration Identification – Configuration </a:t>
            </a:r>
            <a:br>
              <a:rPr lang="id-ID" sz="2000" dirty="0" smtClean="0">
                <a:latin typeface="Calibri" panose="020F0502020204030204" pitchFamily="34" charset="0"/>
              </a:rPr>
            </a:br>
            <a:r>
              <a:rPr lang="id-ID" sz="2000" dirty="0" smtClean="0">
                <a:latin typeface="Calibri" panose="020F0502020204030204" pitchFamily="34" charset="0"/>
              </a:rPr>
              <a:t>Control – Status Reporting – Verification &amp; Audit</a:t>
            </a:r>
          </a:p>
        </p:txBody>
      </p:sp>
    </p:spTree>
    <p:extLst>
      <p:ext uri="{BB962C8B-B14F-4D97-AF65-F5344CB8AC3E}">
        <p14:creationId xmlns:p14="http://schemas.microsoft.com/office/powerpoint/2010/main" val="31097350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#6</a:t>
            </a:r>
            <a:endParaRPr lang="id-ID" dirty="0">
              <a:latin typeface="Calibri" panose="020F0502020204030204" pitchFamily="34" charset="0"/>
            </a:endParaRPr>
          </a:p>
        </p:txBody>
      </p:sp>
      <p:sp>
        <p:nvSpPr>
          <p:cNvPr id="4" name="TextBox 3"/>
          <p:cNvSpPr txBox="1"/>
          <p:nvPr/>
        </p:nvSpPr>
        <p:spPr>
          <a:xfrm>
            <a:off x="457200" y="1524000"/>
            <a:ext cx="8278613" cy="4078039"/>
          </a:xfrm>
          <a:prstGeom prst="rect">
            <a:avLst/>
          </a:prstGeom>
          <a:noFill/>
        </p:spPr>
        <p:txBody>
          <a:bodyPr wrap="none" rtlCol="0">
            <a:spAutoFit/>
          </a:bodyPr>
          <a:lstStyle/>
          <a:p>
            <a:r>
              <a:rPr lang="id-ID" sz="2800" dirty="0" smtClean="0">
                <a:latin typeface="Calibri" panose="020F0502020204030204" pitchFamily="34" charset="0"/>
              </a:rPr>
              <a:t>Which is the correct sequence of activities in the </a:t>
            </a:r>
            <a:br>
              <a:rPr lang="id-ID" sz="2800" dirty="0" smtClean="0">
                <a:latin typeface="Calibri" panose="020F0502020204030204" pitchFamily="34" charset="0"/>
              </a:rPr>
            </a:br>
            <a:r>
              <a:rPr lang="id-ID" sz="2800" dirty="0" smtClean="0">
                <a:latin typeface="Calibri" panose="020F0502020204030204" pitchFamily="34" charset="0"/>
              </a:rPr>
              <a:t>SACM process?</a:t>
            </a:r>
          </a:p>
          <a:p>
            <a:endParaRPr lang="id-ID" sz="2800" dirty="0" smtClean="0">
              <a:latin typeface="Calibri" panose="020F0502020204030204" pitchFamily="34" charset="0"/>
            </a:endParaRPr>
          </a:p>
          <a:p>
            <a:pPr marL="514350" indent="-514350">
              <a:spcAft>
                <a:spcPts val="600"/>
              </a:spcAft>
              <a:buFont typeface="+mj-lt"/>
              <a:buAutoNum type="alphaUcPeriod"/>
            </a:pPr>
            <a:r>
              <a:rPr lang="id-ID" sz="2000" dirty="0" smtClean="0">
                <a:latin typeface="Calibri" panose="020F0502020204030204" pitchFamily="34" charset="0"/>
              </a:rPr>
              <a:t>Management &amp; Planning – Configuration Identification – Status </a:t>
            </a:r>
            <a:br>
              <a:rPr lang="id-ID" sz="2000" dirty="0" smtClean="0">
                <a:latin typeface="Calibri" panose="020F0502020204030204" pitchFamily="34" charset="0"/>
              </a:rPr>
            </a:br>
            <a:r>
              <a:rPr lang="id-ID" sz="2000" dirty="0" smtClean="0">
                <a:latin typeface="Calibri" panose="020F0502020204030204" pitchFamily="34" charset="0"/>
              </a:rPr>
              <a:t>Reporting – Configuration Control – Verification &amp; Audit</a:t>
            </a:r>
          </a:p>
          <a:p>
            <a:pPr marL="514350" indent="-514350">
              <a:spcAft>
                <a:spcPts val="600"/>
              </a:spcAft>
              <a:buFont typeface="+mj-lt"/>
              <a:buAutoNum type="alphaUcPeriod"/>
            </a:pPr>
            <a:r>
              <a:rPr lang="id-ID" sz="2000" dirty="0" smtClean="0">
                <a:latin typeface="Calibri" panose="020F0502020204030204" pitchFamily="34" charset="0"/>
              </a:rPr>
              <a:t>Asset Management– Configuration Control – Status Reporting – </a:t>
            </a:r>
            <a:br>
              <a:rPr lang="id-ID" sz="2000" dirty="0" smtClean="0">
                <a:latin typeface="Calibri" panose="020F0502020204030204" pitchFamily="34" charset="0"/>
              </a:rPr>
            </a:br>
            <a:r>
              <a:rPr lang="id-ID" sz="2000" dirty="0" smtClean="0">
                <a:latin typeface="Calibri" panose="020F0502020204030204" pitchFamily="34" charset="0"/>
              </a:rPr>
              <a:t>Verification &amp; Audit</a:t>
            </a:r>
          </a:p>
          <a:p>
            <a:pPr marL="514350" indent="-514350">
              <a:spcAft>
                <a:spcPts val="600"/>
              </a:spcAft>
              <a:buFont typeface="+mj-lt"/>
              <a:buAutoNum type="alphaUcPeriod"/>
            </a:pPr>
            <a:r>
              <a:rPr lang="id-ID" sz="2000" dirty="0" smtClean="0">
                <a:latin typeface="Calibri" panose="020F0502020204030204" pitchFamily="34" charset="0"/>
              </a:rPr>
              <a:t>Status Reporting – Configuration Identification – Management and</a:t>
            </a:r>
            <a:br>
              <a:rPr lang="id-ID" sz="2000" dirty="0" smtClean="0">
                <a:latin typeface="Calibri" panose="020F0502020204030204" pitchFamily="34" charset="0"/>
              </a:rPr>
            </a:br>
            <a:r>
              <a:rPr lang="id-ID" sz="2000" dirty="0" smtClean="0">
                <a:latin typeface="Calibri" panose="020F0502020204030204" pitchFamily="34" charset="0"/>
              </a:rPr>
              <a:t>Planning – Configuration Control – Verification &amp; Audit</a:t>
            </a:r>
          </a:p>
          <a:p>
            <a:pPr marL="514350" indent="-514350">
              <a:spcAft>
                <a:spcPts val="600"/>
              </a:spcAft>
              <a:buFont typeface="+mj-lt"/>
              <a:buAutoNum type="alphaUcPeriod"/>
            </a:pPr>
            <a:r>
              <a:rPr lang="id-ID" sz="2000" b="1" dirty="0" smtClean="0">
                <a:latin typeface="Calibri" panose="020F0502020204030204" pitchFamily="34" charset="0"/>
              </a:rPr>
              <a:t>Management &amp; Planning – Configuration Identification – Configuration </a:t>
            </a:r>
            <a:br>
              <a:rPr lang="id-ID" sz="2000" b="1" dirty="0" smtClean="0">
                <a:latin typeface="Calibri" panose="020F0502020204030204" pitchFamily="34" charset="0"/>
              </a:rPr>
            </a:br>
            <a:r>
              <a:rPr lang="id-ID" sz="2000" b="1" dirty="0" smtClean="0">
                <a:latin typeface="Calibri" panose="020F0502020204030204" pitchFamily="34" charset="0"/>
              </a:rPr>
              <a:t>Control – Status Reporting – Verification &amp; Audit</a:t>
            </a:r>
          </a:p>
        </p:txBody>
      </p:sp>
    </p:spTree>
    <p:extLst>
      <p:ext uri="{BB962C8B-B14F-4D97-AF65-F5344CB8AC3E}">
        <p14:creationId xmlns:p14="http://schemas.microsoft.com/office/powerpoint/2010/main" val="4207841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#7</a:t>
            </a:r>
            <a:endParaRPr lang="id-ID" dirty="0">
              <a:latin typeface="Calibri" panose="020F0502020204030204" pitchFamily="34" charset="0"/>
            </a:endParaRPr>
          </a:p>
        </p:txBody>
      </p:sp>
      <p:sp>
        <p:nvSpPr>
          <p:cNvPr id="4" name="TextBox 3"/>
          <p:cNvSpPr txBox="1"/>
          <p:nvPr/>
        </p:nvSpPr>
        <p:spPr>
          <a:xfrm>
            <a:off x="457200" y="1600200"/>
            <a:ext cx="6619633" cy="3703450"/>
          </a:xfrm>
          <a:prstGeom prst="rect">
            <a:avLst/>
          </a:prstGeom>
          <a:noFill/>
        </p:spPr>
        <p:txBody>
          <a:bodyPr wrap="none" rtlCol="0">
            <a:spAutoFit/>
          </a:bodyPr>
          <a:lstStyle/>
          <a:p>
            <a:r>
              <a:rPr lang="id-ID" sz="2800" dirty="0" smtClean="0">
                <a:latin typeface="Calibri" panose="020F0502020204030204" pitchFamily="34" charset="0"/>
              </a:rPr>
              <a:t>Which is the second R in the 7Rs of Change?</a:t>
            </a:r>
          </a:p>
          <a:p>
            <a:endParaRPr lang="id-ID" sz="2800" dirty="0" smtClean="0">
              <a:latin typeface="Calibri" panose="020F0502020204030204" pitchFamily="34" charset="0"/>
            </a:endParaRPr>
          </a:p>
          <a:p>
            <a:pPr marL="514350" indent="-514350">
              <a:lnSpc>
                <a:spcPct val="150000"/>
              </a:lnSpc>
              <a:spcAft>
                <a:spcPts val="600"/>
              </a:spcAft>
              <a:buFont typeface="+mj-lt"/>
              <a:buAutoNum type="alphaUcPeriod"/>
            </a:pPr>
            <a:r>
              <a:rPr lang="id-ID" sz="2800" dirty="0" smtClean="0">
                <a:latin typeface="Calibri" panose="020F0502020204030204" pitchFamily="34" charset="0"/>
              </a:rPr>
              <a:t>Resources</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Reason</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Review</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Raised</a:t>
            </a:r>
          </a:p>
        </p:txBody>
      </p:sp>
    </p:spTree>
    <p:extLst>
      <p:ext uri="{BB962C8B-B14F-4D97-AF65-F5344CB8AC3E}">
        <p14:creationId xmlns:p14="http://schemas.microsoft.com/office/powerpoint/2010/main" val="160615636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#7</a:t>
            </a:r>
            <a:endParaRPr lang="id-ID" dirty="0">
              <a:latin typeface="Calibri" panose="020F0502020204030204" pitchFamily="34" charset="0"/>
            </a:endParaRPr>
          </a:p>
        </p:txBody>
      </p:sp>
      <p:sp>
        <p:nvSpPr>
          <p:cNvPr id="4" name="TextBox 3"/>
          <p:cNvSpPr txBox="1"/>
          <p:nvPr/>
        </p:nvSpPr>
        <p:spPr>
          <a:xfrm>
            <a:off x="457200" y="1600200"/>
            <a:ext cx="6619633" cy="3770263"/>
          </a:xfrm>
          <a:prstGeom prst="rect">
            <a:avLst/>
          </a:prstGeom>
          <a:noFill/>
        </p:spPr>
        <p:txBody>
          <a:bodyPr wrap="none" rtlCol="0">
            <a:spAutoFit/>
          </a:bodyPr>
          <a:lstStyle/>
          <a:p>
            <a:r>
              <a:rPr lang="id-ID" sz="2800" dirty="0" smtClean="0">
                <a:latin typeface="Calibri" panose="020F0502020204030204" pitchFamily="34" charset="0"/>
              </a:rPr>
              <a:t>Which is the second R in the 7Rs of Change?</a:t>
            </a:r>
          </a:p>
          <a:p>
            <a:endParaRPr lang="id-ID" sz="2800" dirty="0" smtClean="0">
              <a:latin typeface="Calibri" panose="020F0502020204030204" pitchFamily="34" charset="0"/>
            </a:endParaRPr>
          </a:p>
          <a:p>
            <a:pPr marL="514350" indent="-514350">
              <a:lnSpc>
                <a:spcPct val="150000"/>
              </a:lnSpc>
              <a:spcAft>
                <a:spcPts val="600"/>
              </a:spcAft>
              <a:buFont typeface="+mj-lt"/>
              <a:buAutoNum type="alphaUcPeriod"/>
            </a:pPr>
            <a:r>
              <a:rPr lang="id-ID" sz="2800" dirty="0" smtClean="0">
                <a:latin typeface="Calibri" panose="020F0502020204030204" pitchFamily="34" charset="0"/>
              </a:rPr>
              <a:t>Resources</a:t>
            </a:r>
          </a:p>
          <a:p>
            <a:pPr marL="514350" indent="-514350">
              <a:lnSpc>
                <a:spcPct val="150000"/>
              </a:lnSpc>
              <a:spcAft>
                <a:spcPts val="600"/>
              </a:spcAft>
              <a:buFont typeface="+mj-lt"/>
              <a:buAutoNum type="alphaUcPeriod"/>
            </a:pPr>
            <a:r>
              <a:rPr lang="id-ID" sz="2800" b="1" dirty="0" smtClean="0">
                <a:latin typeface="Calibri" panose="020F0502020204030204" pitchFamily="34" charset="0"/>
              </a:rPr>
              <a:t>Reason</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Review</a:t>
            </a:r>
          </a:p>
          <a:p>
            <a:pPr marL="514350" indent="-514350">
              <a:lnSpc>
                <a:spcPct val="150000"/>
              </a:lnSpc>
              <a:spcAft>
                <a:spcPts val="600"/>
              </a:spcAft>
              <a:buFont typeface="+mj-lt"/>
              <a:buAutoNum type="alphaUcPeriod"/>
            </a:pPr>
            <a:r>
              <a:rPr lang="id-ID" sz="2800" dirty="0" smtClean="0">
                <a:latin typeface="Calibri" panose="020F0502020204030204" pitchFamily="34" charset="0"/>
              </a:rPr>
              <a:t>Raised</a:t>
            </a:r>
          </a:p>
        </p:txBody>
      </p:sp>
    </p:spTree>
    <p:extLst>
      <p:ext uri="{BB962C8B-B14F-4D97-AF65-F5344CB8AC3E}">
        <p14:creationId xmlns:p14="http://schemas.microsoft.com/office/powerpoint/2010/main" val="35619665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#8</a:t>
            </a:r>
            <a:endParaRPr lang="id-ID" dirty="0">
              <a:latin typeface="Calibri" panose="020F0502020204030204" pitchFamily="34" charset="0"/>
            </a:endParaRPr>
          </a:p>
        </p:txBody>
      </p:sp>
      <p:sp>
        <p:nvSpPr>
          <p:cNvPr id="4" name="TextBox 3"/>
          <p:cNvSpPr txBox="1"/>
          <p:nvPr/>
        </p:nvSpPr>
        <p:spPr>
          <a:xfrm>
            <a:off x="457200" y="1399305"/>
            <a:ext cx="8032776" cy="5062924"/>
          </a:xfrm>
          <a:prstGeom prst="rect">
            <a:avLst/>
          </a:prstGeom>
          <a:noFill/>
        </p:spPr>
        <p:txBody>
          <a:bodyPr wrap="none" rtlCol="0">
            <a:spAutoFit/>
          </a:bodyPr>
          <a:lstStyle/>
          <a:p>
            <a:r>
              <a:rPr lang="id-ID" sz="2800" dirty="0" smtClean="0">
                <a:latin typeface="Calibri" panose="020F0502020204030204" pitchFamily="34" charset="0"/>
              </a:rPr>
              <a:t>The Service V Model is used to:</a:t>
            </a:r>
          </a:p>
          <a:p>
            <a:endParaRPr lang="id-ID" sz="2800" dirty="0" smtClean="0">
              <a:latin typeface="Calibri" panose="020F0502020204030204" pitchFamily="34" charset="0"/>
            </a:endParaRPr>
          </a:p>
          <a:p>
            <a:pPr marL="514350" indent="-514350">
              <a:spcAft>
                <a:spcPts val="600"/>
              </a:spcAft>
              <a:buFont typeface="+mj-lt"/>
              <a:buAutoNum type="alphaUcPeriod"/>
            </a:pPr>
            <a:r>
              <a:rPr lang="id-ID" sz="2800" dirty="0">
                <a:latin typeface="Calibri" panose="020F0502020204030204" pitchFamily="34" charset="0"/>
              </a:rPr>
              <a:t>Record and report on the status of a Configuration</a:t>
            </a:r>
            <a:br>
              <a:rPr lang="id-ID" sz="2800" dirty="0">
                <a:latin typeface="Calibri" panose="020F0502020204030204" pitchFamily="34" charset="0"/>
              </a:rPr>
            </a:br>
            <a:r>
              <a:rPr lang="id-ID" sz="2800" dirty="0">
                <a:latin typeface="Calibri" panose="020F0502020204030204" pitchFamily="34" charset="0"/>
              </a:rPr>
              <a:t>item through its lifecycle</a:t>
            </a:r>
          </a:p>
          <a:p>
            <a:pPr marL="514350" indent="-514350">
              <a:spcAft>
                <a:spcPts val="600"/>
              </a:spcAft>
              <a:buFont typeface="+mj-lt"/>
              <a:buAutoNum type="alphaUcPeriod"/>
            </a:pPr>
            <a:r>
              <a:rPr lang="id-ID" sz="2800" dirty="0" smtClean="0">
                <a:latin typeface="Calibri" panose="020F0502020204030204" pitchFamily="34" charset="0"/>
              </a:rPr>
              <a:t>Represent the different Configuration levels to be</a:t>
            </a:r>
            <a:br>
              <a:rPr lang="id-ID" sz="2800" dirty="0" smtClean="0">
                <a:latin typeface="Calibri" panose="020F0502020204030204" pitchFamily="34" charset="0"/>
              </a:rPr>
            </a:br>
            <a:r>
              <a:rPr lang="id-ID" sz="2800" dirty="0" smtClean="0">
                <a:latin typeface="Calibri" panose="020F0502020204030204" pitchFamily="34" charset="0"/>
              </a:rPr>
              <a:t>built and tested to deliver a service capability</a:t>
            </a:r>
          </a:p>
          <a:p>
            <a:pPr marL="514350" indent="-514350">
              <a:spcAft>
                <a:spcPts val="600"/>
              </a:spcAft>
              <a:buFont typeface="+mj-lt"/>
              <a:buAutoNum type="alphaUcPeriod"/>
            </a:pPr>
            <a:r>
              <a:rPr lang="id-ID" sz="2800" dirty="0" smtClean="0">
                <a:latin typeface="Calibri" panose="020F0502020204030204" pitchFamily="34" charset="0"/>
              </a:rPr>
              <a:t>Act as a checkpoint before deploying a release </a:t>
            </a:r>
            <a:br>
              <a:rPr lang="id-ID" sz="2800" dirty="0" smtClean="0">
                <a:latin typeface="Calibri" panose="020F0502020204030204" pitchFamily="34" charset="0"/>
              </a:rPr>
            </a:br>
            <a:r>
              <a:rPr lang="id-ID" sz="2800" dirty="0" smtClean="0">
                <a:latin typeface="Calibri" panose="020F0502020204030204" pitchFamily="34" charset="0"/>
              </a:rPr>
              <a:t>into the live environment and providing a </a:t>
            </a:r>
            <a:br>
              <a:rPr lang="id-ID" sz="2800" dirty="0" smtClean="0">
                <a:latin typeface="Calibri" panose="020F0502020204030204" pitchFamily="34" charset="0"/>
              </a:rPr>
            </a:br>
            <a:r>
              <a:rPr lang="id-ID" sz="2800" dirty="0" smtClean="0">
                <a:latin typeface="Calibri" panose="020F0502020204030204" pitchFamily="34" charset="0"/>
              </a:rPr>
              <a:t>regression point if needed</a:t>
            </a:r>
          </a:p>
          <a:p>
            <a:pPr marL="514350" indent="-514350">
              <a:spcAft>
                <a:spcPts val="600"/>
              </a:spcAft>
              <a:buFont typeface="+mj-lt"/>
              <a:buAutoNum type="alphaUcPeriod"/>
            </a:pPr>
            <a:r>
              <a:rPr lang="id-ID" sz="2800" dirty="0" smtClean="0">
                <a:latin typeface="Calibri" panose="020F0502020204030204" pitchFamily="34" charset="0"/>
              </a:rPr>
              <a:t>Measure the total cost of delivering an IT Service</a:t>
            </a:r>
            <a:br>
              <a:rPr lang="id-ID" sz="2800" dirty="0" smtClean="0">
                <a:latin typeface="Calibri" panose="020F0502020204030204" pitchFamily="34" charset="0"/>
              </a:rPr>
            </a:br>
            <a:r>
              <a:rPr lang="id-ID" sz="2800" dirty="0" smtClean="0">
                <a:latin typeface="Calibri" panose="020F0502020204030204" pitchFamily="34" charset="0"/>
              </a:rPr>
              <a:t>and the total value of that IT Service to Business</a:t>
            </a:r>
          </a:p>
        </p:txBody>
      </p:sp>
    </p:spTree>
    <p:extLst>
      <p:ext uri="{BB962C8B-B14F-4D97-AF65-F5344CB8AC3E}">
        <p14:creationId xmlns:p14="http://schemas.microsoft.com/office/powerpoint/2010/main" val="152946489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#8</a:t>
            </a:r>
            <a:endParaRPr lang="id-ID" dirty="0">
              <a:latin typeface="Calibri" panose="020F0502020204030204" pitchFamily="34" charset="0"/>
            </a:endParaRPr>
          </a:p>
        </p:txBody>
      </p:sp>
      <p:sp>
        <p:nvSpPr>
          <p:cNvPr id="4" name="TextBox 3"/>
          <p:cNvSpPr txBox="1"/>
          <p:nvPr/>
        </p:nvSpPr>
        <p:spPr>
          <a:xfrm>
            <a:off x="457200" y="1399305"/>
            <a:ext cx="8032776" cy="5062924"/>
          </a:xfrm>
          <a:prstGeom prst="rect">
            <a:avLst/>
          </a:prstGeom>
          <a:noFill/>
        </p:spPr>
        <p:txBody>
          <a:bodyPr wrap="none" rtlCol="0">
            <a:spAutoFit/>
          </a:bodyPr>
          <a:lstStyle/>
          <a:p>
            <a:r>
              <a:rPr lang="id-ID" sz="2800" dirty="0" smtClean="0">
                <a:latin typeface="Calibri" panose="020F0502020204030204" pitchFamily="34" charset="0"/>
              </a:rPr>
              <a:t>The Service V Model is used to:</a:t>
            </a:r>
          </a:p>
          <a:p>
            <a:endParaRPr lang="id-ID" sz="2800" dirty="0" smtClean="0">
              <a:latin typeface="Calibri" panose="020F0502020204030204" pitchFamily="34" charset="0"/>
            </a:endParaRPr>
          </a:p>
          <a:p>
            <a:pPr marL="514350" indent="-514350">
              <a:spcAft>
                <a:spcPts val="600"/>
              </a:spcAft>
              <a:buFont typeface="+mj-lt"/>
              <a:buAutoNum type="alphaUcPeriod"/>
            </a:pPr>
            <a:r>
              <a:rPr lang="id-ID" sz="2800" dirty="0">
                <a:latin typeface="Calibri" panose="020F0502020204030204" pitchFamily="34" charset="0"/>
              </a:rPr>
              <a:t>Record and report on the status of a Configuration</a:t>
            </a:r>
            <a:br>
              <a:rPr lang="id-ID" sz="2800" dirty="0">
                <a:latin typeface="Calibri" panose="020F0502020204030204" pitchFamily="34" charset="0"/>
              </a:rPr>
            </a:br>
            <a:r>
              <a:rPr lang="id-ID" sz="2800" dirty="0">
                <a:latin typeface="Calibri" panose="020F0502020204030204" pitchFamily="34" charset="0"/>
              </a:rPr>
              <a:t>item through its lifecycle</a:t>
            </a:r>
          </a:p>
          <a:p>
            <a:pPr marL="514350" indent="-514350">
              <a:spcAft>
                <a:spcPts val="600"/>
              </a:spcAft>
              <a:buFont typeface="+mj-lt"/>
              <a:buAutoNum type="alphaUcPeriod"/>
            </a:pPr>
            <a:r>
              <a:rPr lang="id-ID" sz="2800" b="1" dirty="0" smtClean="0">
                <a:latin typeface="Calibri" panose="020F0502020204030204" pitchFamily="34" charset="0"/>
              </a:rPr>
              <a:t>Represent the different Configuration levels to be</a:t>
            </a:r>
            <a:br>
              <a:rPr lang="id-ID" sz="2800" b="1" dirty="0" smtClean="0">
                <a:latin typeface="Calibri" panose="020F0502020204030204" pitchFamily="34" charset="0"/>
              </a:rPr>
            </a:br>
            <a:r>
              <a:rPr lang="id-ID" sz="2800" b="1" dirty="0" smtClean="0">
                <a:latin typeface="Calibri" panose="020F0502020204030204" pitchFamily="34" charset="0"/>
              </a:rPr>
              <a:t>built and tested to deliver a service capability</a:t>
            </a:r>
          </a:p>
          <a:p>
            <a:pPr marL="514350" indent="-514350">
              <a:spcAft>
                <a:spcPts val="600"/>
              </a:spcAft>
              <a:buFont typeface="+mj-lt"/>
              <a:buAutoNum type="alphaUcPeriod"/>
            </a:pPr>
            <a:r>
              <a:rPr lang="id-ID" sz="2800" dirty="0" smtClean="0">
                <a:latin typeface="Calibri" panose="020F0502020204030204" pitchFamily="34" charset="0"/>
              </a:rPr>
              <a:t>Act as a checkpoint before deploying a release </a:t>
            </a:r>
            <a:br>
              <a:rPr lang="id-ID" sz="2800" dirty="0" smtClean="0">
                <a:latin typeface="Calibri" panose="020F0502020204030204" pitchFamily="34" charset="0"/>
              </a:rPr>
            </a:br>
            <a:r>
              <a:rPr lang="id-ID" sz="2800" dirty="0" smtClean="0">
                <a:latin typeface="Calibri" panose="020F0502020204030204" pitchFamily="34" charset="0"/>
              </a:rPr>
              <a:t>into the live environment and providing a </a:t>
            </a:r>
            <a:br>
              <a:rPr lang="id-ID" sz="2800" dirty="0" smtClean="0">
                <a:latin typeface="Calibri" panose="020F0502020204030204" pitchFamily="34" charset="0"/>
              </a:rPr>
            </a:br>
            <a:r>
              <a:rPr lang="id-ID" sz="2800" dirty="0" smtClean="0">
                <a:latin typeface="Calibri" panose="020F0502020204030204" pitchFamily="34" charset="0"/>
              </a:rPr>
              <a:t>regression point if needed</a:t>
            </a:r>
          </a:p>
          <a:p>
            <a:pPr marL="514350" indent="-514350">
              <a:spcAft>
                <a:spcPts val="600"/>
              </a:spcAft>
              <a:buFont typeface="+mj-lt"/>
              <a:buAutoNum type="alphaUcPeriod"/>
            </a:pPr>
            <a:r>
              <a:rPr lang="id-ID" sz="2800" dirty="0" smtClean="0">
                <a:latin typeface="Calibri" panose="020F0502020204030204" pitchFamily="34" charset="0"/>
              </a:rPr>
              <a:t>Measure the total cost of delivering an IT Service</a:t>
            </a:r>
            <a:br>
              <a:rPr lang="id-ID" sz="2800" dirty="0" smtClean="0">
                <a:latin typeface="Calibri" panose="020F0502020204030204" pitchFamily="34" charset="0"/>
              </a:rPr>
            </a:br>
            <a:r>
              <a:rPr lang="id-ID" sz="2800" dirty="0" smtClean="0">
                <a:latin typeface="Calibri" panose="020F0502020204030204" pitchFamily="34" charset="0"/>
              </a:rPr>
              <a:t>and the total value of that IT Service to Business</a:t>
            </a:r>
          </a:p>
        </p:txBody>
      </p:sp>
    </p:spTree>
    <p:extLst>
      <p:ext uri="{BB962C8B-B14F-4D97-AF65-F5344CB8AC3E}">
        <p14:creationId xmlns:p14="http://schemas.microsoft.com/office/powerpoint/2010/main" val="35765154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#9</a:t>
            </a:r>
            <a:endParaRPr lang="id-ID" dirty="0">
              <a:latin typeface="Calibri" panose="020F0502020204030204" pitchFamily="34" charset="0"/>
            </a:endParaRPr>
          </a:p>
        </p:txBody>
      </p:sp>
      <p:sp>
        <p:nvSpPr>
          <p:cNvPr id="4" name="TextBox 3"/>
          <p:cNvSpPr txBox="1"/>
          <p:nvPr/>
        </p:nvSpPr>
        <p:spPr>
          <a:xfrm>
            <a:off x="381000" y="1447800"/>
            <a:ext cx="7148239" cy="4893647"/>
          </a:xfrm>
          <a:prstGeom prst="rect">
            <a:avLst/>
          </a:prstGeom>
          <a:noFill/>
        </p:spPr>
        <p:txBody>
          <a:bodyPr wrap="none" rtlCol="0">
            <a:spAutoFit/>
          </a:bodyPr>
          <a:lstStyle/>
          <a:p>
            <a:r>
              <a:rPr lang="id-ID" sz="2400" dirty="0" smtClean="0">
                <a:latin typeface="Calibri" panose="020F0502020204030204" pitchFamily="34" charset="0"/>
              </a:rPr>
              <a:t>The following are all recognized roles in Service</a:t>
            </a:r>
            <a:br>
              <a:rPr lang="id-ID" sz="2400" dirty="0" smtClean="0">
                <a:latin typeface="Calibri" panose="020F0502020204030204" pitchFamily="34" charset="0"/>
              </a:rPr>
            </a:br>
            <a:r>
              <a:rPr lang="id-ID" sz="2400" dirty="0" smtClean="0">
                <a:latin typeface="Calibri" panose="020F0502020204030204" pitchFamily="34" charset="0"/>
              </a:rPr>
              <a:t>Management. Which of the following are likely member</a:t>
            </a:r>
            <a:br>
              <a:rPr lang="id-ID" sz="2400" dirty="0" smtClean="0">
                <a:latin typeface="Calibri" panose="020F0502020204030204" pitchFamily="34" charset="0"/>
              </a:rPr>
            </a:br>
            <a:r>
              <a:rPr lang="id-ID" sz="2400" dirty="0" smtClean="0">
                <a:latin typeface="Calibri" panose="020F0502020204030204" pitchFamily="34" charset="0"/>
              </a:rPr>
              <a:t>of the Change Advisory Board?</a:t>
            </a:r>
          </a:p>
          <a:p>
            <a:endParaRPr lang="id-ID" sz="2400" dirty="0" smtClean="0">
              <a:latin typeface="Calibri" panose="020F0502020204030204" pitchFamily="34" charset="0"/>
            </a:endParaRPr>
          </a:p>
          <a:p>
            <a:pPr marL="514350" indent="-514350">
              <a:buFont typeface="+mj-lt"/>
              <a:buAutoNum type="arabicPeriod"/>
            </a:pPr>
            <a:r>
              <a:rPr lang="id-ID" sz="2400" dirty="0" smtClean="0">
                <a:latin typeface="Calibri" panose="020F0502020204030204" pitchFamily="34" charset="0"/>
              </a:rPr>
              <a:t>The Product Manager</a:t>
            </a:r>
          </a:p>
          <a:p>
            <a:pPr marL="514350" indent="-514350">
              <a:buFont typeface="+mj-lt"/>
              <a:buAutoNum type="arabicPeriod"/>
            </a:pPr>
            <a:r>
              <a:rPr lang="id-ID" sz="2400" dirty="0" smtClean="0">
                <a:latin typeface="Calibri" panose="020F0502020204030204" pitchFamily="34" charset="0"/>
              </a:rPr>
              <a:t>The Capacity Manager</a:t>
            </a:r>
          </a:p>
          <a:p>
            <a:pPr marL="514350" indent="-514350">
              <a:buFont typeface="+mj-lt"/>
              <a:buAutoNum type="arabicPeriod"/>
            </a:pPr>
            <a:r>
              <a:rPr lang="id-ID" sz="2400" dirty="0" smtClean="0">
                <a:latin typeface="Calibri" panose="020F0502020204030204" pitchFamily="34" charset="0"/>
              </a:rPr>
              <a:t>The Availability Manager</a:t>
            </a:r>
          </a:p>
          <a:p>
            <a:pPr marL="514350" indent="-514350">
              <a:buFont typeface="+mj-lt"/>
              <a:buAutoNum type="arabicPeriod"/>
            </a:pPr>
            <a:r>
              <a:rPr lang="id-ID" sz="2400" dirty="0" smtClean="0">
                <a:latin typeface="Calibri" panose="020F0502020204030204" pitchFamily="34" charset="0"/>
              </a:rPr>
              <a:t>The Information Security Manager</a:t>
            </a:r>
          </a:p>
          <a:p>
            <a:endParaRPr lang="id-ID" sz="2400" dirty="0" smtClean="0">
              <a:latin typeface="Calibri" panose="020F0502020204030204" pitchFamily="34" charset="0"/>
            </a:endParaRPr>
          </a:p>
          <a:p>
            <a:pPr marL="514350" indent="-514350">
              <a:buFont typeface="+mj-lt"/>
              <a:buAutoNum type="alphaUcPeriod"/>
            </a:pPr>
            <a:r>
              <a:rPr lang="id-ID" sz="2400" dirty="0" smtClean="0">
                <a:latin typeface="Calibri" panose="020F0502020204030204" pitchFamily="34" charset="0"/>
              </a:rPr>
              <a:t>1 and 2 only</a:t>
            </a:r>
          </a:p>
          <a:p>
            <a:pPr marL="514350" indent="-514350">
              <a:buFont typeface="+mj-lt"/>
              <a:buAutoNum type="alphaUcPeriod"/>
            </a:pPr>
            <a:r>
              <a:rPr lang="id-ID" sz="2400" dirty="0" smtClean="0">
                <a:latin typeface="Calibri" panose="020F0502020204030204" pitchFamily="34" charset="0"/>
              </a:rPr>
              <a:t>2 and 3 only</a:t>
            </a:r>
          </a:p>
          <a:p>
            <a:pPr marL="514350" indent="-514350">
              <a:buFont typeface="+mj-lt"/>
              <a:buAutoNum type="alphaUcPeriod"/>
            </a:pPr>
            <a:r>
              <a:rPr lang="id-ID" sz="2400" dirty="0" smtClean="0">
                <a:latin typeface="Calibri" panose="020F0502020204030204" pitchFamily="34" charset="0"/>
              </a:rPr>
              <a:t>All of them</a:t>
            </a:r>
          </a:p>
          <a:p>
            <a:pPr marL="514350" indent="-514350">
              <a:buFont typeface="+mj-lt"/>
              <a:buAutoNum type="alphaUcPeriod"/>
            </a:pPr>
            <a:r>
              <a:rPr lang="id-ID" sz="2400" dirty="0" smtClean="0">
                <a:latin typeface="Calibri" panose="020F0502020204030204" pitchFamily="34" charset="0"/>
              </a:rPr>
              <a:t>None of them</a:t>
            </a:r>
          </a:p>
        </p:txBody>
      </p:sp>
    </p:spTree>
    <p:extLst>
      <p:ext uri="{BB962C8B-B14F-4D97-AF65-F5344CB8AC3E}">
        <p14:creationId xmlns:p14="http://schemas.microsoft.com/office/powerpoint/2010/main" val="294112060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#9</a:t>
            </a:r>
            <a:endParaRPr lang="id-ID" dirty="0">
              <a:latin typeface="Calibri" panose="020F0502020204030204" pitchFamily="34" charset="0"/>
            </a:endParaRPr>
          </a:p>
        </p:txBody>
      </p:sp>
      <p:sp>
        <p:nvSpPr>
          <p:cNvPr id="4" name="TextBox 3"/>
          <p:cNvSpPr txBox="1"/>
          <p:nvPr/>
        </p:nvSpPr>
        <p:spPr>
          <a:xfrm>
            <a:off x="381000" y="1447800"/>
            <a:ext cx="7148239" cy="4893647"/>
          </a:xfrm>
          <a:prstGeom prst="rect">
            <a:avLst/>
          </a:prstGeom>
          <a:noFill/>
        </p:spPr>
        <p:txBody>
          <a:bodyPr wrap="none" rtlCol="0">
            <a:spAutoFit/>
          </a:bodyPr>
          <a:lstStyle/>
          <a:p>
            <a:r>
              <a:rPr lang="id-ID" sz="2400" dirty="0" smtClean="0">
                <a:latin typeface="Calibri" panose="020F0502020204030204" pitchFamily="34" charset="0"/>
              </a:rPr>
              <a:t>The following are all recognized roles in Service</a:t>
            </a:r>
            <a:br>
              <a:rPr lang="id-ID" sz="2400" dirty="0" smtClean="0">
                <a:latin typeface="Calibri" panose="020F0502020204030204" pitchFamily="34" charset="0"/>
              </a:rPr>
            </a:br>
            <a:r>
              <a:rPr lang="id-ID" sz="2400" dirty="0" smtClean="0">
                <a:latin typeface="Calibri" panose="020F0502020204030204" pitchFamily="34" charset="0"/>
              </a:rPr>
              <a:t>Management. Which of the following are likely member</a:t>
            </a:r>
            <a:br>
              <a:rPr lang="id-ID" sz="2400" dirty="0" smtClean="0">
                <a:latin typeface="Calibri" panose="020F0502020204030204" pitchFamily="34" charset="0"/>
              </a:rPr>
            </a:br>
            <a:r>
              <a:rPr lang="id-ID" sz="2400" dirty="0" smtClean="0">
                <a:latin typeface="Calibri" panose="020F0502020204030204" pitchFamily="34" charset="0"/>
              </a:rPr>
              <a:t>of the Change Advisory Board?</a:t>
            </a:r>
          </a:p>
          <a:p>
            <a:endParaRPr lang="id-ID" sz="2400" dirty="0" smtClean="0">
              <a:latin typeface="Calibri" panose="020F0502020204030204" pitchFamily="34" charset="0"/>
            </a:endParaRPr>
          </a:p>
          <a:p>
            <a:pPr marL="514350" indent="-514350">
              <a:buFont typeface="+mj-lt"/>
              <a:buAutoNum type="arabicPeriod"/>
            </a:pPr>
            <a:r>
              <a:rPr lang="id-ID" sz="2400" dirty="0" smtClean="0">
                <a:latin typeface="Calibri" panose="020F0502020204030204" pitchFamily="34" charset="0"/>
              </a:rPr>
              <a:t>The Product Manager</a:t>
            </a:r>
          </a:p>
          <a:p>
            <a:pPr marL="514350" indent="-514350">
              <a:buFont typeface="+mj-lt"/>
              <a:buAutoNum type="arabicPeriod"/>
            </a:pPr>
            <a:r>
              <a:rPr lang="id-ID" sz="2400" dirty="0" smtClean="0">
                <a:latin typeface="Calibri" panose="020F0502020204030204" pitchFamily="34" charset="0"/>
              </a:rPr>
              <a:t>The Capacity Manager</a:t>
            </a:r>
          </a:p>
          <a:p>
            <a:pPr marL="514350" indent="-514350">
              <a:buFont typeface="+mj-lt"/>
              <a:buAutoNum type="arabicPeriod"/>
            </a:pPr>
            <a:r>
              <a:rPr lang="id-ID" sz="2400" dirty="0" smtClean="0">
                <a:latin typeface="Calibri" panose="020F0502020204030204" pitchFamily="34" charset="0"/>
              </a:rPr>
              <a:t>The Availability Manager</a:t>
            </a:r>
          </a:p>
          <a:p>
            <a:pPr marL="514350" indent="-514350">
              <a:buFont typeface="+mj-lt"/>
              <a:buAutoNum type="arabicPeriod"/>
            </a:pPr>
            <a:r>
              <a:rPr lang="id-ID" sz="2400" dirty="0" smtClean="0">
                <a:latin typeface="Calibri" panose="020F0502020204030204" pitchFamily="34" charset="0"/>
              </a:rPr>
              <a:t>The Information Security Manager</a:t>
            </a:r>
          </a:p>
          <a:p>
            <a:endParaRPr lang="id-ID" sz="2400" dirty="0" smtClean="0">
              <a:latin typeface="Calibri" panose="020F0502020204030204" pitchFamily="34" charset="0"/>
            </a:endParaRPr>
          </a:p>
          <a:p>
            <a:pPr marL="514350" indent="-514350">
              <a:buFont typeface="+mj-lt"/>
              <a:buAutoNum type="alphaUcPeriod"/>
            </a:pPr>
            <a:r>
              <a:rPr lang="id-ID" sz="2400" dirty="0" smtClean="0">
                <a:latin typeface="Calibri" panose="020F0502020204030204" pitchFamily="34" charset="0"/>
              </a:rPr>
              <a:t>1 and 2 only</a:t>
            </a:r>
          </a:p>
          <a:p>
            <a:pPr marL="514350" indent="-514350">
              <a:buFont typeface="+mj-lt"/>
              <a:buAutoNum type="alphaUcPeriod"/>
            </a:pPr>
            <a:r>
              <a:rPr lang="id-ID" sz="2400" dirty="0" smtClean="0">
                <a:latin typeface="Calibri" panose="020F0502020204030204" pitchFamily="34" charset="0"/>
              </a:rPr>
              <a:t>2 and 3 only</a:t>
            </a:r>
          </a:p>
          <a:p>
            <a:pPr marL="514350" indent="-514350">
              <a:buFont typeface="+mj-lt"/>
              <a:buAutoNum type="alphaUcPeriod"/>
            </a:pPr>
            <a:r>
              <a:rPr lang="id-ID" sz="2400" b="1" dirty="0" smtClean="0">
                <a:latin typeface="Calibri" panose="020F0502020204030204" pitchFamily="34" charset="0"/>
              </a:rPr>
              <a:t>All of them</a:t>
            </a:r>
          </a:p>
          <a:p>
            <a:pPr marL="514350" indent="-514350">
              <a:buFont typeface="+mj-lt"/>
              <a:buAutoNum type="alphaUcPeriod"/>
            </a:pPr>
            <a:r>
              <a:rPr lang="id-ID" sz="2400" dirty="0" smtClean="0">
                <a:latin typeface="Calibri" panose="020F0502020204030204" pitchFamily="34" charset="0"/>
              </a:rPr>
              <a:t>None of them</a:t>
            </a:r>
          </a:p>
        </p:txBody>
      </p:sp>
    </p:spTree>
    <p:extLst>
      <p:ext uri="{BB962C8B-B14F-4D97-AF65-F5344CB8AC3E}">
        <p14:creationId xmlns:p14="http://schemas.microsoft.com/office/powerpoint/2010/main" val="2812350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Goals</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Plan and coordinate the resources to ensure that the requirements of Service Strategy encoded in Service Design are effectively realized in Service Operation</a:t>
            </a:r>
          </a:p>
          <a:p>
            <a:r>
              <a:rPr lang="en-US" dirty="0" smtClean="0">
                <a:latin typeface="Calibri" panose="020F0502020204030204" pitchFamily="34" charset="0"/>
              </a:rPr>
              <a:t>Identify, manage and control the risk of failure and disruption across transition activities</a:t>
            </a:r>
            <a:endParaRPr lang="en-US" dirty="0">
              <a:latin typeface="Calibri" panose="020F0502020204030204" pitchFamily="34" charset="0"/>
            </a:endParaRPr>
          </a:p>
        </p:txBody>
      </p:sp>
    </p:spTree>
    <p:extLst>
      <p:ext uri="{BB962C8B-B14F-4D97-AF65-F5344CB8AC3E}">
        <p14:creationId xmlns:p14="http://schemas.microsoft.com/office/powerpoint/2010/main" val="1465763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Objectives</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sz="2400" dirty="0">
                <a:latin typeface="Calibri" panose="020F0502020204030204" pitchFamily="34" charset="0"/>
              </a:rPr>
              <a:t>Plan and coordinate the resources to </a:t>
            </a:r>
            <a:r>
              <a:rPr lang="en-US" sz="2400" dirty="0" smtClean="0">
                <a:latin typeface="Calibri" panose="020F0502020204030204" pitchFamily="34" charset="0"/>
              </a:rPr>
              <a:t>establish successfully </a:t>
            </a:r>
            <a:r>
              <a:rPr lang="en-US" sz="2400" dirty="0">
                <a:latin typeface="Calibri" panose="020F0502020204030204" pitchFamily="34" charset="0"/>
              </a:rPr>
              <a:t>a new or changed service into </a:t>
            </a:r>
            <a:r>
              <a:rPr lang="en-US" sz="2400" dirty="0" smtClean="0">
                <a:latin typeface="Calibri" panose="020F0502020204030204" pitchFamily="34" charset="0"/>
              </a:rPr>
              <a:t>production within </a:t>
            </a:r>
            <a:r>
              <a:rPr lang="en-US" sz="2400" dirty="0">
                <a:latin typeface="Calibri" panose="020F0502020204030204" pitchFamily="34" charset="0"/>
              </a:rPr>
              <a:t>the predicted cost, quality and time </a:t>
            </a:r>
            <a:r>
              <a:rPr lang="en-US" sz="2400" dirty="0" smtClean="0">
                <a:latin typeface="Calibri" panose="020F0502020204030204" pitchFamily="34" charset="0"/>
              </a:rPr>
              <a:t>estimates</a:t>
            </a:r>
          </a:p>
          <a:p>
            <a:r>
              <a:rPr lang="en-US" sz="2400" dirty="0">
                <a:latin typeface="Calibri" panose="020F0502020204030204" pitchFamily="34" charset="0"/>
              </a:rPr>
              <a:t>Ensure that all parties adopt the common </a:t>
            </a:r>
            <a:r>
              <a:rPr lang="en-US" sz="2400" dirty="0" smtClean="0">
                <a:latin typeface="Calibri" panose="020F0502020204030204" pitchFamily="34" charset="0"/>
              </a:rPr>
              <a:t>framework of </a:t>
            </a:r>
            <a:r>
              <a:rPr lang="en-US" sz="2400" dirty="0">
                <a:latin typeface="Calibri" panose="020F0502020204030204" pitchFamily="34" charset="0"/>
              </a:rPr>
              <a:t>standard re-usable processes and </a:t>
            </a:r>
            <a:r>
              <a:rPr lang="en-US" sz="2400" dirty="0" smtClean="0">
                <a:latin typeface="Calibri" panose="020F0502020204030204" pitchFamily="34" charset="0"/>
              </a:rPr>
              <a:t>supporting systems </a:t>
            </a:r>
            <a:r>
              <a:rPr lang="en-US" sz="2400" dirty="0">
                <a:latin typeface="Calibri" panose="020F0502020204030204" pitchFamily="34" charset="0"/>
              </a:rPr>
              <a:t>in order to improve the effectiveness </a:t>
            </a:r>
            <a:r>
              <a:rPr lang="en-US" sz="2400" dirty="0" smtClean="0">
                <a:latin typeface="Calibri" panose="020F0502020204030204" pitchFamily="34" charset="0"/>
              </a:rPr>
              <a:t>and efficiency </a:t>
            </a:r>
            <a:r>
              <a:rPr lang="en-US" sz="2400" dirty="0">
                <a:latin typeface="Calibri" panose="020F0502020204030204" pitchFamily="34" charset="0"/>
              </a:rPr>
              <a:t>of the integrated planning and </a:t>
            </a:r>
            <a:r>
              <a:rPr lang="en-US" sz="2400" dirty="0" smtClean="0">
                <a:latin typeface="Calibri" panose="020F0502020204030204" pitchFamily="34" charset="0"/>
              </a:rPr>
              <a:t>coordination activities</a:t>
            </a:r>
            <a:endParaRPr lang="en-US" sz="2400" dirty="0">
              <a:latin typeface="Calibri" panose="020F0502020204030204" pitchFamily="34" charset="0"/>
            </a:endParaRPr>
          </a:p>
          <a:p>
            <a:r>
              <a:rPr lang="en-US" sz="2400" dirty="0" smtClean="0">
                <a:latin typeface="Calibri" panose="020F0502020204030204" pitchFamily="34" charset="0"/>
              </a:rPr>
              <a:t>Provide </a:t>
            </a:r>
            <a:r>
              <a:rPr lang="en-US" sz="2400" dirty="0">
                <a:latin typeface="Calibri" panose="020F0502020204030204" pitchFamily="34" charset="0"/>
              </a:rPr>
              <a:t>clear and comprehensive plans that enable </a:t>
            </a:r>
            <a:r>
              <a:rPr lang="en-US" sz="2400" dirty="0" smtClean="0">
                <a:latin typeface="Calibri" panose="020F0502020204030204" pitchFamily="34" charset="0"/>
              </a:rPr>
              <a:t>the customer </a:t>
            </a:r>
            <a:r>
              <a:rPr lang="en-US" sz="2400" dirty="0">
                <a:latin typeface="Calibri" panose="020F0502020204030204" pitchFamily="34" charset="0"/>
              </a:rPr>
              <a:t>and business change projects to </a:t>
            </a:r>
            <a:r>
              <a:rPr lang="en-US" sz="2400" dirty="0" smtClean="0">
                <a:latin typeface="Calibri" panose="020F0502020204030204" pitchFamily="34" charset="0"/>
              </a:rPr>
              <a:t>align their activities </a:t>
            </a:r>
            <a:r>
              <a:rPr lang="en-US" sz="2400" dirty="0">
                <a:latin typeface="Calibri" panose="020F0502020204030204" pitchFamily="34" charset="0"/>
              </a:rPr>
              <a:t>with the Service Transition plans.</a:t>
            </a:r>
          </a:p>
        </p:txBody>
      </p:sp>
    </p:spTree>
    <p:extLst>
      <p:ext uri="{BB962C8B-B14F-4D97-AF65-F5344CB8AC3E}">
        <p14:creationId xmlns:p14="http://schemas.microsoft.com/office/powerpoint/2010/main" val="3331516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066800" y="1905000"/>
            <a:ext cx="6934200" cy="3657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23" name="Rectangle 22"/>
          <p:cNvSpPr/>
          <p:nvPr/>
        </p:nvSpPr>
        <p:spPr>
          <a:xfrm>
            <a:off x="1752600" y="3733800"/>
            <a:ext cx="5562600" cy="1295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atin typeface="Calibri" panose="020F0502020204030204" pitchFamily="34" charset="0"/>
            </a:endParaRPr>
          </a:p>
        </p:txBody>
      </p:sp>
      <p:sp>
        <p:nvSpPr>
          <p:cNvPr id="5" name="Snip Single Corner Rectangle 4"/>
          <p:cNvSpPr/>
          <p:nvPr/>
        </p:nvSpPr>
        <p:spPr>
          <a:xfrm>
            <a:off x="1828800" y="3962400"/>
            <a:ext cx="838200" cy="533400"/>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latin typeface="Calibri" panose="020F0502020204030204" pitchFamily="34" charset="0"/>
              </a:rPr>
              <a:t>Plan and prepare release</a:t>
            </a:r>
            <a:endParaRPr lang="en-US" sz="1000" dirty="0">
              <a:latin typeface="Calibri" panose="020F0502020204030204" pitchFamily="34" charset="0"/>
            </a:endParaRPr>
          </a:p>
        </p:txBody>
      </p:sp>
      <p:sp>
        <p:nvSpPr>
          <p:cNvPr id="6" name="Snip Single Corner Rectangle 5"/>
          <p:cNvSpPr/>
          <p:nvPr/>
        </p:nvSpPr>
        <p:spPr>
          <a:xfrm>
            <a:off x="2743200" y="3962400"/>
            <a:ext cx="838200" cy="533400"/>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latin typeface="Calibri" panose="020F0502020204030204" pitchFamily="34" charset="0"/>
              </a:rPr>
              <a:t>Build and test</a:t>
            </a:r>
            <a:endParaRPr lang="en-US" sz="1000" dirty="0">
              <a:latin typeface="Calibri" panose="020F0502020204030204" pitchFamily="34" charset="0"/>
            </a:endParaRPr>
          </a:p>
        </p:txBody>
      </p:sp>
      <p:sp>
        <p:nvSpPr>
          <p:cNvPr id="7" name="Snip Single Corner Rectangle 6"/>
          <p:cNvSpPr/>
          <p:nvPr/>
        </p:nvSpPr>
        <p:spPr>
          <a:xfrm>
            <a:off x="3657600" y="3962400"/>
            <a:ext cx="838200" cy="533400"/>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latin typeface="Calibri" panose="020F0502020204030204" pitchFamily="34" charset="0"/>
              </a:rPr>
              <a:t>Service testing and pilots</a:t>
            </a:r>
            <a:endParaRPr lang="en-US" sz="1000" dirty="0">
              <a:latin typeface="Calibri" panose="020F0502020204030204" pitchFamily="34" charset="0"/>
            </a:endParaRPr>
          </a:p>
        </p:txBody>
      </p:sp>
      <p:sp>
        <p:nvSpPr>
          <p:cNvPr id="8" name="Snip Single Corner Rectangle 7"/>
          <p:cNvSpPr/>
          <p:nvPr/>
        </p:nvSpPr>
        <p:spPr>
          <a:xfrm>
            <a:off x="4572000" y="3962400"/>
            <a:ext cx="838200" cy="533400"/>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latin typeface="Calibri" panose="020F0502020204030204" pitchFamily="34" charset="0"/>
              </a:rPr>
              <a:t>Plan and prepare for deploy</a:t>
            </a:r>
            <a:endParaRPr lang="en-US" sz="1000" dirty="0">
              <a:latin typeface="Calibri" panose="020F0502020204030204" pitchFamily="34" charset="0"/>
            </a:endParaRPr>
          </a:p>
        </p:txBody>
      </p:sp>
      <p:sp>
        <p:nvSpPr>
          <p:cNvPr id="9" name="Snip Single Corner Rectangle 8"/>
          <p:cNvSpPr/>
          <p:nvPr/>
        </p:nvSpPr>
        <p:spPr>
          <a:xfrm>
            <a:off x="5486400" y="3962400"/>
            <a:ext cx="838200" cy="533400"/>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latin typeface="Calibri" panose="020F0502020204030204" pitchFamily="34" charset="0"/>
              </a:rPr>
              <a:t>Transfer, deploy, release</a:t>
            </a:r>
            <a:endParaRPr lang="en-US" sz="1000" dirty="0">
              <a:latin typeface="Calibri" panose="020F0502020204030204" pitchFamily="34" charset="0"/>
            </a:endParaRPr>
          </a:p>
        </p:txBody>
      </p:sp>
      <p:sp>
        <p:nvSpPr>
          <p:cNvPr id="10" name="Snip Single Corner Rectangle 9"/>
          <p:cNvSpPr/>
          <p:nvPr/>
        </p:nvSpPr>
        <p:spPr>
          <a:xfrm>
            <a:off x="6400800" y="3962400"/>
            <a:ext cx="838200" cy="533400"/>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latin typeface="Calibri" panose="020F0502020204030204" pitchFamily="34" charset="0"/>
              </a:rPr>
              <a:t>Review and close</a:t>
            </a:r>
            <a:endParaRPr lang="en-US" sz="1000" dirty="0">
              <a:latin typeface="Calibri" panose="020F0502020204030204" pitchFamily="34" charset="0"/>
            </a:endParaRPr>
          </a:p>
        </p:txBody>
      </p:sp>
      <p:sp>
        <p:nvSpPr>
          <p:cNvPr id="11" name="Snip Single Corner Rectangle 10"/>
          <p:cNvSpPr/>
          <p:nvPr/>
        </p:nvSpPr>
        <p:spPr>
          <a:xfrm>
            <a:off x="4572000" y="4572000"/>
            <a:ext cx="2133600" cy="381000"/>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latin typeface="Calibri" panose="020F0502020204030204" pitchFamily="34" charset="0"/>
              </a:rPr>
              <a:t>Early life support</a:t>
            </a:r>
            <a:endParaRPr lang="en-US" sz="1000" dirty="0">
              <a:latin typeface="Calibri" panose="020F0502020204030204" pitchFamily="34" charset="0"/>
            </a:endParaRPr>
          </a:p>
        </p:txBody>
      </p:sp>
      <p:sp>
        <p:nvSpPr>
          <p:cNvPr id="12" name="Snip Single Corner Rectangle 11"/>
          <p:cNvSpPr/>
          <p:nvPr/>
        </p:nvSpPr>
        <p:spPr>
          <a:xfrm>
            <a:off x="1752600" y="5105400"/>
            <a:ext cx="5562600" cy="3810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Service Validation and Testing</a:t>
            </a:r>
            <a:endParaRPr lang="en-US" dirty="0">
              <a:latin typeface="Calibri" panose="020F0502020204030204" pitchFamily="34" charset="0"/>
            </a:endParaRPr>
          </a:p>
        </p:txBody>
      </p:sp>
      <p:sp>
        <p:nvSpPr>
          <p:cNvPr id="14" name="Snip Single Corner Rectangle 13"/>
          <p:cNvSpPr/>
          <p:nvPr/>
        </p:nvSpPr>
        <p:spPr>
          <a:xfrm>
            <a:off x="1752600" y="2438400"/>
            <a:ext cx="5562600" cy="3810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Management of organization &amp; change</a:t>
            </a:r>
            <a:endParaRPr lang="en-US" dirty="0">
              <a:latin typeface="Calibri" panose="020F0502020204030204" pitchFamily="34" charset="0"/>
            </a:endParaRPr>
          </a:p>
        </p:txBody>
      </p:sp>
      <p:sp>
        <p:nvSpPr>
          <p:cNvPr id="15" name="Snip Single Corner Rectangle 14"/>
          <p:cNvSpPr/>
          <p:nvPr/>
        </p:nvSpPr>
        <p:spPr>
          <a:xfrm>
            <a:off x="1219200" y="1981200"/>
            <a:ext cx="6705600" cy="3810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Service Transition Planning &amp; Support</a:t>
            </a:r>
            <a:endParaRPr lang="en-US" dirty="0">
              <a:latin typeface="Calibri" panose="020F0502020204030204" pitchFamily="34" charset="0"/>
            </a:endParaRPr>
          </a:p>
        </p:txBody>
      </p:sp>
      <p:sp>
        <p:nvSpPr>
          <p:cNvPr id="16" name="Snip Single Corner Rectangle 15"/>
          <p:cNvSpPr/>
          <p:nvPr/>
        </p:nvSpPr>
        <p:spPr>
          <a:xfrm>
            <a:off x="1066800" y="5715000"/>
            <a:ext cx="6934200"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alibri" panose="020F0502020204030204" pitchFamily="34" charset="0"/>
              </a:rPr>
              <a:t>Knowledge Management</a:t>
            </a:r>
            <a:endParaRPr lang="en-US" dirty="0">
              <a:latin typeface="Calibri" panose="020F0502020204030204" pitchFamily="34" charset="0"/>
            </a:endParaRPr>
          </a:p>
        </p:txBody>
      </p:sp>
      <p:sp>
        <p:nvSpPr>
          <p:cNvPr id="18" name="Snip Single Corner Rectangle 17"/>
          <p:cNvSpPr/>
          <p:nvPr/>
        </p:nvSpPr>
        <p:spPr>
          <a:xfrm>
            <a:off x="1066800" y="381000"/>
            <a:ext cx="6934200" cy="3810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Calibri" panose="020F0502020204030204" pitchFamily="34" charset="0"/>
              </a:rPr>
              <a:t>Change Management</a:t>
            </a:r>
            <a:endParaRPr lang="en-US" dirty="0">
              <a:latin typeface="Calibri" panose="020F0502020204030204" pitchFamily="34" charset="0"/>
            </a:endParaRPr>
          </a:p>
        </p:txBody>
      </p:sp>
      <p:sp>
        <p:nvSpPr>
          <p:cNvPr id="20" name="Down Arrow 19"/>
          <p:cNvSpPr/>
          <p:nvPr/>
        </p:nvSpPr>
        <p:spPr>
          <a:xfrm>
            <a:off x="4191000" y="762000"/>
            <a:ext cx="609600" cy="381000"/>
          </a:xfrm>
          <a:prstGeom prst="downArrow">
            <a:avLst>
              <a:gd name="adj1" fmla="val 83334"/>
              <a:gd name="adj2" fmla="val 312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latin typeface="Calibri" panose="020F0502020204030204" pitchFamily="34" charset="0"/>
              </a:rPr>
              <a:t>RFC</a:t>
            </a:r>
            <a:endParaRPr lang="en-US" sz="1200" dirty="0">
              <a:latin typeface="Calibri" panose="020F0502020204030204" pitchFamily="34" charset="0"/>
            </a:endParaRPr>
          </a:p>
        </p:txBody>
      </p:sp>
      <p:sp>
        <p:nvSpPr>
          <p:cNvPr id="21" name="Down Arrow 20"/>
          <p:cNvSpPr/>
          <p:nvPr/>
        </p:nvSpPr>
        <p:spPr>
          <a:xfrm>
            <a:off x="5943600" y="762000"/>
            <a:ext cx="609600" cy="381000"/>
          </a:xfrm>
          <a:prstGeom prst="downArrow">
            <a:avLst>
              <a:gd name="adj1" fmla="val 83334"/>
              <a:gd name="adj2" fmla="val 312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latin typeface="Calibri" panose="020F0502020204030204" pitchFamily="34" charset="0"/>
              </a:rPr>
              <a:t>RFC</a:t>
            </a:r>
            <a:endParaRPr lang="en-US" sz="1200" dirty="0">
              <a:latin typeface="Calibri" panose="020F0502020204030204" pitchFamily="34" charset="0"/>
            </a:endParaRPr>
          </a:p>
        </p:txBody>
      </p:sp>
      <p:sp>
        <p:nvSpPr>
          <p:cNvPr id="22" name="Down Arrow 21"/>
          <p:cNvSpPr/>
          <p:nvPr/>
        </p:nvSpPr>
        <p:spPr>
          <a:xfrm>
            <a:off x="2362200" y="762000"/>
            <a:ext cx="609600" cy="381000"/>
          </a:xfrm>
          <a:prstGeom prst="downArrow">
            <a:avLst>
              <a:gd name="adj1" fmla="val 83334"/>
              <a:gd name="adj2" fmla="val 312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latin typeface="Calibri" panose="020F0502020204030204" pitchFamily="34" charset="0"/>
              </a:rPr>
              <a:t>RFC</a:t>
            </a:r>
            <a:endParaRPr lang="en-US" sz="1200" dirty="0">
              <a:latin typeface="Calibri" panose="020F0502020204030204" pitchFamily="34" charset="0"/>
            </a:endParaRPr>
          </a:p>
        </p:txBody>
      </p:sp>
      <p:sp>
        <p:nvSpPr>
          <p:cNvPr id="24" name="TextBox 23"/>
          <p:cNvSpPr txBox="1"/>
          <p:nvPr/>
        </p:nvSpPr>
        <p:spPr>
          <a:xfrm>
            <a:off x="1752600" y="4459069"/>
            <a:ext cx="2326278" cy="646331"/>
          </a:xfrm>
          <a:prstGeom prst="rect">
            <a:avLst/>
          </a:prstGeom>
          <a:noFill/>
        </p:spPr>
        <p:txBody>
          <a:bodyPr wrap="none" rtlCol="0">
            <a:spAutoFit/>
          </a:bodyPr>
          <a:lstStyle/>
          <a:p>
            <a:r>
              <a:rPr lang="en-US" dirty="0" smtClean="0">
                <a:solidFill>
                  <a:schemeClr val="bg1"/>
                </a:solidFill>
                <a:latin typeface="Calibri" panose="020F0502020204030204" pitchFamily="34" charset="0"/>
              </a:rPr>
              <a:t>Release &amp; Deployment</a:t>
            </a:r>
          </a:p>
          <a:p>
            <a:r>
              <a:rPr lang="en-US" dirty="0" smtClean="0">
                <a:solidFill>
                  <a:schemeClr val="bg1"/>
                </a:solidFill>
                <a:latin typeface="Calibri" panose="020F0502020204030204" pitchFamily="34" charset="0"/>
              </a:rPr>
              <a:t>Management</a:t>
            </a:r>
            <a:endParaRPr lang="en-US" dirty="0">
              <a:solidFill>
                <a:schemeClr val="bg1"/>
              </a:solidFill>
              <a:latin typeface="Calibri" panose="020F0502020204030204" pitchFamily="34" charset="0"/>
            </a:endParaRPr>
          </a:p>
        </p:txBody>
      </p:sp>
      <p:sp>
        <p:nvSpPr>
          <p:cNvPr id="25" name="Down Arrow 24"/>
          <p:cNvSpPr/>
          <p:nvPr/>
        </p:nvSpPr>
        <p:spPr>
          <a:xfrm>
            <a:off x="4191000" y="3352800"/>
            <a:ext cx="609600" cy="381000"/>
          </a:xfrm>
          <a:prstGeom prst="downArrow">
            <a:avLst>
              <a:gd name="adj1" fmla="val 83334"/>
              <a:gd name="adj2" fmla="val 312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latin typeface="Calibri" panose="020F0502020204030204" pitchFamily="34" charset="0"/>
              </a:rPr>
              <a:t>Ev</a:t>
            </a:r>
            <a:endParaRPr lang="en-US" sz="1200" dirty="0">
              <a:latin typeface="Calibri" panose="020F0502020204030204" pitchFamily="34" charset="0"/>
            </a:endParaRPr>
          </a:p>
        </p:txBody>
      </p:sp>
      <p:sp>
        <p:nvSpPr>
          <p:cNvPr id="26" name="Down Arrow 25"/>
          <p:cNvSpPr/>
          <p:nvPr/>
        </p:nvSpPr>
        <p:spPr>
          <a:xfrm>
            <a:off x="5943600" y="3352800"/>
            <a:ext cx="609600" cy="381000"/>
          </a:xfrm>
          <a:prstGeom prst="downArrow">
            <a:avLst>
              <a:gd name="adj1" fmla="val 83334"/>
              <a:gd name="adj2" fmla="val 312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latin typeface="Calibri" panose="020F0502020204030204" pitchFamily="34" charset="0"/>
              </a:rPr>
              <a:t>Ev</a:t>
            </a:r>
            <a:endParaRPr lang="en-US" sz="1200" dirty="0">
              <a:latin typeface="Calibri" panose="020F0502020204030204" pitchFamily="34" charset="0"/>
            </a:endParaRPr>
          </a:p>
        </p:txBody>
      </p:sp>
      <p:sp>
        <p:nvSpPr>
          <p:cNvPr id="27" name="Down Arrow 26"/>
          <p:cNvSpPr/>
          <p:nvPr/>
        </p:nvSpPr>
        <p:spPr>
          <a:xfrm>
            <a:off x="2362200" y="3352800"/>
            <a:ext cx="609600" cy="381000"/>
          </a:xfrm>
          <a:prstGeom prst="downArrow">
            <a:avLst>
              <a:gd name="adj1" fmla="val 83334"/>
              <a:gd name="adj2" fmla="val 312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latin typeface="Calibri" panose="020F0502020204030204" pitchFamily="34" charset="0"/>
              </a:rPr>
              <a:t>Ev</a:t>
            </a:r>
            <a:endParaRPr lang="en-US" sz="1200" dirty="0">
              <a:latin typeface="Calibri" panose="020F0502020204030204" pitchFamily="34" charset="0"/>
            </a:endParaRPr>
          </a:p>
        </p:txBody>
      </p:sp>
      <p:sp>
        <p:nvSpPr>
          <p:cNvPr id="29" name="Down Arrow 28"/>
          <p:cNvSpPr/>
          <p:nvPr/>
        </p:nvSpPr>
        <p:spPr>
          <a:xfrm>
            <a:off x="4191000" y="1524000"/>
            <a:ext cx="609600" cy="381000"/>
          </a:xfrm>
          <a:prstGeom prst="downArrow">
            <a:avLst>
              <a:gd name="adj1" fmla="val 83334"/>
              <a:gd name="adj2" fmla="val 312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latin typeface="Calibri" panose="020F0502020204030204" pitchFamily="34" charset="0"/>
              </a:rPr>
              <a:t>BL</a:t>
            </a:r>
            <a:endParaRPr lang="en-US" sz="1200" dirty="0">
              <a:latin typeface="Calibri" panose="020F0502020204030204" pitchFamily="34" charset="0"/>
            </a:endParaRPr>
          </a:p>
        </p:txBody>
      </p:sp>
      <p:sp>
        <p:nvSpPr>
          <p:cNvPr id="30" name="Down Arrow 29"/>
          <p:cNvSpPr/>
          <p:nvPr/>
        </p:nvSpPr>
        <p:spPr>
          <a:xfrm>
            <a:off x="5943600" y="1524000"/>
            <a:ext cx="609600" cy="381000"/>
          </a:xfrm>
          <a:prstGeom prst="downArrow">
            <a:avLst>
              <a:gd name="adj1" fmla="val 83334"/>
              <a:gd name="adj2" fmla="val 312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latin typeface="Calibri" panose="020F0502020204030204" pitchFamily="34" charset="0"/>
              </a:rPr>
              <a:t>BL</a:t>
            </a:r>
            <a:endParaRPr lang="en-US" sz="1200" dirty="0">
              <a:latin typeface="Calibri" panose="020F0502020204030204" pitchFamily="34" charset="0"/>
            </a:endParaRPr>
          </a:p>
        </p:txBody>
      </p:sp>
      <p:sp>
        <p:nvSpPr>
          <p:cNvPr id="31" name="Down Arrow 30"/>
          <p:cNvSpPr/>
          <p:nvPr/>
        </p:nvSpPr>
        <p:spPr>
          <a:xfrm>
            <a:off x="2362200" y="1524000"/>
            <a:ext cx="609600" cy="381000"/>
          </a:xfrm>
          <a:prstGeom prst="downArrow">
            <a:avLst>
              <a:gd name="adj1" fmla="val 83334"/>
              <a:gd name="adj2" fmla="val 312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latin typeface="Calibri" panose="020F0502020204030204" pitchFamily="34" charset="0"/>
              </a:rPr>
              <a:t>BL</a:t>
            </a:r>
            <a:endParaRPr lang="en-US" sz="1200" dirty="0">
              <a:latin typeface="Calibri" panose="020F0502020204030204" pitchFamily="34" charset="0"/>
            </a:endParaRPr>
          </a:p>
        </p:txBody>
      </p:sp>
      <p:sp>
        <p:nvSpPr>
          <p:cNvPr id="13" name="Snip Single Corner Rectangle 12"/>
          <p:cNvSpPr/>
          <p:nvPr/>
        </p:nvSpPr>
        <p:spPr>
          <a:xfrm>
            <a:off x="1752600" y="2971800"/>
            <a:ext cx="5562600" cy="3810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Evaluation of a Change of Service</a:t>
            </a:r>
            <a:endParaRPr lang="en-US" dirty="0">
              <a:latin typeface="Calibri" panose="020F0502020204030204" pitchFamily="34" charset="0"/>
            </a:endParaRPr>
          </a:p>
        </p:txBody>
      </p:sp>
      <p:sp>
        <p:nvSpPr>
          <p:cNvPr id="17" name="Snip Single Corner Rectangle 16"/>
          <p:cNvSpPr/>
          <p:nvPr/>
        </p:nvSpPr>
        <p:spPr>
          <a:xfrm>
            <a:off x="1066800" y="1143000"/>
            <a:ext cx="6934200" cy="3810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Calibri" panose="020F0502020204030204" pitchFamily="34" charset="0"/>
              </a:rPr>
              <a:t>Service Asset and Configuration Management</a:t>
            </a:r>
            <a:endParaRPr lang="en-US" dirty="0">
              <a:latin typeface="Calibri" panose="020F0502020204030204" pitchFamily="34" charset="0"/>
            </a:endParaRPr>
          </a:p>
        </p:txBody>
      </p:sp>
    </p:spTree>
    <p:extLst>
      <p:ext uri="{BB962C8B-B14F-4D97-AF65-F5344CB8AC3E}">
        <p14:creationId xmlns:p14="http://schemas.microsoft.com/office/powerpoint/2010/main" val="273011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lang="id-ID" dirty="0" smtClean="0">
                <a:latin typeface="Calibri" panose="020F0502020204030204" pitchFamily="34" charset="0"/>
              </a:rPr>
              <a:t>Change </a:t>
            </a:r>
            <a:r>
              <a:rPr smtClean="0">
                <a:latin typeface="Calibri" panose="020F0502020204030204" pitchFamily="34" charset="0"/>
              </a:rPr>
              <a:t>Management</a:t>
            </a:r>
            <a:endParaRPr>
              <a:latin typeface="Calibri" panose="020F0502020204030204" pitchFamily="34" charset="0"/>
            </a:endParaRPr>
          </a:p>
        </p:txBody>
      </p:sp>
      <p:sp>
        <p:nvSpPr>
          <p:cNvPr id="8195" name="Subtitle 4"/>
          <p:cNvSpPr>
            <a:spLocks noGrp="1"/>
          </p:cNvSpPr>
          <p:nvPr>
            <p:ph type="subTitle" idx="1"/>
          </p:nvPr>
        </p:nvSpPr>
        <p:spPr/>
        <p:txBody>
          <a:bodyPr/>
          <a:lstStyle/>
          <a:p>
            <a:r>
              <a:rPr lang="id-ID" dirty="0" smtClean="0">
                <a:latin typeface="Calibri" panose="020F0502020204030204" pitchFamily="34" charset="0"/>
              </a:rPr>
              <a:t>Service Transition</a:t>
            </a:r>
          </a:p>
        </p:txBody>
      </p:sp>
    </p:spTree>
    <p:extLst>
      <p:ext uri="{BB962C8B-B14F-4D97-AF65-F5344CB8AC3E}">
        <p14:creationId xmlns:p14="http://schemas.microsoft.com/office/powerpoint/2010/main" val="2369254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Objectives</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id-ID" dirty="0" smtClean="0">
                <a:latin typeface="Calibri" panose="020F0502020204030204" pitchFamily="34" charset="0"/>
              </a:rPr>
              <a:t>To </a:t>
            </a:r>
            <a:r>
              <a:rPr lang="en-US" dirty="0" smtClean="0">
                <a:latin typeface="Calibri" panose="020F0502020204030204" pitchFamily="34" charset="0"/>
              </a:rPr>
              <a:t>ensure that changes are recorded and then evaluated, authorized, prioritized, planned, tested, implemented, documented and reviewed in a controlled manner</a:t>
            </a:r>
            <a:endParaRPr lang="id-ID" dirty="0">
              <a:latin typeface="Calibri" panose="020F0502020204030204" pitchFamily="34" charset="0"/>
            </a:endParaRPr>
          </a:p>
        </p:txBody>
      </p:sp>
    </p:spTree>
    <p:extLst>
      <p:ext uri="{BB962C8B-B14F-4D97-AF65-F5344CB8AC3E}">
        <p14:creationId xmlns:p14="http://schemas.microsoft.com/office/powerpoint/2010/main" val="1162576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Purpose</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Calibri" panose="020F0502020204030204" pitchFamily="34" charset="0"/>
              </a:rPr>
              <a:t>Standardized methods and procedures are used for efficient and prompt handling of all Changes.</a:t>
            </a:r>
          </a:p>
          <a:p>
            <a:r>
              <a:rPr lang="en-US" dirty="0" smtClean="0">
                <a:latin typeface="Calibri" panose="020F0502020204030204" pitchFamily="34" charset="0"/>
              </a:rPr>
              <a:t>All changes to service assets and configuration items are recorded in the configuration management system</a:t>
            </a:r>
          </a:p>
          <a:p>
            <a:r>
              <a:rPr lang="en-US" dirty="0" smtClean="0">
                <a:latin typeface="Calibri" panose="020F0502020204030204" pitchFamily="34" charset="0"/>
              </a:rPr>
              <a:t>Overall business risk is known and </a:t>
            </a:r>
            <a:r>
              <a:rPr lang="en-US" dirty="0" err="1" smtClean="0">
                <a:latin typeface="Calibri" panose="020F0502020204030204" pitchFamily="34" charset="0"/>
              </a:rPr>
              <a:t>optimised</a:t>
            </a:r>
            <a:endParaRPr lang="en-US" dirty="0" smtClean="0">
              <a:latin typeface="Calibri" panose="020F0502020204030204" pitchFamily="34" charset="0"/>
            </a:endParaRPr>
          </a:p>
          <a:p>
            <a:r>
              <a:rPr lang="en-US" dirty="0" err="1" smtClean="0">
                <a:latin typeface="Calibri" panose="020F0502020204030204" pitchFamily="34" charset="0"/>
              </a:rPr>
              <a:t>Minimise</a:t>
            </a:r>
            <a:r>
              <a:rPr lang="en-US" dirty="0" smtClean="0">
                <a:latin typeface="Calibri" panose="020F0502020204030204" pitchFamily="34" charset="0"/>
              </a:rPr>
              <a:t> the severity of any Change related impact and disruption</a:t>
            </a:r>
          </a:p>
          <a:p>
            <a:endParaRPr lang="id-ID" dirty="0">
              <a:latin typeface="Calibri" panose="020F0502020204030204" pitchFamily="34" charset="0"/>
            </a:endParaRPr>
          </a:p>
        </p:txBody>
      </p:sp>
    </p:spTree>
    <p:extLst>
      <p:ext uri="{BB962C8B-B14F-4D97-AF65-F5344CB8AC3E}">
        <p14:creationId xmlns:p14="http://schemas.microsoft.com/office/powerpoint/2010/main" val="2301392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Purpose</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889801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1108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A Service Change</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sz="2400" dirty="0" smtClean="0">
                <a:latin typeface="Calibri" panose="020F0502020204030204" pitchFamily="34" charset="0"/>
              </a:rPr>
              <a:t>The definition of a Service Change is</a:t>
            </a:r>
            <a:r>
              <a:rPr lang="id-ID" sz="2400" dirty="0" smtClean="0">
                <a:latin typeface="Calibri" panose="020F0502020204030204" pitchFamily="34" charset="0"/>
              </a:rPr>
              <a:t> </a:t>
            </a:r>
            <a:r>
              <a:rPr lang="en-US" sz="2400" i="1" dirty="0" smtClean="0">
                <a:latin typeface="Calibri" panose="020F0502020204030204" pitchFamily="34" charset="0"/>
              </a:rPr>
              <a:t>'The addition, modification or removal of an authorized, planned or supported service or service component and its associated documentation</a:t>
            </a:r>
            <a:r>
              <a:rPr lang="en-US" sz="2400" dirty="0" smtClean="0">
                <a:latin typeface="Calibri" panose="020F0502020204030204" pitchFamily="34" charset="0"/>
              </a:rPr>
              <a:t>‘</a:t>
            </a:r>
          </a:p>
          <a:p>
            <a:r>
              <a:rPr lang="en-US" sz="2400" dirty="0" smtClean="0">
                <a:latin typeface="Calibri" panose="020F0502020204030204" pitchFamily="34" charset="0"/>
              </a:rPr>
              <a:t>The scope of Change Management covers changes to baseline service assets and configuration items across the whole Service Life Cycle.</a:t>
            </a:r>
          </a:p>
          <a:p>
            <a:r>
              <a:rPr lang="en-US" sz="2400" dirty="0" smtClean="0">
                <a:latin typeface="Calibri" panose="020F0502020204030204" pitchFamily="34" charset="0"/>
              </a:rPr>
              <a:t>Each organization should define the changes that lie outside the scope of their service change process – e.g.</a:t>
            </a:r>
          </a:p>
          <a:p>
            <a:pPr lvl="1"/>
            <a:r>
              <a:rPr lang="en-US" sz="2000" dirty="0" smtClean="0">
                <a:latin typeface="Calibri" panose="020F0502020204030204" pitchFamily="34" charset="0"/>
              </a:rPr>
              <a:t>Changes at an operational level such as repair to printers or other routine service components</a:t>
            </a:r>
          </a:p>
        </p:txBody>
      </p:sp>
    </p:spTree>
    <p:extLst>
      <p:ext uri="{BB962C8B-B14F-4D97-AF65-F5344CB8AC3E}">
        <p14:creationId xmlns:p14="http://schemas.microsoft.com/office/powerpoint/2010/main" val="1366225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latin typeface="Calibri" panose="020F0502020204030204" pitchFamily="34" charset="0"/>
              </a:rPr>
              <a:t>Agenda/Learning Objectives</a:t>
            </a:r>
            <a:endParaRPr lang="id-ID" smtClean="0">
              <a:latin typeface="Calibri" panose="020F0502020204030204" pitchFamily="34" charset="0"/>
            </a:endParaRPr>
          </a:p>
        </p:txBody>
      </p:sp>
      <p:sp>
        <p:nvSpPr>
          <p:cNvPr id="9219" name="Content Placeholder 2"/>
          <p:cNvSpPr>
            <a:spLocks noGrp="1"/>
          </p:cNvSpPr>
          <p:nvPr>
            <p:ph idx="1"/>
          </p:nvPr>
        </p:nvSpPr>
        <p:spPr/>
        <p:txBody>
          <a:bodyPr>
            <a:normAutofit lnSpcReduction="10000"/>
          </a:bodyPr>
          <a:lstStyle/>
          <a:p>
            <a:r>
              <a:rPr lang="en-US" sz="2800" dirty="0" smtClean="0">
                <a:latin typeface="Calibri" panose="020F0502020204030204" pitchFamily="34" charset="0"/>
              </a:rPr>
              <a:t>Primary goals, objectives and business value of Service </a:t>
            </a:r>
            <a:r>
              <a:rPr lang="id-ID" sz="2800" dirty="0" smtClean="0">
                <a:latin typeface="Calibri" panose="020F0502020204030204" pitchFamily="34" charset="0"/>
              </a:rPr>
              <a:t>Transition</a:t>
            </a:r>
            <a:endParaRPr lang="en-US" sz="2800" dirty="0" smtClean="0">
              <a:latin typeface="Calibri" panose="020F0502020204030204" pitchFamily="34" charset="0"/>
            </a:endParaRPr>
          </a:p>
          <a:p>
            <a:r>
              <a:rPr lang="en-US" sz="2800" dirty="0" smtClean="0">
                <a:latin typeface="Calibri" panose="020F0502020204030204" pitchFamily="34" charset="0"/>
              </a:rPr>
              <a:t>Generic concepts and definitions</a:t>
            </a:r>
          </a:p>
          <a:p>
            <a:pPr lvl="1"/>
            <a:r>
              <a:rPr lang="en-US" sz="2000" dirty="0" smtClean="0">
                <a:latin typeface="Calibri" panose="020F0502020204030204" pitchFamily="34" charset="0"/>
              </a:rPr>
              <a:t>Service Knowledge Management System (SKMS)</a:t>
            </a:r>
          </a:p>
          <a:p>
            <a:pPr lvl="1"/>
            <a:r>
              <a:rPr lang="en-US" sz="2000" dirty="0" smtClean="0">
                <a:latin typeface="Calibri" panose="020F0502020204030204" pitchFamily="34" charset="0"/>
              </a:rPr>
              <a:t>Configuration Item</a:t>
            </a:r>
          </a:p>
          <a:p>
            <a:pPr lvl="1"/>
            <a:r>
              <a:rPr lang="en-US" sz="2000" dirty="0" smtClean="0">
                <a:latin typeface="Calibri" panose="020F0502020204030204" pitchFamily="34" charset="0"/>
              </a:rPr>
              <a:t>Configuration Management System</a:t>
            </a:r>
          </a:p>
          <a:p>
            <a:pPr lvl="1"/>
            <a:r>
              <a:rPr lang="en-US" sz="2000" dirty="0" smtClean="0">
                <a:latin typeface="Calibri" panose="020F0502020204030204" pitchFamily="34" charset="0"/>
              </a:rPr>
              <a:t>Definitive Media Library</a:t>
            </a:r>
          </a:p>
          <a:p>
            <a:pPr lvl="1"/>
            <a:r>
              <a:rPr lang="en-US" sz="2000" dirty="0" smtClean="0">
                <a:latin typeface="Calibri" panose="020F0502020204030204" pitchFamily="34" charset="0"/>
              </a:rPr>
              <a:t>Service Change</a:t>
            </a:r>
          </a:p>
          <a:p>
            <a:pPr lvl="1"/>
            <a:r>
              <a:rPr lang="en-US" sz="2000" dirty="0" smtClean="0">
                <a:latin typeface="Calibri" panose="020F0502020204030204" pitchFamily="34" charset="0"/>
              </a:rPr>
              <a:t>Change Types (Normal, Standard &amp; Emergency)</a:t>
            </a:r>
          </a:p>
          <a:p>
            <a:pPr lvl="1"/>
            <a:r>
              <a:rPr lang="en-US" sz="2000" dirty="0" smtClean="0">
                <a:latin typeface="Calibri" panose="020F0502020204030204" pitchFamily="34" charset="0"/>
              </a:rPr>
              <a:t>Release Unit</a:t>
            </a:r>
          </a:p>
          <a:p>
            <a:pPr lvl="1"/>
            <a:r>
              <a:rPr lang="en-US" sz="2000" dirty="0" smtClean="0">
                <a:latin typeface="Calibri" panose="020F0502020204030204" pitchFamily="34" charset="0"/>
              </a:rPr>
              <a:t>Seven R’s of Change Management</a:t>
            </a:r>
            <a:endParaRPr lang="id-ID" sz="2000" dirty="0" smtClean="0">
              <a:latin typeface="Calibri" panose="020F0502020204030204" pitchFamily="34" charset="0"/>
            </a:endParaRPr>
          </a:p>
        </p:txBody>
      </p:sp>
    </p:spTree>
    <p:extLst>
      <p:ext uri="{BB962C8B-B14F-4D97-AF65-F5344CB8AC3E}">
        <p14:creationId xmlns:p14="http://schemas.microsoft.com/office/powerpoint/2010/main" val="897363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Value to Business</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800" dirty="0" smtClean="0">
                <a:latin typeface="Calibri" panose="020F0502020204030204" pitchFamily="34" charset="0"/>
              </a:rPr>
              <a:t>Change </a:t>
            </a:r>
            <a:r>
              <a:rPr lang="id-ID" sz="2800" dirty="0" smtClean="0">
                <a:latin typeface="Calibri" panose="020F0502020204030204" pitchFamily="34" charset="0"/>
              </a:rPr>
              <a:t>p</a:t>
            </a:r>
            <a:r>
              <a:rPr lang="en-US" sz="2800" dirty="0" err="1" smtClean="0">
                <a:latin typeface="Calibri" panose="020F0502020204030204" pitchFamily="34" charset="0"/>
              </a:rPr>
              <a:t>rioriti</a:t>
            </a:r>
            <a:r>
              <a:rPr lang="id-ID" sz="2800" dirty="0" smtClean="0">
                <a:latin typeface="Calibri" panose="020F0502020204030204" pitchFamily="34" charset="0"/>
              </a:rPr>
              <a:t>z</a:t>
            </a:r>
            <a:r>
              <a:rPr lang="en-US" sz="2800" dirty="0" err="1" smtClean="0">
                <a:latin typeface="Calibri" panose="020F0502020204030204" pitchFamily="34" charset="0"/>
              </a:rPr>
              <a:t>ed</a:t>
            </a:r>
            <a:r>
              <a:rPr lang="en-US" sz="2800" dirty="0" smtClean="0">
                <a:latin typeface="Calibri" panose="020F0502020204030204" pitchFamily="34" charset="0"/>
              </a:rPr>
              <a:t> according to business needs</a:t>
            </a:r>
          </a:p>
          <a:p>
            <a:r>
              <a:rPr lang="en-US" sz="2800" dirty="0" smtClean="0">
                <a:latin typeface="Calibri" panose="020F0502020204030204" pitchFamily="34" charset="0"/>
              </a:rPr>
              <a:t>Ability to cope with high volume of Changes</a:t>
            </a:r>
          </a:p>
          <a:p>
            <a:r>
              <a:rPr lang="en-US" sz="2800" dirty="0" smtClean="0">
                <a:latin typeface="Calibri" panose="020F0502020204030204" pitchFamily="34" charset="0"/>
              </a:rPr>
              <a:t>Reduced Incidents/outages due to poor changes</a:t>
            </a:r>
          </a:p>
          <a:p>
            <a:r>
              <a:rPr lang="en-US" sz="2800" dirty="0" smtClean="0">
                <a:latin typeface="Calibri" panose="020F0502020204030204" pitchFamily="34" charset="0"/>
              </a:rPr>
              <a:t>All changes evaluated for benefit</a:t>
            </a:r>
            <a:r>
              <a:rPr lang="id-ID" sz="2800" dirty="0" smtClean="0">
                <a:latin typeface="Calibri" panose="020F0502020204030204" pitchFamily="34" charset="0"/>
              </a:rPr>
              <a:t>/</a:t>
            </a:r>
            <a:r>
              <a:rPr lang="en-US" sz="2800" dirty="0" smtClean="0">
                <a:latin typeface="Calibri" panose="020F0502020204030204" pitchFamily="34" charset="0"/>
              </a:rPr>
              <a:t>cost/risk etc</a:t>
            </a:r>
          </a:p>
          <a:p>
            <a:r>
              <a:rPr lang="en-US" sz="2800" dirty="0" smtClean="0">
                <a:latin typeface="Calibri" panose="020F0502020204030204" pitchFamily="34" charset="0"/>
              </a:rPr>
              <a:t>Audit trail to meet regulatory requirements</a:t>
            </a:r>
          </a:p>
          <a:p>
            <a:r>
              <a:rPr lang="en-US" sz="2800" dirty="0" smtClean="0">
                <a:latin typeface="Calibri" panose="020F0502020204030204" pitchFamily="34" charset="0"/>
              </a:rPr>
              <a:t>Contributing to meet governance, legal, contractual and regulatory requirements</a:t>
            </a:r>
          </a:p>
          <a:p>
            <a:r>
              <a:rPr lang="en-US" sz="2800" dirty="0" smtClean="0">
                <a:latin typeface="Calibri" panose="020F0502020204030204" pitchFamily="34" charset="0"/>
              </a:rPr>
              <a:t>Implementing changes that meet the customers' agreed service requirements while optimizing costs</a:t>
            </a:r>
          </a:p>
          <a:p>
            <a:endParaRPr lang="id-ID" sz="2800" dirty="0">
              <a:latin typeface="Calibri" panose="020F0502020204030204" pitchFamily="34" charset="0"/>
            </a:endParaRPr>
          </a:p>
        </p:txBody>
      </p:sp>
    </p:spTree>
    <p:extLst>
      <p:ext uri="{BB962C8B-B14F-4D97-AF65-F5344CB8AC3E}">
        <p14:creationId xmlns:p14="http://schemas.microsoft.com/office/powerpoint/2010/main" val="435667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3 Types of Change Model</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000" b="1" dirty="0" smtClean="0">
                <a:latin typeface="Calibri" panose="020F0502020204030204" pitchFamily="34" charset="0"/>
              </a:rPr>
              <a:t>Standard</a:t>
            </a:r>
            <a:r>
              <a:rPr lang="en-US" sz="2000" dirty="0" smtClean="0">
                <a:latin typeface="Calibri" panose="020F0502020204030204" pitchFamily="34" charset="0"/>
              </a:rPr>
              <a:t> (</a:t>
            </a:r>
            <a:r>
              <a:rPr lang="en-US" sz="2000" i="1" dirty="0" smtClean="0">
                <a:latin typeface="Calibri" panose="020F0502020204030204" pitchFamily="34" charset="0"/>
              </a:rPr>
              <a:t>Pre – Authorized</a:t>
            </a:r>
            <a:r>
              <a:rPr lang="en-US" sz="2000" dirty="0" smtClean="0">
                <a:latin typeface="Calibri" panose="020F0502020204030204" pitchFamily="34" charset="0"/>
              </a:rPr>
              <a:t>) – A service change pre-</a:t>
            </a:r>
            <a:r>
              <a:rPr lang="en-US" sz="2000" dirty="0" err="1" smtClean="0">
                <a:latin typeface="Calibri" panose="020F0502020204030204" pitchFamily="34" charset="0"/>
              </a:rPr>
              <a:t>authorised</a:t>
            </a:r>
            <a:r>
              <a:rPr lang="en-US" sz="2000" dirty="0" smtClean="0">
                <a:latin typeface="Calibri" panose="020F0502020204030204" pitchFamily="34" charset="0"/>
              </a:rPr>
              <a:t> by change management with an accepted, established procedure (Model)‏</a:t>
            </a:r>
          </a:p>
          <a:p>
            <a:r>
              <a:rPr lang="en-US" sz="2000" dirty="0" smtClean="0">
                <a:latin typeface="Calibri" panose="020F0502020204030204" pitchFamily="34" charset="0"/>
              </a:rPr>
              <a:t>The crucial elements of a standard Change are that:</a:t>
            </a:r>
          </a:p>
          <a:p>
            <a:pPr lvl="1"/>
            <a:r>
              <a:rPr lang="en-US" sz="1800" dirty="0" smtClean="0">
                <a:latin typeface="Calibri" panose="020F0502020204030204" pitchFamily="34" charset="0"/>
              </a:rPr>
              <a:t>The tasks are well-known, documented and proven (there is a Model)‏</a:t>
            </a:r>
          </a:p>
          <a:p>
            <a:pPr lvl="1"/>
            <a:r>
              <a:rPr lang="en-US" sz="1800" dirty="0" smtClean="0">
                <a:latin typeface="Calibri" panose="020F0502020204030204" pitchFamily="34" charset="0"/>
              </a:rPr>
              <a:t>Authority is effectively given in advanced</a:t>
            </a:r>
          </a:p>
          <a:p>
            <a:pPr lvl="1"/>
            <a:r>
              <a:rPr lang="en-US" sz="1800" dirty="0" smtClean="0">
                <a:latin typeface="Calibri" panose="020F0502020204030204" pitchFamily="34" charset="0"/>
              </a:rPr>
              <a:t>Budgetary approval will typically be preordained or within the control of the Change requester</a:t>
            </a:r>
          </a:p>
          <a:p>
            <a:pPr lvl="1"/>
            <a:r>
              <a:rPr lang="en-US" sz="1800" dirty="0" smtClean="0">
                <a:latin typeface="Calibri" panose="020F0502020204030204" pitchFamily="34" charset="0"/>
              </a:rPr>
              <a:t>Usually low risk, and always well-understood risk</a:t>
            </a:r>
          </a:p>
          <a:p>
            <a:r>
              <a:rPr lang="en-US" sz="2000" dirty="0" smtClean="0">
                <a:latin typeface="Calibri" panose="020F0502020204030204" pitchFamily="34" charset="0"/>
              </a:rPr>
              <a:t>Standard Changes should be identified early on when building the Change managements process to promote efficiency.</a:t>
            </a:r>
          </a:p>
          <a:p>
            <a:r>
              <a:rPr lang="en-US" sz="2000" dirty="0" smtClean="0">
                <a:latin typeface="Calibri" panose="020F0502020204030204" pitchFamily="34" charset="0"/>
              </a:rPr>
              <a:t>Otherwise, a Change Management implementation can create unnecessarily high levels of administration and resistance to the change management process</a:t>
            </a:r>
            <a:endParaRPr lang="id-ID" sz="2000" dirty="0">
              <a:latin typeface="Calibri" panose="020F0502020204030204" pitchFamily="34" charset="0"/>
            </a:endParaRPr>
          </a:p>
        </p:txBody>
      </p:sp>
    </p:spTree>
    <p:extLst>
      <p:ext uri="{BB962C8B-B14F-4D97-AF65-F5344CB8AC3E}">
        <p14:creationId xmlns:p14="http://schemas.microsoft.com/office/powerpoint/2010/main" val="26924186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3 Types of Change Model</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sz="2000" b="1" dirty="0" smtClean="0">
                <a:latin typeface="Calibri" panose="020F0502020204030204" pitchFamily="34" charset="0"/>
              </a:rPr>
              <a:t>Emergency</a:t>
            </a:r>
            <a:r>
              <a:rPr lang="en-US" sz="2000" dirty="0" smtClean="0">
                <a:latin typeface="Calibri" panose="020F0502020204030204" pitchFamily="34" charset="0"/>
              </a:rPr>
              <a:t> – A model reserved for highly critical service changes needed to restore failed high availability, or intended to repair an error in an IT service that (could) negatively impact the business to a high degree.</a:t>
            </a:r>
          </a:p>
          <a:p>
            <a:r>
              <a:rPr lang="en-US" sz="2000" dirty="0" smtClean="0">
                <a:latin typeface="Calibri" panose="020F0502020204030204" pitchFamily="34" charset="0"/>
              </a:rPr>
              <a:t>Perceived as being risky and should be kept to a minimum</a:t>
            </a:r>
          </a:p>
          <a:p>
            <a:r>
              <a:rPr lang="en-US" sz="2000" dirty="0" smtClean="0">
                <a:latin typeface="Calibri" panose="020F0502020204030204" pitchFamily="34" charset="0"/>
              </a:rPr>
              <a:t>Ensures that speed does not sacrifice normal management controls</a:t>
            </a:r>
          </a:p>
          <a:p>
            <a:r>
              <a:rPr lang="en-US" sz="2000" dirty="0" smtClean="0">
                <a:latin typeface="Calibri" panose="020F0502020204030204" pitchFamily="34" charset="0"/>
              </a:rPr>
              <a:t>Effectively, the emergency change procedure will follow the normal change procedure except that:</a:t>
            </a:r>
          </a:p>
          <a:p>
            <a:pPr lvl="1"/>
            <a:r>
              <a:rPr lang="en-US" sz="1600" dirty="0" smtClean="0">
                <a:latin typeface="Calibri" panose="020F0502020204030204" pitchFamily="34" charset="0"/>
              </a:rPr>
              <a:t>Approval will be given by the ECAB rather than waiting for a CAB meeting</a:t>
            </a:r>
          </a:p>
          <a:p>
            <a:pPr lvl="1"/>
            <a:r>
              <a:rPr lang="en-US" sz="1600" dirty="0" smtClean="0">
                <a:latin typeface="Calibri" panose="020F0502020204030204" pitchFamily="34" charset="0"/>
              </a:rPr>
              <a:t>Testing may be reduced, or in extreme cases forgone completely, if considered a necessary risk to deliver the change immediately</a:t>
            </a:r>
          </a:p>
          <a:p>
            <a:pPr lvl="1"/>
            <a:r>
              <a:rPr lang="en-US" sz="1600" dirty="0" smtClean="0">
                <a:latin typeface="Calibri" panose="020F0502020204030204" pitchFamily="34" charset="0"/>
              </a:rPr>
              <a:t>Documentation, i.e. Updating the change record and Configuration data, may be deferred, typically until normal working hours</a:t>
            </a:r>
            <a:endParaRPr lang="id-ID" sz="1600" dirty="0">
              <a:latin typeface="Calibri" panose="020F0502020204030204" pitchFamily="34" charset="0"/>
            </a:endParaRPr>
          </a:p>
        </p:txBody>
      </p:sp>
    </p:spTree>
    <p:extLst>
      <p:ext uri="{BB962C8B-B14F-4D97-AF65-F5344CB8AC3E}">
        <p14:creationId xmlns:p14="http://schemas.microsoft.com/office/powerpoint/2010/main" val="1247830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3 Types of Change Model</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id-ID" sz="2800" b="1" dirty="0" smtClean="0">
                <a:latin typeface="Calibri" panose="020F0502020204030204" pitchFamily="34" charset="0"/>
              </a:rPr>
              <a:t>Normal </a:t>
            </a:r>
            <a:r>
              <a:rPr lang="en-US" sz="2800" dirty="0" smtClean="0">
                <a:latin typeface="Calibri" panose="020F0502020204030204" pitchFamily="34" charset="0"/>
              </a:rPr>
              <a:t>– A </a:t>
            </a:r>
            <a:r>
              <a:rPr lang="id-ID" sz="2800" dirty="0" smtClean="0">
                <a:latin typeface="Calibri" panose="020F0502020204030204" pitchFamily="34" charset="0"/>
              </a:rPr>
              <a:t>non emergency service change that is not pre-approved (does not meet Standard criteria)</a:t>
            </a:r>
            <a:endParaRPr lang="en-US" sz="2800" dirty="0" smtClean="0">
              <a:latin typeface="Calibri" panose="020F0502020204030204" pitchFamily="34" charset="0"/>
            </a:endParaRPr>
          </a:p>
          <a:p>
            <a:r>
              <a:rPr lang="id-ID" sz="2800" smtClean="0">
                <a:latin typeface="Calibri" panose="020F0502020204030204" pitchFamily="34" charset="0"/>
              </a:rPr>
              <a:t>Progressed using the normal Change procedures</a:t>
            </a:r>
            <a:endParaRPr lang="en-US" sz="2800" dirty="0" smtClean="0">
              <a:latin typeface="Calibri" panose="020F0502020204030204" pitchFamily="34" charset="0"/>
            </a:endParaRPr>
          </a:p>
        </p:txBody>
      </p:sp>
    </p:spTree>
    <p:extLst>
      <p:ext uri="{BB962C8B-B14F-4D97-AF65-F5344CB8AC3E}">
        <p14:creationId xmlns:p14="http://schemas.microsoft.com/office/powerpoint/2010/main" val="42636744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p:cNvPicPr>
            <a:picLocks noChangeAspect="1" noChangeArrowheads="1"/>
          </p:cNvPicPr>
          <p:nvPr/>
        </p:nvPicPr>
        <p:blipFill>
          <a:blip r:embed="rId2"/>
          <a:srcRect/>
          <a:stretch>
            <a:fillRect/>
          </a:stretch>
        </p:blipFill>
        <p:spPr bwMode="auto">
          <a:xfrm>
            <a:off x="1676400" y="152400"/>
            <a:ext cx="5867400" cy="5957061"/>
          </a:xfrm>
          <a:prstGeom prst="rect">
            <a:avLst/>
          </a:prstGeom>
          <a:noFill/>
          <a:ln w="9525">
            <a:noFill/>
            <a:miter lim="800000"/>
            <a:headEnd/>
            <a:tailEnd/>
          </a:ln>
          <a:effectLst/>
        </p:spPr>
      </p:pic>
      <p:sp>
        <p:nvSpPr>
          <p:cNvPr id="7" name="Rounded Rectangle 6"/>
          <p:cNvSpPr/>
          <p:nvPr/>
        </p:nvSpPr>
        <p:spPr>
          <a:xfrm>
            <a:off x="4191000" y="838200"/>
            <a:ext cx="12192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panose="020F0502020204030204" pitchFamily="34" charset="0"/>
              </a:rPr>
              <a:t>Record RFC</a:t>
            </a:r>
            <a:endParaRPr lang="en-US" sz="1400" dirty="0">
              <a:latin typeface="Calibri" panose="020F0502020204030204" pitchFamily="34" charset="0"/>
            </a:endParaRPr>
          </a:p>
        </p:txBody>
      </p:sp>
      <p:sp>
        <p:nvSpPr>
          <p:cNvPr id="8" name="Rounded Rectangle 7"/>
          <p:cNvSpPr/>
          <p:nvPr/>
        </p:nvSpPr>
        <p:spPr>
          <a:xfrm>
            <a:off x="4191000" y="1524000"/>
            <a:ext cx="12192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panose="020F0502020204030204" pitchFamily="34" charset="0"/>
              </a:rPr>
              <a:t>Review RFC</a:t>
            </a:r>
            <a:endParaRPr lang="en-US" sz="1400" dirty="0">
              <a:latin typeface="Calibri" panose="020F0502020204030204" pitchFamily="34" charset="0"/>
            </a:endParaRPr>
          </a:p>
        </p:txBody>
      </p:sp>
      <p:sp>
        <p:nvSpPr>
          <p:cNvPr id="9" name="Rounded Rectangle 8"/>
          <p:cNvSpPr/>
          <p:nvPr/>
        </p:nvSpPr>
        <p:spPr>
          <a:xfrm>
            <a:off x="4191000" y="2286000"/>
            <a:ext cx="12192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panose="020F0502020204030204" pitchFamily="34" charset="0"/>
              </a:rPr>
              <a:t>Assess &amp; Evaluate</a:t>
            </a:r>
            <a:endParaRPr lang="en-US" sz="1400" dirty="0">
              <a:latin typeface="Calibri" panose="020F0502020204030204" pitchFamily="34" charset="0"/>
            </a:endParaRPr>
          </a:p>
        </p:txBody>
      </p:sp>
      <p:sp>
        <p:nvSpPr>
          <p:cNvPr id="10" name="Rounded Rectangle 9"/>
          <p:cNvSpPr/>
          <p:nvPr/>
        </p:nvSpPr>
        <p:spPr>
          <a:xfrm>
            <a:off x="4191000" y="3048000"/>
            <a:ext cx="12192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panose="020F0502020204030204" pitchFamily="34" charset="0"/>
              </a:rPr>
              <a:t>Authorize</a:t>
            </a:r>
          </a:p>
        </p:txBody>
      </p:sp>
      <p:sp>
        <p:nvSpPr>
          <p:cNvPr id="11" name="Rounded Rectangle 10"/>
          <p:cNvSpPr/>
          <p:nvPr/>
        </p:nvSpPr>
        <p:spPr>
          <a:xfrm>
            <a:off x="4191000" y="3733800"/>
            <a:ext cx="12192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latin typeface="Calibri" panose="020F0502020204030204" pitchFamily="34" charset="0"/>
              </a:rPr>
              <a:t>Plan Updates</a:t>
            </a:r>
          </a:p>
        </p:txBody>
      </p:sp>
      <p:sp>
        <p:nvSpPr>
          <p:cNvPr id="12" name="Rounded Rectangle 11"/>
          <p:cNvSpPr/>
          <p:nvPr/>
        </p:nvSpPr>
        <p:spPr>
          <a:xfrm>
            <a:off x="4114800" y="4495800"/>
            <a:ext cx="12954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latin typeface="Calibri" panose="020F0502020204030204" pitchFamily="34" charset="0"/>
              </a:rPr>
              <a:t>Co-ordinate Implementation</a:t>
            </a:r>
            <a:r>
              <a:rPr lang="id-ID" sz="1200" dirty="0" smtClean="0">
                <a:latin typeface="Calibri" panose="020F0502020204030204" pitchFamily="34" charset="0"/>
              </a:rPr>
              <a:t>*</a:t>
            </a:r>
            <a:endParaRPr lang="en-US" sz="1200" dirty="0" smtClean="0">
              <a:latin typeface="Calibri" panose="020F0502020204030204" pitchFamily="34" charset="0"/>
            </a:endParaRPr>
          </a:p>
        </p:txBody>
      </p:sp>
      <p:sp>
        <p:nvSpPr>
          <p:cNvPr id="13" name="Rounded Rectangle 12"/>
          <p:cNvSpPr/>
          <p:nvPr/>
        </p:nvSpPr>
        <p:spPr>
          <a:xfrm>
            <a:off x="4191000" y="5181600"/>
            <a:ext cx="12192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latin typeface="Calibri" panose="020F0502020204030204" pitchFamily="34" charset="0"/>
              </a:rPr>
              <a:t>Review &amp; Close</a:t>
            </a:r>
          </a:p>
        </p:txBody>
      </p:sp>
      <p:sp>
        <p:nvSpPr>
          <p:cNvPr id="16" name="Flowchart: Process 15"/>
          <p:cNvSpPr/>
          <p:nvPr/>
        </p:nvSpPr>
        <p:spPr>
          <a:xfrm>
            <a:off x="1752600" y="228600"/>
            <a:ext cx="1219200" cy="3810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sz="1400" dirty="0" smtClean="0">
                <a:latin typeface="Calibri" panose="020F0502020204030204" pitchFamily="34" charset="0"/>
              </a:rPr>
              <a:t>Create RFC</a:t>
            </a:r>
            <a:endParaRPr lang="id-ID" sz="1400" dirty="0">
              <a:latin typeface="Calibri" panose="020F0502020204030204" pitchFamily="34" charset="0"/>
            </a:endParaRPr>
          </a:p>
        </p:txBody>
      </p:sp>
      <p:sp>
        <p:nvSpPr>
          <p:cNvPr id="15" name="Flowchart: Document 14"/>
          <p:cNvSpPr/>
          <p:nvPr/>
        </p:nvSpPr>
        <p:spPr>
          <a:xfrm>
            <a:off x="2667000" y="381000"/>
            <a:ext cx="1143000" cy="685800"/>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d-ID" sz="1400" dirty="0" smtClean="0">
                <a:latin typeface="Calibri" panose="020F0502020204030204" pitchFamily="34" charset="0"/>
              </a:rPr>
              <a:t>Change proposal</a:t>
            </a:r>
            <a:endParaRPr lang="id-ID" sz="1400" dirty="0">
              <a:latin typeface="Calibri" panose="020F0502020204030204" pitchFamily="34" charset="0"/>
            </a:endParaRPr>
          </a:p>
        </p:txBody>
      </p:sp>
      <p:sp>
        <p:nvSpPr>
          <p:cNvPr id="14" name="Flowchart: Document 13"/>
          <p:cNvSpPr/>
          <p:nvPr/>
        </p:nvSpPr>
        <p:spPr>
          <a:xfrm>
            <a:off x="2743200" y="457200"/>
            <a:ext cx="1143000" cy="685800"/>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d-ID" sz="1400" dirty="0" smtClean="0">
                <a:latin typeface="Calibri" panose="020F0502020204030204" pitchFamily="34" charset="0"/>
              </a:rPr>
              <a:t>Change proposal</a:t>
            </a:r>
            <a:endParaRPr lang="id-ID" sz="1400" dirty="0">
              <a:latin typeface="Calibri" panose="020F0502020204030204" pitchFamily="34" charset="0"/>
            </a:endParaRPr>
          </a:p>
        </p:txBody>
      </p:sp>
      <p:sp>
        <p:nvSpPr>
          <p:cNvPr id="17" name="Flowchart: Process 16"/>
          <p:cNvSpPr/>
          <p:nvPr/>
        </p:nvSpPr>
        <p:spPr>
          <a:xfrm>
            <a:off x="2362200" y="2971800"/>
            <a:ext cx="1447800" cy="4572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sz="1400" dirty="0" smtClean="0">
                <a:latin typeface="Calibri" panose="020F0502020204030204" pitchFamily="34" charset="0"/>
              </a:rPr>
              <a:t>Authorize change proposal</a:t>
            </a:r>
            <a:endParaRPr lang="id-ID" sz="1400" dirty="0">
              <a:latin typeface="Calibri" panose="020F0502020204030204" pitchFamily="34" charset="0"/>
            </a:endParaRPr>
          </a:p>
        </p:txBody>
      </p:sp>
      <p:sp>
        <p:nvSpPr>
          <p:cNvPr id="18" name="Flowchart: Process 17"/>
          <p:cNvSpPr/>
          <p:nvPr/>
        </p:nvSpPr>
        <p:spPr>
          <a:xfrm rot="5400000">
            <a:off x="4800600" y="3124200"/>
            <a:ext cx="4953000" cy="381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sz="1400" dirty="0" smtClean="0">
                <a:latin typeface="Calibri" panose="020F0502020204030204" pitchFamily="34" charset="0"/>
              </a:rPr>
              <a:t>Update change and configuration information in CMS</a:t>
            </a:r>
            <a:endParaRPr lang="id-ID" sz="1400" dirty="0">
              <a:latin typeface="Calibri" panose="020F0502020204030204" pitchFamily="34" charset="0"/>
            </a:endParaRPr>
          </a:p>
        </p:txBody>
      </p:sp>
      <p:sp>
        <p:nvSpPr>
          <p:cNvPr id="19" name="Flowchart: Document 18"/>
          <p:cNvSpPr/>
          <p:nvPr/>
        </p:nvSpPr>
        <p:spPr>
          <a:xfrm>
            <a:off x="2438400" y="5181600"/>
            <a:ext cx="1143000" cy="457200"/>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d-ID" sz="1400" dirty="0">
              <a:latin typeface="Calibri" panose="020F0502020204030204" pitchFamily="34" charset="0"/>
            </a:endParaRPr>
          </a:p>
        </p:txBody>
      </p:sp>
      <p:sp>
        <p:nvSpPr>
          <p:cNvPr id="20" name="Flowchart: Document 19"/>
          <p:cNvSpPr/>
          <p:nvPr/>
        </p:nvSpPr>
        <p:spPr>
          <a:xfrm>
            <a:off x="2514600" y="5257800"/>
            <a:ext cx="1143000" cy="457200"/>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d-ID" sz="1400" dirty="0" smtClean="0">
                <a:latin typeface="Calibri" panose="020F0502020204030204" pitchFamily="34" charset="0"/>
              </a:rPr>
              <a:t>Evaluation report</a:t>
            </a:r>
            <a:endParaRPr lang="id-ID" sz="1400" dirty="0">
              <a:latin typeface="Calibri" panose="020F0502020204030204" pitchFamily="34" charset="0"/>
            </a:endParaRPr>
          </a:p>
        </p:txBody>
      </p:sp>
      <p:sp>
        <p:nvSpPr>
          <p:cNvPr id="21" name="Flowchart: Document 20"/>
          <p:cNvSpPr/>
          <p:nvPr/>
        </p:nvSpPr>
        <p:spPr>
          <a:xfrm>
            <a:off x="5791200" y="2743200"/>
            <a:ext cx="1143000" cy="381000"/>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d-ID" sz="1200" dirty="0">
              <a:latin typeface="Calibri" panose="020F0502020204030204" pitchFamily="34" charset="0"/>
            </a:endParaRPr>
          </a:p>
        </p:txBody>
      </p:sp>
      <p:sp>
        <p:nvSpPr>
          <p:cNvPr id="23" name="Flowchart: Document 22"/>
          <p:cNvSpPr/>
          <p:nvPr/>
        </p:nvSpPr>
        <p:spPr>
          <a:xfrm>
            <a:off x="5867400" y="2819400"/>
            <a:ext cx="1143000" cy="381000"/>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d-ID" sz="1200" dirty="0" smtClean="0">
                <a:latin typeface="Calibri" panose="020F0502020204030204" pitchFamily="34" charset="0"/>
              </a:rPr>
              <a:t>Work orders</a:t>
            </a:r>
            <a:endParaRPr lang="id-ID" sz="1200" dirty="0">
              <a:latin typeface="Calibri" panose="020F0502020204030204" pitchFamily="34" charset="0"/>
            </a:endParaRPr>
          </a:p>
        </p:txBody>
      </p:sp>
      <p:sp>
        <p:nvSpPr>
          <p:cNvPr id="24" name="Flowchart: Document 23"/>
          <p:cNvSpPr/>
          <p:nvPr/>
        </p:nvSpPr>
        <p:spPr>
          <a:xfrm>
            <a:off x="5791200" y="4191000"/>
            <a:ext cx="1143000" cy="381000"/>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d-ID" sz="1200" dirty="0">
              <a:latin typeface="Calibri" panose="020F0502020204030204" pitchFamily="34" charset="0"/>
            </a:endParaRPr>
          </a:p>
        </p:txBody>
      </p:sp>
      <p:sp>
        <p:nvSpPr>
          <p:cNvPr id="25" name="Flowchart: Document 24"/>
          <p:cNvSpPr/>
          <p:nvPr/>
        </p:nvSpPr>
        <p:spPr>
          <a:xfrm>
            <a:off x="5867400" y="4267200"/>
            <a:ext cx="1143000" cy="381000"/>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d-ID" sz="1200" dirty="0" smtClean="0">
                <a:latin typeface="Calibri" panose="020F0502020204030204" pitchFamily="34" charset="0"/>
              </a:rPr>
              <a:t>Work orders</a:t>
            </a:r>
            <a:endParaRPr lang="id-ID" sz="1200" dirty="0">
              <a:latin typeface="Calibri" panose="020F0502020204030204" pitchFamily="34" charset="0"/>
            </a:endParaRPr>
          </a:p>
        </p:txBody>
      </p:sp>
    </p:spTree>
    <p:extLst>
      <p:ext uri="{BB962C8B-B14F-4D97-AF65-F5344CB8AC3E}">
        <p14:creationId xmlns:p14="http://schemas.microsoft.com/office/powerpoint/2010/main" val="14490768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Change Process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157915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670269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Create and Recording RFC</a:t>
            </a:r>
            <a:endParaRPr lang="en-US" dirty="0">
              <a:latin typeface="Calibri" panose="020F0502020204030204" pitchFamily="34" charset="0"/>
            </a:endParaRPr>
          </a:p>
        </p:txBody>
      </p:sp>
      <p:sp>
        <p:nvSpPr>
          <p:cNvPr id="3" name="Content Placeholder 2"/>
          <p:cNvSpPr>
            <a:spLocks noGrp="1"/>
          </p:cNvSpPr>
          <p:nvPr>
            <p:ph idx="1"/>
          </p:nvPr>
        </p:nvSpPr>
        <p:spPr>
          <a:xfrm>
            <a:off x="457200" y="1600200"/>
            <a:ext cx="4495800" cy="4525963"/>
          </a:xfrm>
        </p:spPr>
        <p:txBody>
          <a:bodyPr>
            <a:normAutofit lnSpcReduction="10000"/>
          </a:bodyPr>
          <a:lstStyle/>
          <a:p>
            <a:r>
              <a:rPr lang="en-US" sz="1800" dirty="0" smtClean="0">
                <a:latin typeface="Calibri" panose="020F0502020204030204" pitchFamily="34" charset="0"/>
              </a:rPr>
              <a:t>Anyone in the organization should be allowed to request a change</a:t>
            </a:r>
          </a:p>
          <a:p>
            <a:r>
              <a:rPr lang="en-US" sz="1800" dirty="0" smtClean="0">
                <a:latin typeface="Calibri" panose="020F0502020204030204" pitchFamily="34" charset="0"/>
              </a:rPr>
              <a:t>Change Proposals maybe required for major change with significant impact</a:t>
            </a:r>
          </a:p>
          <a:p>
            <a:r>
              <a:rPr lang="en-US" sz="1800" dirty="0" smtClean="0">
                <a:latin typeface="Calibri" panose="020F0502020204030204" pitchFamily="34" charset="0"/>
              </a:rPr>
              <a:t>All RFCs received should be logged and allocated a unique identification number</a:t>
            </a:r>
          </a:p>
          <a:p>
            <a:pPr lvl="1"/>
            <a:r>
              <a:rPr lang="en-US" sz="1600" dirty="0" smtClean="0">
                <a:latin typeface="Calibri" panose="020F0502020204030204" pitchFamily="34" charset="0"/>
              </a:rPr>
              <a:t>The level of detail in the RFC depends on the size and impact of the change.</a:t>
            </a:r>
          </a:p>
          <a:p>
            <a:pPr lvl="2"/>
            <a:r>
              <a:rPr lang="en-US" sz="1200" dirty="0" smtClean="0">
                <a:latin typeface="Calibri" panose="020F0502020204030204" pitchFamily="34" charset="0"/>
              </a:rPr>
              <a:t>Some information is recorded when the document is initiated and some information may be update as the change progresses</a:t>
            </a:r>
          </a:p>
          <a:p>
            <a:r>
              <a:rPr lang="en-US" sz="1800" dirty="0" smtClean="0">
                <a:latin typeface="Calibri" panose="020F0502020204030204" pitchFamily="34" charset="0"/>
              </a:rPr>
              <a:t>The change record holds the full history of the change, incorporation information from the RFC and subsequently recording agreed parameters such as priority and authorization, implementation, and review information</a:t>
            </a:r>
            <a:endParaRPr lang="en-US" sz="1800" dirty="0">
              <a:latin typeface="Calibri" panose="020F0502020204030204" pitchFamily="34" charset="0"/>
            </a:endParaRPr>
          </a:p>
        </p:txBody>
      </p:sp>
      <p:sp>
        <p:nvSpPr>
          <p:cNvPr id="4" name="Rounded Rectangle 3"/>
          <p:cNvSpPr/>
          <p:nvPr/>
        </p:nvSpPr>
        <p:spPr>
          <a:xfrm>
            <a:off x="6096000" y="2667000"/>
            <a:ext cx="13716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Calibri" panose="020F0502020204030204" pitchFamily="34" charset="0"/>
              </a:rPr>
              <a:t>Record RFC</a:t>
            </a:r>
            <a:endParaRPr lang="en-US" dirty="0">
              <a:latin typeface="Calibri" panose="020F0502020204030204" pitchFamily="34" charset="0"/>
            </a:endParaRPr>
          </a:p>
        </p:txBody>
      </p:sp>
      <p:sp>
        <p:nvSpPr>
          <p:cNvPr id="5" name="Rounded Rectangle 4"/>
          <p:cNvSpPr/>
          <p:nvPr/>
        </p:nvSpPr>
        <p:spPr>
          <a:xfrm>
            <a:off x="6096000" y="36576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Review RFC</a:t>
            </a:r>
            <a:endParaRPr lang="en-US" dirty="0">
              <a:latin typeface="Calibri" panose="020F0502020204030204" pitchFamily="34" charset="0"/>
            </a:endParaRPr>
          </a:p>
        </p:txBody>
      </p:sp>
      <p:sp>
        <p:nvSpPr>
          <p:cNvPr id="6" name="Rounded Rectangle 5"/>
          <p:cNvSpPr/>
          <p:nvPr/>
        </p:nvSpPr>
        <p:spPr>
          <a:xfrm>
            <a:off x="6096000" y="44958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Assess &amp; Evaluate</a:t>
            </a:r>
            <a:endParaRPr lang="en-US" dirty="0">
              <a:latin typeface="Calibri" panose="020F0502020204030204" pitchFamily="34" charset="0"/>
            </a:endParaRPr>
          </a:p>
        </p:txBody>
      </p:sp>
      <p:sp>
        <p:nvSpPr>
          <p:cNvPr id="7" name="Rounded Rectangle 6"/>
          <p:cNvSpPr/>
          <p:nvPr/>
        </p:nvSpPr>
        <p:spPr>
          <a:xfrm>
            <a:off x="6096000" y="53340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Authorize</a:t>
            </a:r>
          </a:p>
        </p:txBody>
      </p:sp>
      <p:sp>
        <p:nvSpPr>
          <p:cNvPr id="8" name="Rounded Rectangle 7"/>
          <p:cNvSpPr/>
          <p:nvPr/>
        </p:nvSpPr>
        <p:spPr>
          <a:xfrm>
            <a:off x="5334000" y="1524000"/>
            <a:ext cx="1219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Calibri" panose="020F0502020204030204" pitchFamily="34" charset="0"/>
              </a:rPr>
              <a:t>Initiator </a:t>
            </a:r>
            <a:br>
              <a:rPr lang="en-US" sz="1400" dirty="0" smtClean="0">
                <a:latin typeface="Calibri" panose="020F0502020204030204" pitchFamily="34" charset="0"/>
              </a:rPr>
            </a:br>
            <a:r>
              <a:rPr lang="en-US" sz="1400" dirty="0" smtClean="0">
                <a:latin typeface="Calibri" panose="020F0502020204030204" pitchFamily="34" charset="0"/>
              </a:rPr>
              <a:t>Raises RFC</a:t>
            </a:r>
            <a:endParaRPr lang="en-US" sz="1400" dirty="0">
              <a:latin typeface="Calibri" panose="020F0502020204030204" pitchFamily="34" charset="0"/>
            </a:endParaRPr>
          </a:p>
        </p:txBody>
      </p:sp>
      <p:sp>
        <p:nvSpPr>
          <p:cNvPr id="9" name="Rounded Rectangle 8"/>
          <p:cNvSpPr/>
          <p:nvPr/>
        </p:nvSpPr>
        <p:spPr>
          <a:xfrm>
            <a:off x="6553200" y="1524000"/>
            <a:ext cx="1219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Calibri" panose="020F0502020204030204" pitchFamily="34" charset="0"/>
              </a:rPr>
              <a:t>Optional Change Proposal</a:t>
            </a:r>
            <a:endParaRPr lang="en-US" sz="1400" dirty="0">
              <a:latin typeface="Calibri" panose="020F0502020204030204" pitchFamily="34" charset="0"/>
            </a:endParaRPr>
          </a:p>
        </p:txBody>
      </p:sp>
      <p:sp>
        <p:nvSpPr>
          <p:cNvPr id="10" name="Flowchart: Magnetic Disk 9"/>
          <p:cNvSpPr/>
          <p:nvPr/>
        </p:nvSpPr>
        <p:spPr>
          <a:xfrm>
            <a:off x="7848600" y="2438400"/>
            <a:ext cx="1143000" cy="35052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CMS</a:t>
            </a:r>
          </a:p>
          <a:p>
            <a:pPr algn="ctr"/>
            <a:r>
              <a:rPr lang="en-US" dirty="0" smtClean="0">
                <a:latin typeface="Calibri" panose="020F0502020204030204" pitchFamily="34" charset="0"/>
              </a:rPr>
              <a:t>(Change Record)</a:t>
            </a:r>
            <a:endParaRPr lang="en-US" dirty="0">
              <a:latin typeface="Calibri" panose="020F0502020204030204" pitchFamily="34" charset="0"/>
            </a:endParaRPr>
          </a:p>
        </p:txBody>
      </p:sp>
      <p:sp>
        <p:nvSpPr>
          <p:cNvPr id="11" name="Rounded Rectangle 10"/>
          <p:cNvSpPr/>
          <p:nvPr/>
        </p:nvSpPr>
        <p:spPr>
          <a:xfrm>
            <a:off x="4953000" y="3200400"/>
            <a:ext cx="10668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Calibri" panose="020F0502020204030204" pitchFamily="34" charset="0"/>
              </a:rPr>
              <a:t>Rejected</a:t>
            </a:r>
            <a:endParaRPr lang="en-US" dirty="0">
              <a:latin typeface="Calibri" panose="020F0502020204030204" pitchFamily="34" charset="0"/>
            </a:endParaRPr>
          </a:p>
        </p:txBody>
      </p:sp>
      <p:cxnSp>
        <p:nvCxnSpPr>
          <p:cNvPr id="13" name="Straight Arrow Connector 12"/>
          <p:cNvCxnSpPr>
            <a:stCxn id="4" idx="2"/>
            <a:endCxn id="5" idx="0"/>
          </p:cNvCxnSpPr>
          <p:nvPr/>
        </p:nvCxnSpPr>
        <p:spPr>
          <a:xfrm rot="5400000">
            <a:off x="6553200" y="34290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rot="5400000">
            <a:off x="6629400" y="43434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a:endCxn id="7" idx="0"/>
          </p:cNvCxnSpPr>
          <p:nvPr/>
        </p:nvCxnSpPr>
        <p:spPr>
          <a:xfrm rot="5400000">
            <a:off x="6629400" y="51816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p:cNvCxnSpPr>
          <p:nvPr/>
        </p:nvCxnSpPr>
        <p:spPr>
          <a:xfrm rot="5400000">
            <a:off x="6629400" y="60198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0"/>
          </p:cNvCxnSpPr>
          <p:nvPr/>
        </p:nvCxnSpPr>
        <p:spPr>
          <a:xfrm rot="5400000" flipH="1" flipV="1">
            <a:off x="5029200" y="2743200"/>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5" idx="1"/>
            <a:endCxn id="11" idx="2"/>
          </p:cNvCxnSpPr>
          <p:nvPr/>
        </p:nvCxnSpPr>
        <p:spPr>
          <a:xfrm rot="10800000">
            <a:off x="5486400" y="3733800"/>
            <a:ext cx="609600" cy="1905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6134100" y="2476500"/>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467600" y="2971800"/>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67600" y="39608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467600" y="47990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467600" y="56372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065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Review and Filter RFC</a:t>
            </a:r>
            <a:endParaRPr lang="en-US" dirty="0">
              <a:latin typeface="Calibri" panose="020F0502020204030204" pitchFamily="34" charset="0"/>
            </a:endParaRPr>
          </a:p>
        </p:txBody>
      </p:sp>
      <p:sp>
        <p:nvSpPr>
          <p:cNvPr id="3" name="Content Placeholder 2"/>
          <p:cNvSpPr>
            <a:spLocks noGrp="1"/>
          </p:cNvSpPr>
          <p:nvPr>
            <p:ph idx="1"/>
          </p:nvPr>
        </p:nvSpPr>
        <p:spPr>
          <a:xfrm>
            <a:off x="457200" y="1600200"/>
            <a:ext cx="4495800" cy="4525963"/>
          </a:xfrm>
        </p:spPr>
        <p:txBody>
          <a:bodyPr/>
          <a:lstStyle/>
          <a:p>
            <a:r>
              <a:rPr lang="en-US" sz="2000" dirty="0" smtClean="0">
                <a:latin typeface="Calibri" panose="020F0502020204030204" pitchFamily="34" charset="0"/>
              </a:rPr>
              <a:t>As Change are logged, Change Management should briefly consider each request and filter out any that seem to be:</a:t>
            </a:r>
          </a:p>
          <a:p>
            <a:pPr lvl="1"/>
            <a:r>
              <a:rPr lang="en-US" sz="1600" dirty="0" smtClean="0">
                <a:latin typeface="Calibri" panose="020F0502020204030204" pitchFamily="34" charset="0"/>
              </a:rPr>
              <a:t> Totally impractical</a:t>
            </a:r>
          </a:p>
          <a:p>
            <a:pPr lvl="1"/>
            <a:r>
              <a:rPr lang="en-US" sz="1600" dirty="0" smtClean="0">
                <a:latin typeface="Calibri" panose="020F0502020204030204" pitchFamily="34" charset="0"/>
              </a:rPr>
              <a:t>Repeats of earlier RFCs, accepted, rejected or still under consideration</a:t>
            </a:r>
          </a:p>
          <a:p>
            <a:pPr lvl="1"/>
            <a:r>
              <a:rPr lang="en-US" sz="1600" dirty="0" smtClean="0">
                <a:latin typeface="Calibri" panose="020F0502020204030204" pitchFamily="34" charset="0"/>
              </a:rPr>
              <a:t>Incomplete submissions, e.g. inadequate description, without necessary budgetary approval.</a:t>
            </a:r>
          </a:p>
          <a:p>
            <a:r>
              <a:rPr lang="en-US" sz="2000" dirty="0" smtClean="0">
                <a:latin typeface="Calibri" panose="020F0502020204030204" pitchFamily="34" charset="0"/>
              </a:rPr>
              <a:t>A right of appeal against rejection should exist, via normal management channels, and should be incorporation within the procedures</a:t>
            </a:r>
            <a:endParaRPr lang="en-US" sz="2000" dirty="0">
              <a:latin typeface="Calibri" panose="020F0502020204030204" pitchFamily="34" charset="0"/>
            </a:endParaRPr>
          </a:p>
        </p:txBody>
      </p:sp>
      <p:sp>
        <p:nvSpPr>
          <p:cNvPr id="4" name="Rounded Rectangle 3"/>
          <p:cNvSpPr/>
          <p:nvPr/>
        </p:nvSpPr>
        <p:spPr>
          <a:xfrm>
            <a:off x="6096000" y="26670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Record RFC</a:t>
            </a:r>
          </a:p>
        </p:txBody>
      </p:sp>
      <p:sp>
        <p:nvSpPr>
          <p:cNvPr id="5" name="Rounded Rectangle 4"/>
          <p:cNvSpPr/>
          <p:nvPr/>
        </p:nvSpPr>
        <p:spPr>
          <a:xfrm>
            <a:off x="6096000" y="3657600"/>
            <a:ext cx="13716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Calibri" panose="020F0502020204030204" pitchFamily="34" charset="0"/>
              </a:rPr>
              <a:t>Review RFC</a:t>
            </a:r>
          </a:p>
        </p:txBody>
      </p:sp>
      <p:sp>
        <p:nvSpPr>
          <p:cNvPr id="6" name="Rounded Rectangle 5"/>
          <p:cNvSpPr/>
          <p:nvPr/>
        </p:nvSpPr>
        <p:spPr>
          <a:xfrm>
            <a:off x="6096000" y="44958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Assess &amp; Evaluate</a:t>
            </a:r>
            <a:endParaRPr lang="en-US" dirty="0">
              <a:latin typeface="Calibri" panose="020F0502020204030204" pitchFamily="34" charset="0"/>
            </a:endParaRPr>
          </a:p>
        </p:txBody>
      </p:sp>
      <p:sp>
        <p:nvSpPr>
          <p:cNvPr id="7" name="Rounded Rectangle 6"/>
          <p:cNvSpPr/>
          <p:nvPr/>
        </p:nvSpPr>
        <p:spPr>
          <a:xfrm>
            <a:off x="6096000" y="53340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Authorize</a:t>
            </a:r>
          </a:p>
        </p:txBody>
      </p:sp>
      <p:sp>
        <p:nvSpPr>
          <p:cNvPr id="8" name="Rounded Rectangle 7"/>
          <p:cNvSpPr/>
          <p:nvPr/>
        </p:nvSpPr>
        <p:spPr>
          <a:xfrm>
            <a:off x="5334000" y="1524000"/>
            <a:ext cx="1219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Calibri" panose="020F0502020204030204" pitchFamily="34" charset="0"/>
              </a:rPr>
              <a:t>Initiator </a:t>
            </a:r>
            <a:br>
              <a:rPr lang="en-US" sz="1400" dirty="0" smtClean="0">
                <a:latin typeface="Calibri" panose="020F0502020204030204" pitchFamily="34" charset="0"/>
              </a:rPr>
            </a:br>
            <a:r>
              <a:rPr lang="en-US" sz="1400" dirty="0" smtClean="0">
                <a:latin typeface="Calibri" panose="020F0502020204030204" pitchFamily="34" charset="0"/>
              </a:rPr>
              <a:t>Raises RFC</a:t>
            </a:r>
            <a:endParaRPr lang="en-US" sz="1400" dirty="0">
              <a:latin typeface="Calibri" panose="020F0502020204030204" pitchFamily="34" charset="0"/>
            </a:endParaRPr>
          </a:p>
        </p:txBody>
      </p:sp>
      <p:sp>
        <p:nvSpPr>
          <p:cNvPr id="9" name="Rounded Rectangle 8"/>
          <p:cNvSpPr/>
          <p:nvPr/>
        </p:nvSpPr>
        <p:spPr>
          <a:xfrm>
            <a:off x="6553200" y="1524000"/>
            <a:ext cx="1219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Calibri" panose="020F0502020204030204" pitchFamily="34" charset="0"/>
              </a:rPr>
              <a:t>Optional Change Proposal</a:t>
            </a:r>
            <a:endParaRPr lang="en-US" sz="1400" dirty="0">
              <a:latin typeface="Calibri" panose="020F0502020204030204" pitchFamily="34" charset="0"/>
            </a:endParaRPr>
          </a:p>
        </p:txBody>
      </p:sp>
      <p:sp>
        <p:nvSpPr>
          <p:cNvPr id="10" name="Flowchart: Magnetic Disk 9"/>
          <p:cNvSpPr/>
          <p:nvPr/>
        </p:nvSpPr>
        <p:spPr>
          <a:xfrm>
            <a:off x="7848600" y="2438400"/>
            <a:ext cx="1143000" cy="35052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CMS</a:t>
            </a:r>
          </a:p>
          <a:p>
            <a:pPr algn="ctr"/>
            <a:r>
              <a:rPr lang="en-US" dirty="0" smtClean="0">
                <a:latin typeface="Calibri" panose="020F0502020204030204" pitchFamily="34" charset="0"/>
              </a:rPr>
              <a:t>(Change Record)</a:t>
            </a:r>
            <a:endParaRPr lang="en-US" dirty="0">
              <a:latin typeface="Calibri" panose="020F0502020204030204" pitchFamily="34" charset="0"/>
            </a:endParaRPr>
          </a:p>
        </p:txBody>
      </p:sp>
      <p:sp>
        <p:nvSpPr>
          <p:cNvPr id="11" name="Rounded Rectangle 10"/>
          <p:cNvSpPr/>
          <p:nvPr/>
        </p:nvSpPr>
        <p:spPr>
          <a:xfrm>
            <a:off x="4953000" y="3200400"/>
            <a:ext cx="10668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Calibri" panose="020F0502020204030204" pitchFamily="34" charset="0"/>
              </a:rPr>
              <a:t>Rejected</a:t>
            </a:r>
            <a:endParaRPr lang="en-US" dirty="0">
              <a:latin typeface="Calibri" panose="020F0502020204030204" pitchFamily="34" charset="0"/>
            </a:endParaRPr>
          </a:p>
        </p:txBody>
      </p:sp>
      <p:cxnSp>
        <p:nvCxnSpPr>
          <p:cNvPr id="13" name="Straight Arrow Connector 12"/>
          <p:cNvCxnSpPr>
            <a:stCxn id="4" idx="2"/>
            <a:endCxn id="5" idx="0"/>
          </p:cNvCxnSpPr>
          <p:nvPr/>
        </p:nvCxnSpPr>
        <p:spPr>
          <a:xfrm rot="5400000">
            <a:off x="6553200" y="34290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rot="5400000">
            <a:off x="6629400" y="43434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a:endCxn id="7" idx="0"/>
          </p:cNvCxnSpPr>
          <p:nvPr/>
        </p:nvCxnSpPr>
        <p:spPr>
          <a:xfrm rot="5400000">
            <a:off x="6629400" y="51816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p:cNvCxnSpPr>
          <p:nvPr/>
        </p:nvCxnSpPr>
        <p:spPr>
          <a:xfrm rot="5400000">
            <a:off x="6629400" y="60198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0"/>
          </p:cNvCxnSpPr>
          <p:nvPr/>
        </p:nvCxnSpPr>
        <p:spPr>
          <a:xfrm rot="5400000" flipH="1" flipV="1">
            <a:off x="5029200" y="2743200"/>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5" idx="1"/>
            <a:endCxn id="11" idx="2"/>
          </p:cNvCxnSpPr>
          <p:nvPr/>
        </p:nvCxnSpPr>
        <p:spPr>
          <a:xfrm rot="10800000">
            <a:off x="5486400" y="3733800"/>
            <a:ext cx="609600" cy="1905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6134100" y="2476500"/>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467600" y="2971800"/>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67600" y="39608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467600" y="47990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467600" y="56372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085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Asses and Evaluate (1)</a:t>
            </a:r>
            <a:endParaRPr lang="en-US" dirty="0">
              <a:latin typeface="Calibri" panose="020F0502020204030204" pitchFamily="34" charset="0"/>
            </a:endParaRPr>
          </a:p>
        </p:txBody>
      </p:sp>
      <p:sp>
        <p:nvSpPr>
          <p:cNvPr id="3" name="Content Placeholder 2"/>
          <p:cNvSpPr>
            <a:spLocks noGrp="1"/>
          </p:cNvSpPr>
          <p:nvPr>
            <p:ph idx="1"/>
          </p:nvPr>
        </p:nvSpPr>
        <p:spPr>
          <a:xfrm>
            <a:off x="457200" y="1600200"/>
            <a:ext cx="4495800" cy="4525963"/>
          </a:xfrm>
        </p:spPr>
        <p:txBody>
          <a:bodyPr/>
          <a:lstStyle/>
          <a:p>
            <a:r>
              <a:rPr lang="en-US" sz="2400" dirty="0" smtClean="0">
                <a:latin typeface="Calibri" panose="020F0502020204030204" pitchFamily="34" charset="0"/>
              </a:rPr>
              <a:t>All members of the change authority (CAB) should evaluate the change based on: </a:t>
            </a:r>
          </a:p>
          <a:p>
            <a:pPr lvl="1"/>
            <a:r>
              <a:rPr lang="en-US" sz="1800" dirty="0" smtClean="0">
                <a:latin typeface="Calibri" panose="020F0502020204030204" pitchFamily="34" charset="0"/>
              </a:rPr>
              <a:t>Impact</a:t>
            </a:r>
          </a:p>
          <a:p>
            <a:pPr lvl="1"/>
            <a:r>
              <a:rPr lang="en-US" sz="1800" dirty="0" smtClean="0">
                <a:latin typeface="Calibri" panose="020F0502020204030204" pitchFamily="34" charset="0"/>
              </a:rPr>
              <a:t>Urgency</a:t>
            </a:r>
          </a:p>
          <a:p>
            <a:pPr lvl="1"/>
            <a:r>
              <a:rPr lang="en-US" sz="1800" dirty="0" smtClean="0">
                <a:latin typeface="Calibri" panose="020F0502020204030204" pitchFamily="34" charset="0"/>
              </a:rPr>
              <a:t>Risk</a:t>
            </a:r>
          </a:p>
          <a:p>
            <a:pPr lvl="1"/>
            <a:r>
              <a:rPr lang="en-US" sz="1800" dirty="0" smtClean="0">
                <a:latin typeface="Calibri" panose="020F0502020204030204" pitchFamily="34" charset="0"/>
              </a:rPr>
              <a:t>Benefits</a:t>
            </a:r>
          </a:p>
          <a:p>
            <a:pPr lvl="1"/>
            <a:r>
              <a:rPr lang="en-US" sz="1800" dirty="0" smtClean="0">
                <a:latin typeface="Calibri" panose="020F0502020204030204" pitchFamily="34" charset="0"/>
              </a:rPr>
              <a:t>Costs</a:t>
            </a:r>
          </a:p>
          <a:p>
            <a:endParaRPr lang="en-US" sz="2400" dirty="0">
              <a:latin typeface="Calibri" panose="020F0502020204030204" pitchFamily="34" charset="0"/>
            </a:endParaRPr>
          </a:p>
        </p:txBody>
      </p:sp>
      <p:sp>
        <p:nvSpPr>
          <p:cNvPr id="4" name="Rounded Rectangle 3"/>
          <p:cNvSpPr/>
          <p:nvPr/>
        </p:nvSpPr>
        <p:spPr>
          <a:xfrm>
            <a:off x="6096000" y="26670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Record RFC</a:t>
            </a:r>
          </a:p>
        </p:txBody>
      </p:sp>
      <p:sp>
        <p:nvSpPr>
          <p:cNvPr id="5" name="Rounded Rectangle 4"/>
          <p:cNvSpPr/>
          <p:nvPr/>
        </p:nvSpPr>
        <p:spPr>
          <a:xfrm>
            <a:off x="6096000" y="36576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Review RFC</a:t>
            </a:r>
          </a:p>
        </p:txBody>
      </p:sp>
      <p:sp>
        <p:nvSpPr>
          <p:cNvPr id="6" name="Rounded Rectangle 5"/>
          <p:cNvSpPr/>
          <p:nvPr/>
        </p:nvSpPr>
        <p:spPr>
          <a:xfrm>
            <a:off x="6096000" y="4495800"/>
            <a:ext cx="13716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Calibri" panose="020F0502020204030204" pitchFamily="34" charset="0"/>
              </a:rPr>
              <a:t>Assess &amp; Evaluate</a:t>
            </a:r>
          </a:p>
        </p:txBody>
      </p:sp>
      <p:sp>
        <p:nvSpPr>
          <p:cNvPr id="7" name="Rounded Rectangle 6"/>
          <p:cNvSpPr/>
          <p:nvPr/>
        </p:nvSpPr>
        <p:spPr>
          <a:xfrm>
            <a:off x="6096000" y="53340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Authorize</a:t>
            </a:r>
          </a:p>
        </p:txBody>
      </p:sp>
      <p:sp>
        <p:nvSpPr>
          <p:cNvPr id="8" name="Rounded Rectangle 7"/>
          <p:cNvSpPr/>
          <p:nvPr/>
        </p:nvSpPr>
        <p:spPr>
          <a:xfrm>
            <a:off x="5334000" y="1524000"/>
            <a:ext cx="1219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Calibri" panose="020F0502020204030204" pitchFamily="34" charset="0"/>
              </a:rPr>
              <a:t>Initiator </a:t>
            </a:r>
            <a:br>
              <a:rPr lang="en-US" sz="1400" dirty="0" smtClean="0">
                <a:latin typeface="Calibri" panose="020F0502020204030204" pitchFamily="34" charset="0"/>
              </a:rPr>
            </a:br>
            <a:r>
              <a:rPr lang="en-US" sz="1400" dirty="0" smtClean="0">
                <a:latin typeface="Calibri" panose="020F0502020204030204" pitchFamily="34" charset="0"/>
              </a:rPr>
              <a:t>Raises RFC</a:t>
            </a:r>
            <a:endParaRPr lang="en-US" sz="1400" dirty="0">
              <a:latin typeface="Calibri" panose="020F0502020204030204" pitchFamily="34" charset="0"/>
            </a:endParaRPr>
          </a:p>
        </p:txBody>
      </p:sp>
      <p:sp>
        <p:nvSpPr>
          <p:cNvPr id="9" name="Rounded Rectangle 8"/>
          <p:cNvSpPr/>
          <p:nvPr/>
        </p:nvSpPr>
        <p:spPr>
          <a:xfrm>
            <a:off x="6553200" y="1524000"/>
            <a:ext cx="1219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Calibri" panose="020F0502020204030204" pitchFamily="34" charset="0"/>
              </a:rPr>
              <a:t>Optional Change Proposal</a:t>
            </a:r>
            <a:endParaRPr lang="en-US" sz="1400" dirty="0">
              <a:latin typeface="Calibri" panose="020F0502020204030204" pitchFamily="34" charset="0"/>
            </a:endParaRPr>
          </a:p>
        </p:txBody>
      </p:sp>
      <p:sp>
        <p:nvSpPr>
          <p:cNvPr id="10" name="Flowchart: Magnetic Disk 9"/>
          <p:cNvSpPr/>
          <p:nvPr/>
        </p:nvSpPr>
        <p:spPr>
          <a:xfrm>
            <a:off x="7848600" y="2438400"/>
            <a:ext cx="1143000" cy="35052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CMS</a:t>
            </a:r>
          </a:p>
          <a:p>
            <a:pPr algn="ctr"/>
            <a:r>
              <a:rPr lang="en-US" dirty="0" smtClean="0">
                <a:latin typeface="Calibri" panose="020F0502020204030204" pitchFamily="34" charset="0"/>
              </a:rPr>
              <a:t>(Change Record)</a:t>
            </a:r>
            <a:endParaRPr lang="en-US" dirty="0">
              <a:latin typeface="Calibri" panose="020F0502020204030204" pitchFamily="34" charset="0"/>
            </a:endParaRPr>
          </a:p>
        </p:txBody>
      </p:sp>
      <p:sp>
        <p:nvSpPr>
          <p:cNvPr id="11" name="Rounded Rectangle 10"/>
          <p:cNvSpPr/>
          <p:nvPr/>
        </p:nvSpPr>
        <p:spPr>
          <a:xfrm>
            <a:off x="4953000" y="3200400"/>
            <a:ext cx="10668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Calibri" panose="020F0502020204030204" pitchFamily="34" charset="0"/>
              </a:rPr>
              <a:t>Rejected</a:t>
            </a:r>
            <a:endParaRPr lang="en-US" dirty="0">
              <a:latin typeface="Calibri" panose="020F0502020204030204" pitchFamily="34" charset="0"/>
            </a:endParaRPr>
          </a:p>
        </p:txBody>
      </p:sp>
      <p:cxnSp>
        <p:nvCxnSpPr>
          <p:cNvPr id="13" name="Straight Arrow Connector 12"/>
          <p:cNvCxnSpPr>
            <a:stCxn id="4" idx="2"/>
            <a:endCxn id="5" idx="0"/>
          </p:cNvCxnSpPr>
          <p:nvPr/>
        </p:nvCxnSpPr>
        <p:spPr>
          <a:xfrm rot="5400000">
            <a:off x="6553200" y="34290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rot="5400000">
            <a:off x="6629400" y="43434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a:endCxn id="7" idx="0"/>
          </p:cNvCxnSpPr>
          <p:nvPr/>
        </p:nvCxnSpPr>
        <p:spPr>
          <a:xfrm rot="5400000">
            <a:off x="6629400" y="51816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p:cNvCxnSpPr>
          <p:nvPr/>
        </p:nvCxnSpPr>
        <p:spPr>
          <a:xfrm rot="5400000">
            <a:off x="6629400" y="60198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0"/>
          </p:cNvCxnSpPr>
          <p:nvPr/>
        </p:nvCxnSpPr>
        <p:spPr>
          <a:xfrm rot="5400000" flipH="1" flipV="1">
            <a:off x="5029200" y="2743200"/>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5" idx="1"/>
            <a:endCxn id="11" idx="2"/>
          </p:cNvCxnSpPr>
          <p:nvPr/>
        </p:nvCxnSpPr>
        <p:spPr>
          <a:xfrm rot="10800000">
            <a:off x="5486400" y="3733800"/>
            <a:ext cx="609600" cy="1905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6134100" y="2476500"/>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467600" y="2971800"/>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67600" y="39608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467600" y="47990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467600" y="56372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5875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panose="020F0502020204030204" pitchFamily="34" charset="0"/>
              </a:rPr>
              <a:t>The Change Advisory Board (CAB)</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800" dirty="0" smtClean="0">
                <a:latin typeface="Calibri" panose="020F0502020204030204" pitchFamily="34" charset="0"/>
              </a:rPr>
              <a:t>The change Advisory Board (CAB) is a body that exists to support the authorization of the change and to assist Change Management in the assessment and prioritization of changes.</a:t>
            </a:r>
          </a:p>
          <a:p>
            <a:pPr lvl="1"/>
            <a:r>
              <a:rPr lang="en-US" sz="2400" dirty="0" smtClean="0">
                <a:latin typeface="Calibri" panose="020F0502020204030204" pitchFamily="34" charset="0"/>
              </a:rPr>
              <a:t>Will be composed according to the Change being considered (chaired by Change Manager)‏</a:t>
            </a:r>
          </a:p>
          <a:p>
            <a:pPr lvl="1"/>
            <a:r>
              <a:rPr lang="en-US" sz="2400" dirty="0" smtClean="0">
                <a:latin typeface="Calibri" panose="020F0502020204030204" pitchFamily="34" charset="0"/>
              </a:rPr>
              <a:t>May very considerably in make-up even across the range of a single meeting</a:t>
            </a:r>
          </a:p>
          <a:p>
            <a:pPr lvl="1"/>
            <a:r>
              <a:rPr lang="en-US" sz="2400" dirty="0" smtClean="0">
                <a:latin typeface="Calibri" panose="020F0502020204030204" pitchFamily="34" charset="0"/>
              </a:rPr>
              <a:t>Should involve suppliers when that should be useful</a:t>
            </a:r>
          </a:p>
          <a:p>
            <a:pPr lvl="1"/>
            <a:r>
              <a:rPr lang="en-US" sz="2400" dirty="0" smtClean="0">
                <a:latin typeface="Calibri" panose="020F0502020204030204" pitchFamily="34" charset="0"/>
              </a:rPr>
              <a:t>Should reflect both user and Customer views</a:t>
            </a:r>
          </a:p>
          <a:p>
            <a:pPr lvl="1"/>
            <a:r>
              <a:rPr lang="en-US" sz="2400" dirty="0" smtClean="0">
                <a:latin typeface="Calibri" panose="020F0502020204030204" pitchFamily="34" charset="0"/>
              </a:rPr>
              <a:t>For emergency Change use an ECAB</a:t>
            </a:r>
          </a:p>
        </p:txBody>
      </p:sp>
    </p:spTree>
    <p:extLst>
      <p:ext uri="{BB962C8B-B14F-4D97-AF65-F5344CB8AC3E}">
        <p14:creationId xmlns:p14="http://schemas.microsoft.com/office/powerpoint/2010/main" val="818217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latin typeface="Calibri" panose="020F0502020204030204" pitchFamily="34" charset="0"/>
              </a:rPr>
              <a:t>Agenda/Learning Objectives</a:t>
            </a:r>
            <a:endParaRPr lang="id-ID" smtClean="0">
              <a:latin typeface="Calibri" panose="020F0502020204030204" pitchFamily="34" charset="0"/>
            </a:endParaRPr>
          </a:p>
        </p:txBody>
      </p:sp>
      <p:sp>
        <p:nvSpPr>
          <p:cNvPr id="9219" name="Content Placeholder 2"/>
          <p:cNvSpPr>
            <a:spLocks noGrp="1"/>
          </p:cNvSpPr>
          <p:nvPr>
            <p:ph idx="1"/>
          </p:nvPr>
        </p:nvSpPr>
        <p:spPr/>
        <p:txBody>
          <a:bodyPr/>
          <a:lstStyle/>
          <a:p>
            <a:r>
              <a:rPr lang="en-US" sz="2800" dirty="0" smtClean="0">
                <a:latin typeface="Calibri" panose="020F0502020204030204" pitchFamily="34" charset="0"/>
              </a:rPr>
              <a:t>Key Principles &amp; Models</a:t>
            </a:r>
          </a:p>
          <a:p>
            <a:pPr lvl="1"/>
            <a:r>
              <a:rPr lang="en-US" sz="2400" dirty="0" smtClean="0">
                <a:latin typeface="Calibri" panose="020F0502020204030204" pitchFamily="34" charset="0"/>
              </a:rPr>
              <a:t>Service V Model</a:t>
            </a:r>
          </a:p>
          <a:p>
            <a:r>
              <a:rPr lang="en-US" sz="2800" dirty="0" smtClean="0">
                <a:latin typeface="Calibri" panose="020F0502020204030204" pitchFamily="34" charset="0"/>
              </a:rPr>
              <a:t>Processes – Objectives, Basic Concepts &amp; Roles</a:t>
            </a:r>
          </a:p>
          <a:p>
            <a:pPr lvl="1"/>
            <a:r>
              <a:rPr lang="en-US" sz="2400" dirty="0" smtClean="0">
                <a:latin typeface="Calibri" panose="020F0502020204030204" pitchFamily="34" charset="0"/>
              </a:rPr>
              <a:t>Change Management</a:t>
            </a:r>
          </a:p>
          <a:p>
            <a:pPr lvl="1"/>
            <a:r>
              <a:rPr lang="en-US" sz="2400" dirty="0" smtClean="0">
                <a:latin typeface="Calibri" panose="020F0502020204030204" pitchFamily="34" charset="0"/>
              </a:rPr>
              <a:t>Service Asset Configuration Management (SACM)</a:t>
            </a:r>
          </a:p>
          <a:p>
            <a:pPr lvl="1"/>
            <a:r>
              <a:rPr lang="en-US" sz="2400" dirty="0" smtClean="0">
                <a:latin typeface="Calibri" panose="020F0502020204030204" pitchFamily="34" charset="0"/>
              </a:rPr>
              <a:t>Release and Deployment </a:t>
            </a:r>
            <a:r>
              <a:rPr lang="en-US" sz="2400" dirty="0" smtClean="0">
                <a:latin typeface="Calibri" panose="020F0502020204030204" pitchFamily="34" charset="0"/>
              </a:rPr>
              <a:t>Management</a:t>
            </a:r>
          </a:p>
          <a:p>
            <a:pPr lvl="1"/>
            <a:r>
              <a:rPr lang="en-ID" sz="2400" dirty="0" smtClean="0">
                <a:latin typeface="Calibri" panose="020F0502020204030204" pitchFamily="34" charset="0"/>
              </a:rPr>
              <a:t>Knowledge Management</a:t>
            </a:r>
            <a:endParaRPr lang="en-US" sz="2400" dirty="0" smtClean="0">
              <a:latin typeface="Calibri" panose="020F0502020204030204" pitchFamily="34" charset="0"/>
            </a:endParaRPr>
          </a:p>
        </p:txBody>
      </p:sp>
    </p:spTree>
    <p:extLst>
      <p:ext uri="{BB962C8B-B14F-4D97-AF65-F5344CB8AC3E}">
        <p14:creationId xmlns:p14="http://schemas.microsoft.com/office/powerpoint/2010/main" val="28806148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panose="020F0502020204030204" pitchFamily="34" charset="0"/>
              </a:rPr>
              <a:t>Emergency Change Advisory Board </a:t>
            </a:r>
            <a:r>
              <a:rPr lang="en-US" sz="2400" dirty="0" smtClean="0">
                <a:latin typeface="Calibri" panose="020F0502020204030204" pitchFamily="34" charset="0"/>
              </a:rPr>
              <a:t>(ECAB)‏</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Calibri" panose="020F0502020204030204" pitchFamily="34" charset="0"/>
              </a:rPr>
              <a:t>Provides emergency assistance to the Change Manager</a:t>
            </a:r>
          </a:p>
          <a:p>
            <a:r>
              <a:rPr lang="en-US" dirty="0" smtClean="0">
                <a:latin typeface="Calibri" panose="020F0502020204030204" pitchFamily="34" charset="0"/>
              </a:rPr>
              <a:t>Selected to deal with specific urgent / Emergency change request</a:t>
            </a:r>
          </a:p>
          <a:p>
            <a:r>
              <a:rPr lang="en-US" dirty="0" smtClean="0">
                <a:latin typeface="Calibri" panose="020F0502020204030204" pitchFamily="34" charset="0"/>
              </a:rPr>
              <a:t>Communication likely to be by phone rather then a meeting</a:t>
            </a:r>
          </a:p>
          <a:p>
            <a:r>
              <a:rPr lang="en-US" dirty="0" smtClean="0">
                <a:latin typeface="Calibri" panose="020F0502020204030204" pitchFamily="34" charset="0"/>
              </a:rPr>
              <a:t>Same principle as CAB – evaluate, advise and approve (before any change)‏</a:t>
            </a:r>
          </a:p>
          <a:p>
            <a:r>
              <a:rPr lang="en-US" dirty="0" smtClean="0">
                <a:latin typeface="Calibri" panose="020F0502020204030204" pitchFamily="34" charset="0"/>
              </a:rPr>
              <a:t>Chaired by Change Manager</a:t>
            </a:r>
            <a:endParaRPr lang="en-US" dirty="0">
              <a:latin typeface="Calibri" panose="020F0502020204030204" pitchFamily="34" charset="0"/>
            </a:endParaRPr>
          </a:p>
        </p:txBody>
      </p:sp>
    </p:spTree>
    <p:extLst>
      <p:ext uri="{BB962C8B-B14F-4D97-AF65-F5344CB8AC3E}">
        <p14:creationId xmlns:p14="http://schemas.microsoft.com/office/powerpoint/2010/main" val="37720188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Asses and Evaluate (2)</a:t>
            </a:r>
            <a:endParaRPr lang="en-US" dirty="0">
              <a:latin typeface="Calibri" panose="020F0502020204030204" pitchFamily="34" charset="0"/>
            </a:endParaRPr>
          </a:p>
        </p:txBody>
      </p:sp>
      <p:sp>
        <p:nvSpPr>
          <p:cNvPr id="3" name="Content Placeholder 2"/>
          <p:cNvSpPr>
            <a:spLocks noGrp="1"/>
          </p:cNvSpPr>
          <p:nvPr>
            <p:ph idx="1"/>
          </p:nvPr>
        </p:nvSpPr>
        <p:spPr>
          <a:xfrm>
            <a:off x="457200" y="1600200"/>
            <a:ext cx="4495800" cy="4525963"/>
          </a:xfrm>
        </p:spPr>
        <p:txBody>
          <a:bodyPr>
            <a:normAutofit/>
          </a:bodyPr>
          <a:lstStyle/>
          <a:p>
            <a:r>
              <a:rPr lang="en-US" sz="2400" dirty="0" smtClean="0">
                <a:latin typeface="Calibri" panose="020F0502020204030204" pitchFamily="34" charset="0"/>
              </a:rPr>
              <a:t>The potential impact on the services of failed change and their impact on service assets and configurations need to be considered</a:t>
            </a:r>
          </a:p>
          <a:p>
            <a:r>
              <a:rPr lang="en-US" sz="2400" dirty="0" smtClean="0">
                <a:latin typeface="Calibri" panose="020F0502020204030204" pitchFamily="34" charset="0"/>
              </a:rPr>
              <a:t>Generic question (e.g. the ‘seven Rs’) provide a good starting point for assessment</a:t>
            </a:r>
          </a:p>
          <a:p>
            <a:r>
              <a:rPr lang="en-US" sz="2400" dirty="0" smtClean="0">
                <a:latin typeface="Calibri" panose="020F0502020204030204" pitchFamily="34" charset="0"/>
              </a:rPr>
              <a:t>The CAB then give an indication of whether they support approval of the Change</a:t>
            </a:r>
          </a:p>
          <a:p>
            <a:endParaRPr lang="en-US" sz="2400" dirty="0" smtClean="0">
              <a:latin typeface="Calibri" panose="020F0502020204030204" pitchFamily="34" charset="0"/>
            </a:endParaRPr>
          </a:p>
          <a:p>
            <a:endParaRPr lang="en-US" dirty="0">
              <a:latin typeface="Calibri" panose="020F0502020204030204" pitchFamily="34" charset="0"/>
            </a:endParaRPr>
          </a:p>
        </p:txBody>
      </p:sp>
      <p:sp>
        <p:nvSpPr>
          <p:cNvPr id="4" name="Rounded Rectangle 3"/>
          <p:cNvSpPr/>
          <p:nvPr/>
        </p:nvSpPr>
        <p:spPr>
          <a:xfrm>
            <a:off x="6096000" y="26670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Record RFC</a:t>
            </a:r>
          </a:p>
        </p:txBody>
      </p:sp>
      <p:sp>
        <p:nvSpPr>
          <p:cNvPr id="5" name="Rounded Rectangle 4"/>
          <p:cNvSpPr/>
          <p:nvPr/>
        </p:nvSpPr>
        <p:spPr>
          <a:xfrm>
            <a:off x="6096000" y="36576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Review RFC</a:t>
            </a:r>
          </a:p>
        </p:txBody>
      </p:sp>
      <p:sp>
        <p:nvSpPr>
          <p:cNvPr id="6" name="Rounded Rectangle 5"/>
          <p:cNvSpPr/>
          <p:nvPr/>
        </p:nvSpPr>
        <p:spPr>
          <a:xfrm>
            <a:off x="6096000" y="4495800"/>
            <a:ext cx="13716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Calibri" panose="020F0502020204030204" pitchFamily="34" charset="0"/>
              </a:rPr>
              <a:t>Assess &amp; Evaluate</a:t>
            </a:r>
          </a:p>
        </p:txBody>
      </p:sp>
      <p:sp>
        <p:nvSpPr>
          <p:cNvPr id="7" name="Rounded Rectangle 6"/>
          <p:cNvSpPr/>
          <p:nvPr/>
        </p:nvSpPr>
        <p:spPr>
          <a:xfrm>
            <a:off x="6096000" y="53340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Authorize</a:t>
            </a:r>
          </a:p>
        </p:txBody>
      </p:sp>
      <p:sp>
        <p:nvSpPr>
          <p:cNvPr id="8" name="Rounded Rectangle 7"/>
          <p:cNvSpPr/>
          <p:nvPr/>
        </p:nvSpPr>
        <p:spPr>
          <a:xfrm>
            <a:off x="5334000" y="1524000"/>
            <a:ext cx="1219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Calibri" panose="020F0502020204030204" pitchFamily="34" charset="0"/>
              </a:rPr>
              <a:t>Initiator </a:t>
            </a:r>
            <a:br>
              <a:rPr lang="en-US" sz="1400" dirty="0" smtClean="0">
                <a:latin typeface="Calibri" panose="020F0502020204030204" pitchFamily="34" charset="0"/>
              </a:rPr>
            </a:br>
            <a:r>
              <a:rPr lang="en-US" sz="1400" dirty="0" smtClean="0">
                <a:latin typeface="Calibri" panose="020F0502020204030204" pitchFamily="34" charset="0"/>
              </a:rPr>
              <a:t>Raises RFC</a:t>
            </a:r>
            <a:endParaRPr lang="en-US" sz="1400" dirty="0">
              <a:latin typeface="Calibri" panose="020F0502020204030204" pitchFamily="34" charset="0"/>
            </a:endParaRPr>
          </a:p>
        </p:txBody>
      </p:sp>
      <p:sp>
        <p:nvSpPr>
          <p:cNvPr id="9" name="Rounded Rectangle 8"/>
          <p:cNvSpPr/>
          <p:nvPr/>
        </p:nvSpPr>
        <p:spPr>
          <a:xfrm>
            <a:off x="6553200" y="1524000"/>
            <a:ext cx="1219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Calibri" panose="020F0502020204030204" pitchFamily="34" charset="0"/>
              </a:rPr>
              <a:t>Optional Change Proposal</a:t>
            </a:r>
            <a:endParaRPr lang="en-US" sz="1400" dirty="0">
              <a:latin typeface="Calibri" panose="020F0502020204030204" pitchFamily="34" charset="0"/>
            </a:endParaRPr>
          </a:p>
        </p:txBody>
      </p:sp>
      <p:sp>
        <p:nvSpPr>
          <p:cNvPr id="10" name="Flowchart: Magnetic Disk 9"/>
          <p:cNvSpPr/>
          <p:nvPr/>
        </p:nvSpPr>
        <p:spPr>
          <a:xfrm>
            <a:off x="7848600" y="2438400"/>
            <a:ext cx="1143000" cy="35052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CMS</a:t>
            </a:r>
          </a:p>
          <a:p>
            <a:pPr algn="ctr"/>
            <a:r>
              <a:rPr lang="en-US" dirty="0" smtClean="0">
                <a:latin typeface="Calibri" panose="020F0502020204030204" pitchFamily="34" charset="0"/>
              </a:rPr>
              <a:t>(Change Record)</a:t>
            </a:r>
            <a:endParaRPr lang="en-US" dirty="0">
              <a:latin typeface="Calibri" panose="020F0502020204030204" pitchFamily="34" charset="0"/>
            </a:endParaRPr>
          </a:p>
        </p:txBody>
      </p:sp>
      <p:sp>
        <p:nvSpPr>
          <p:cNvPr id="11" name="Rounded Rectangle 10"/>
          <p:cNvSpPr/>
          <p:nvPr/>
        </p:nvSpPr>
        <p:spPr>
          <a:xfrm>
            <a:off x="4953000" y="3200400"/>
            <a:ext cx="10668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Calibri" panose="020F0502020204030204" pitchFamily="34" charset="0"/>
              </a:rPr>
              <a:t>Rejected</a:t>
            </a:r>
            <a:endParaRPr lang="en-US" dirty="0">
              <a:latin typeface="Calibri" panose="020F0502020204030204" pitchFamily="34" charset="0"/>
            </a:endParaRPr>
          </a:p>
        </p:txBody>
      </p:sp>
      <p:cxnSp>
        <p:nvCxnSpPr>
          <p:cNvPr id="13" name="Straight Arrow Connector 12"/>
          <p:cNvCxnSpPr>
            <a:stCxn id="4" idx="2"/>
            <a:endCxn id="5" idx="0"/>
          </p:cNvCxnSpPr>
          <p:nvPr/>
        </p:nvCxnSpPr>
        <p:spPr>
          <a:xfrm rot="5400000">
            <a:off x="6553200" y="34290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rot="5400000">
            <a:off x="6629400" y="43434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a:endCxn id="7" idx="0"/>
          </p:cNvCxnSpPr>
          <p:nvPr/>
        </p:nvCxnSpPr>
        <p:spPr>
          <a:xfrm rot="5400000">
            <a:off x="6629400" y="51816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p:cNvCxnSpPr>
          <p:nvPr/>
        </p:nvCxnSpPr>
        <p:spPr>
          <a:xfrm rot="5400000">
            <a:off x="6629400" y="60198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0"/>
          </p:cNvCxnSpPr>
          <p:nvPr/>
        </p:nvCxnSpPr>
        <p:spPr>
          <a:xfrm rot="5400000" flipH="1" flipV="1">
            <a:off x="5029200" y="2743200"/>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5" idx="1"/>
            <a:endCxn id="11" idx="2"/>
          </p:cNvCxnSpPr>
          <p:nvPr/>
        </p:nvCxnSpPr>
        <p:spPr>
          <a:xfrm rot="10800000">
            <a:off x="5486400" y="3733800"/>
            <a:ext cx="609600" cy="1905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6134100" y="2476500"/>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467600" y="2971800"/>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67600" y="39608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467600" y="47990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467600" y="56372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9000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The 7R’s of Change</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US" sz="2800" dirty="0" smtClean="0">
                <a:latin typeface="Calibri" panose="020F0502020204030204" pitchFamily="34" charset="0"/>
              </a:rPr>
              <a:t>Questions to be asked by the CAB about all and any changes (to assist in Assessment and Evaluation)‏</a:t>
            </a:r>
          </a:p>
          <a:p>
            <a:pPr lvl="1"/>
            <a:r>
              <a:rPr lang="en-US" sz="2400" dirty="0" smtClean="0">
                <a:latin typeface="Calibri" panose="020F0502020204030204" pitchFamily="34" charset="0"/>
              </a:rPr>
              <a:t>Who </a:t>
            </a:r>
            <a:r>
              <a:rPr lang="en-US" sz="2400" b="1" dirty="0" smtClean="0">
                <a:latin typeface="Calibri" panose="020F0502020204030204" pitchFamily="34" charset="0"/>
              </a:rPr>
              <a:t>RAISED</a:t>
            </a:r>
            <a:r>
              <a:rPr lang="en-US" sz="2400" dirty="0" smtClean="0">
                <a:latin typeface="Calibri" panose="020F0502020204030204" pitchFamily="34" charset="0"/>
              </a:rPr>
              <a:t> the Change ?</a:t>
            </a:r>
          </a:p>
          <a:p>
            <a:pPr lvl="1"/>
            <a:r>
              <a:rPr lang="en-US" sz="2400" dirty="0" smtClean="0">
                <a:latin typeface="Calibri" panose="020F0502020204030204" pitchFamily="34" charset="0"/>
              </a:rPr>
              <a:t>What is the </a:t>
            </a:r>
            <a:r>
              <a:rPr lang="en-US" sz="2400" b="1" dirty="0" smtClean="0">
                <a:latin typeface="Calibri" panose="020F0502020204030204" pitchFamily="34" charset="0"/>
              </a:rPr>
              <a:t>REASON</a:t>
            </a:r>
            <a:r>
              <a:rPr lang="en-US" sz="2400" dirty="0" smtClean="0">
                <a:latin typeface="Calibri" panose="020F0502020204030204" pitchFamily="34" charset="0"/>
              </a:rPr>
              <a:t> for the Change?</a:t>
            </a:r>
          </a:p>
          <a:p>
            <a:pPr lvl="1"/>
            <a:r>
              <a:rPr lang="en-US" sz="2400" dirty="0" smtClean="0">
                <a:latin typeface="Calibri" panose="020F0502020204030204" pitchFamily="34" charset="0"/>
              </a:rPr>
              <a:t>What is the </a:t>
            </a:r>
            <a:r>
              <a:rPr lang="en-US" sz="2400" b="1" dirty="0" smtClean="0">
                <a:latin typeface="Calibri" panose="020F0502020204030204" pitchFamily="34" charset="0"/>
              </a:rPr>
              <a:t>RETURN</a:t>
            </a:r>
            <a:r>
              <a:rPr lang="en-US" sz="2400" dirty="0" smtClean="0">
                <a:latin typeface="Calibri" panose="020F0502020204030204" pitchFamily="34" charset="0"/>
              </a:rPr>
              <a:t> required from the change?</a:t>
            </a:r>
          </a:p>
          <a:p>
            <a:pPr lvl="1"/>
            <a:r>
              <a:rPr lang="en-US" sz="2400" dirty="0" smtClean="0">
                <a:latin typeface="Calibri" panose="020F0502020204030204" pitchFamily="34" charset="0"/>
              </a:rPr>
              <a:t>What resources are </a:t>
            </a:r>
            <a:r>
              <a:rPr lang="en-US" sz="2400" b="1" dirty="0" smtClean="0">
                <a:latin typeface="Calibri" panose="020F0502020204030204" pitchFamily="34" charset="0"/>
              </a:rPr>
              <a:t>REQUIRED</a:t>
            </a:r>
            <a:r>
              <a:rPr lang="en-US" sz="2400" dirty="0" smtClean="0">
                <a:latin typeface="Calibri" panose="020F0502020204030204" pitchFamily="34" charset="0"/>
              </a:rPr>
              <a:t> to deliver the change?</a:t>
            </a:r>
          </a:p>
          <a:p>
            <a:pPr lvl="1"/>
            <a:r>
              <a:rPr lang="en-US" sz="2400" dirty="0" smtClean="0">
                <a:latin typeface="Calibri" panose="020F0502020204030204" pitchFamily="34" charset="0"/>
              </a:rPr>
              <a:t>Who is </a:t>
            </a:r>
            <a:r>
              <a:rPr lang="en-US" sz="2400" b="1" dirty="0" smtClean="0">
                <a:latin typeface="Calibri" panose="020F0502020204030204" pitchFamily="34" charset="0"/>
              </a:rPr>
              <a:t>RE</a:t>
            </a:r>
            <a:r>
              <a:rPr lang="id-ID" sz="2400" b="1" dirty="0" smtClean="0">
                <a:latin typeface="Calibri" panose="020F0502020204030204" pitchFamily="34" charset="0"/>
              </a:rPr>
              <a:t>S</a:t>
            </a:r>
            <a:r>
              <a:rPr lang="en-US" sz="2400" b="1" dirty="0" smtClean="0">
                <a:latin typeface="Calibri" panose="020F0502020204030204" pitchFamily="34" charset="0"/>
              </a:rPr>
              <a:t>PONSIB</a:t>
            </a:r>
            <a:r>
              <a:rPr lang="id-ID" sz="2400" b="1" dirty="0" smtClean="0">
                <a:latin typeface="Calibri" panose="020F0502020204030204" pitchFamily="34" charset="0"/>
              </a:rPr>
              <a:t>L</a:t>
            </a:r>
            <a:r>
              <a:rPr lang="en-US" sz="2400" b="1" dirty="0" smtClean="0">
                <a:latin typeface="Calibri" panose="020F0502020204030204" pitchFamily="34" charset="0"/>
              </a:rPr>
              <a:t>E</a:t>
            </a:r>
            <a:r>
              <a:rPr lang="en-US" sz="2400" dirty="0" smtClean="0">
                <a:latin typeface="Calibri" panose="020F0502020204030204" pitchFamily="34" charset="0"/>
              </a:rPr>
              <a:t> for the build, test and implementation of the change ?</a:t>
            </a:r>
          </a:p>
          <a:p>
            <a:pPr lvl="1"/>
            <a:r>
              <a:rPr lang="en-US" sz="2400" dirty="0" smtClean="0">
                <a:latin typeface="Calibri" panose="020F0502020204030204" pitchFamily="34" charset="0"/>
              </a:rPr>
              <a:t>What is the </a:t>
            </a:r>
            <a:r>
              <a:rPr lang="en-US" sz="2400" b="1" dirty="0" smtClean="0">
                <a:latin typeface="Calibri" panose="020F0502020204030204" pitchFamily="34" charset="0"/>
              </a:rPr>
              <a:t>RELATIONSHIP</a:t>
            </a:r>
            <a:r>
              <a:rPr lang="en-US" sz="2400" dirty="0" smtClean="0">
                <a:latin typeface="Calibri" panose="020F0502020204030204" pitchFamily="34" charset="0"/>
              </a:rPr>
              <a:t> between this change and other changes?</a:t>
            </a:r>
            <a:endParaRPr lang="id-ID" sz="2400" dirty="0" smtClean="0">
              <a:latin typeface="Calibri" panose="020F0502020204030204" pitchFamily="34" charset="0"/>
            </a:endParaRPr>
          </a:p>
          <a:p>
            <a:pPr lvl="1"/>
            <a:r>
              <a:rPr lang="id-ID" sz="2400" dirty="0" smtClean="0">
                <a:latin typeface="Calibri" panose="020F0502020204030204" pitchFamily="34" charset="0"/>
              </a:rPr>
              <a:t>What are the </a:t>
            </a:r>
            <a:r>
              <a:rPr lang="id-ID" sz="2400" b="1" dirty="0" smtClean="0">
                <a:latin typeface="Calibri" panose="020F0502020204030204" pitchFamily="34" charset="0"/>
              </a:rPr>
              <a:t>RISK</a:t>
            </a:r>
            <a:r>
              <a:rPr lang="id-ID" sz="2400" dirty="0" smtClean="0">
                <a:latin typeface="Calibri" panose="020F0502020204030204" pitchFamily="34" charset="0"/>
              </a:rPr>
              <a:t> involved in the change?</a:t>
            </a:r>
            <a:endParaRPr lang="en-US" sz="2400" dirty="0" smtClean="0">
              <a:latin typeface="Calibri" panose="020F0502020204030204" pitchFamily="34" charset="0"/>
            </a:endParaRPr>
          </a:p>
        </p:txBody>
      </p:sp>
    </p:spTree>
    <p:extLst>
      <p:ext uri="{BB962C8B-B14F-4D97-AF65-F5344CB8AC3E}">
        <p14:creationId xmlns:p14="http://schemas.microsoft.com/office/powerpoint/2010/main" val="18187239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Asses and Evaluate (3)</a:t>
            </a:r>
            <a:endParaRPr lang="en-US" dirty="0">
              <a:latin typeface="Calibri" panose="020F0502020204030204" pitchFamily="34" charset="0"/>
            </a:endParaRPr>
          </a:p>
        </p:txBody>
      </p:sp>
      <p:sp>
        <p:nvSpPr>
          <p:cNvPr id="3" name="Content Placeholder 2"/>
          <p:cNvSpPr>
            <a:spLocks noGrp="1"/>
          </p:cNvSpPr>
          <p:nvPr>
            <p:ph idx="1"/>
          </p:nvPr>
        </p:nvSpPr>
        <p:spPr>
          <a:xfrm>
            <a:off x="457200" y="1600200"/>
            <a:ext cx="4495800" cy="4525963"/>
          </a:xfrm>
        </p:spPr>
        <p:txBody>
          <a:bodyPr>
            <a:normAutofit lnSpcReduction="10000"/>
          </a:bodyPr>
          <a:lstStyle/>
          <a:p>
            <a:r>
              <a:rPr lang="en-US" sz="2400" dirty="0" smtClean="0">
                <a:latin typeface="Calibri" panose="020F0502020204030204" pitchFamily="34" charset="0"/>
              </a:rPr>
              <a:t>Prioritization is used to establish the order in which Change put forward should be considered</a:t>
            </a:r>
          </a:p>
          <a:p>
            <a:r>
              <a:rPr lang="en-US" sz="2400" dirty="0" smtClean="0">
                <a:latin typeface="Calibri" panose="020F0502020204030204" pitchFamily="34" charset="0"/>
              </a:rPr>
              <a:t>The priority of a change is derived from the agreed impact and urgency</a:t>
            </a:r>
          </a:p>
          <a:p>
            <a:r>
              <a:rPr lang="en-US" sz="2400" dirty="0" smtClean="0">
                <a:latin typeface="Calibri" panose="020F0502020204030204" pitchFamily="34" charset="0"/>
              </a:rPr>
              <a:t>Change Management coordination the production and distribution of a ‘Schedule of Change’ (SC) and ‘Projected Service Outage (PSO)</a:t>
            </a:r>
          </a:p>
          <a:p>
            <a:endParaRPr lang="en-US" dirty="0">
              <a:latin typeface="Calibri" panose="020F0502020204030204" pitchFamily="34" charset="0"/>
            </a:endParaRPr>
          </a:p>
        </p:txBody>
      </p:sp>
      <p:sp>
        <p:nvSpPr>
          <p:cNvPr id="4" name="Rounded Rectangle 3"/>
          <p:cNvSpPr/>
          <p:nvPr/>
        </p:nvSpPr>
        <p:spPr>
          <a:xfrm>
            <a:off x="6096000" y="26670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Record RFC</a:t>
            </a:r>
          </a:p>
        </p:txBody>
      </p:sp>
      <p:sp>
        <p:nvSpPr>
          <p:cNvPr id="5" name="Rounded Rectangle 4"/>
          <p:cNvSpPr/>
          <p:nvPr/>
        </p:nvSpPr>
        <p:spPr>
          <a:xfrm>
            <a:off x="6096000" y="36576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Review RFC</a:t>
            </a:r>
          </a:p>
        </p:txBody>
      </p:sp>
      <p:sp>
        <p:nvSpPr>
          <p:cNvPr id="6" name="Rounded Rectangle 5"/>
          <p:cNvSpPr/>
          <p:nvPr/>
        </p:nvSpPr>
        <p:spPr>
          <a:xfrm>
            <a:off x="6096000" y="4495800"/>
            <a:ext cx="13716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Calibri" panose="020F0502020204030204" pitchFamily="34" charset="0"/>
              </a:rPr>
              <a:t>Assess &amp; Evaluate</a:t>
            </a:r>
          </a:p>
        </p:txBody>
      </p:sp>
      <p:sp>
        <p:nvSpPr>
          <p:cNvPr id="7" name="Rounded Rectangle 6"/>
          <p:cNvSpPr/>
          <p:nvPr/>
        </p:nvSpPr>
        <p:spPr>
          <a:xfrm>
            <a:off x="6096000" y="53340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Authorize</a:t>
            </a:r>
          </a:p>
        </p:txBody>
      </p:sp>
      <p:sp>
        <p:nvSpPr>
          <p:cNvPr id="8" name="Rounded Rectangle 7"/>
          <p:cNvSpPr/>
          <p:nvPr/>
        </p:nvSpPr>
        <p:spPr>
          <a:xfrm>
            <a:off x="5334000" y="1524000"/>
            <a:ext cx="1219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Calibri" panose="020F0502020204030204" pitchFamily="34" charset="0"/>
              </a:rPr>
              <a:t>Initiator </a:t>
            </a:r>
            <a:br>
              <a:rPr lang="en-US" sz="1400" dirty="0" smtClean="0">
                <a:latin typeface="Calibri" panose="020F0502020204030204" pitchFamily="34" charset="0"/>
              </a:rPr>
            </a:br>
            <a:r>
              <a:rPr lang="en-US" sz="1400" dirty="0" smtClean="0">
                <a:latin typeface="Calibri" panose="020F0502020204030204" pitchFamily="34" charset="0"/>
              </a:rPr>
              <a:t>Raises RFC</a:t>
            </a:r>
            <a:endParaRPr lang="en-US" sz="1400" dirty="0">
              <a:latin typeface="Calibri" panose="020F0502020204030204" pitchFamily="34" charset="0"/>
            </a:endParaRPr>
          </a:p>
        </p:txBody>
      </p:sp>
      <p:sp>
        <p:nvSpPr>
          <p:cNvPr id="9" name="Rounded Rectangle 8"/>
          <p:cNvSpPr/>
          <p:nvPr/>
        </p:nvSpPr>
        <p:spPr>
          <a:xfrm>
            <a:off x="6553200" y="1524000"/>
            <a:ext cx="1219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Calibri" panose="020F0502020204030204" pitchFamily="34" charset="0"/>
              </a:rPr>
              <a:t>Optional Change Proposal</a:t>
            </a:r>
            <a:endParaRPr lang="en-US" sz="1400" dirty="0">
              <a:latin typeface="Calibri" panose="020F0502020204030204" pitchFamily="34" charset="0"/>
            </a:endParaRPr>
          </a:p>
        </p:txBody>
      </p:sp>
      <p:sp>
        <p:nvSpPr>
          <p:cNvPr id="10" name="Flowchart: Magnetic Disk 9"/>
          <p:cNvSpPr/>
          <p:nvPr/>
        </p:nvSpPr>
        <p:spPr>
          <a:xfrm>
            <a:off x="7848600" y="2438400"/>
            <a:ext cx="1143000" cy="35052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CMS</a:t>
            </a:r>
          </a:p>
          <a:p>
            <a:pPr algn="ctr"/>
            <a:r>
              <a:rPr lang="en-US" dirty="0" smtClean="0">
                <a:latin typeface="Calibri" panose="020F0502020204030204" pitchFamily="34" charset="0"/>
              </a:rPr>
              <a:t>(Change Record)</a:t>
            </a:r>
            <a:endParaRPr lang="en-US" dirty="0">
              <a:latin typeface="Calibri" panose="020F0502020204030204" pitchFamily="34" charset="0"/>
            </a:endParaRPr>
          </a:p>
        </p:txBody>
      </p:sp>
      <p:sp>
        <p:nvSpPr>
          <p:cNvPr id="11" name="Rounded Rectangle 10"/>
          <p:cNvSpPr/>
          <p:nvPr/>
        </p:nvSpPr>
        <p:spPr>
          <a:xfrm>
            <a:off x="4953000" y="3200400"/>
            <a:ext cx="10668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Calibri" panose="020F0502020204030204" pitchFamily="34" charset="0"/>
              </a:rPr>
              <a:t>Rejected</a:t>
            </a:r>
            <a:endParaRPr lang="en-US" dirty="0">
              <a:latin typeface="Calibri" panose="020F0502020204030204" pitchFamily="34" charset="0"/>
            </a:endParaRPr>
          </a:p>
        </p:txBody>
      </p:sp>
      <p:cxnSp>
        <p:nvCxnSpPr>
          <p:cNvPr id="13" name="Straight Arrow Connector 12"/>
          <p:cNvCxnSpPr>
            <a:stCxn id="4" idx="2"/>
            <a:endCxn id="5" idx="0"/>
          </p:cNvCxnSpPr>
          <p:nvPr/>
        </p:nvCxnSpPr>
        <p:spPr>
          <a:xfrm rot="5400000">
            <a:off x="6553200" y="34290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rot="5400000">
            <a:off x="6629400" y="43434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a:endCxn id="7" idx="0"/>
          </p:cNvCxnSpPr>
          <p:nvPr/>
        </p:nvCxnSpPr>
        <p:spPr>
          <a:xfrm rot="5400000">
            <a:off x="6629400" y="51816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p:cNvCxnSpPr>
          <p:nvPr/>
        </p:nvCxnSpPr>
        <p:spPr>
          <a:xfrm rot="5400000">
            <a:off x="6629400" y="60198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0"/>
          </p:cNvCxnSpPr>
          <p:nvPr/>
        </p:nvCxnSpPr>
        <p:spPr>
          <a:xfrm rot="5400000" flipH="1" flipV="1">
            <a:off x="5029200" y="2743200"/>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5" idx="1"/>
            <a:endCxn id="11" idx="2"/>
          </p:cNvCxnSpPr>
          <p:nvPr/>
        </p:nvCxnSpPr>
        <p:spPr>
          <a:xfrm rot="10800000">
            <a:off x="5486400" y="3733800"/>
            <a:ext cx="609600" cy="1905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6134100" y="2476500"/>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467600" y="2971800"/>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67600" y="39608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467600" y="47990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467600" y="56372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0254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Authorize</a:t>
            </a:r>
            <a:endParaRPr lang="en-US" dirty="0">
              <a:latin typeface="Calibri" panose="020F0502020204030204" pitchFamily="34" charset="0"/>
            </a:endParaRPr>
          </a:p>
        </p:txBody>
      </p:sp>
      <p:sp>
        <p:nvSpPr>
          <p:cNvPr id="3" name="Content Placeholder 2"/>
          <p:cNvSpPr>
            <a:spLocks noGrp="1"/>
          </p:cNvSpPr>
          <p:nvPr>
            <p:ph idx="1"/>
          </p:nvPr>
        </p:nvSpPr>
        <p:spPr>
          <a:xfrm>
            <a:off x="457200" y="1600200"/>
            <a:ext cx="4495800" cy="4525963"/>
          </a:xfrm>
        </p:spPr>
        <p:txBody>
          <a:bodyPr>
            <a:normAutofit lnSpcReduction="10000"/>
          </a:bodyPr>
          <a:lstStyle/>
          <a:p>
            <a:r>
              <a:rPr lang="en-US" sz="2000" dirty="0" smtClean="0">
                <a:latin typeface="Calibri" panose="020F0502020204030204" pitchFamily="34" charset="0"/>
              </a:rPr>
              <a:t>Formal authorization is obtained for each change authority that may be a role, person or a group of people.</a:t>
            </a:r>
          </a:p>
          <a:p>
            <a:r>
              <a:rPr lang="en-US" sz="2000" dirty="0" smtClean="0">
                <a:latin typeface="Calibri" panose="020F0502020204030204" pitchFamily="34" charset="0"/>
              </a:rPr>
              <a:t>A degree of delegated authority may well exist within authorization level, e.g. delegation authority to a Change Manager according to pre-set parameters relating to :</a:t>
            </a:r>
          </a:p>
          <a:p>
            <a:pPr lvl="1"/>
            <a:r>
              <a:rPr lang="en-US" sz="1800" dirty="0" smtClean="0">
                <a:latin typeface="Calibri" panose="020F0502020204030204" pitchFamily="34" charset="0"/>
              </a:rPr>
              <a:t>Anticipation business risk  </a:t>
            </a:r>
          </a:p>
          <a:p>
            <a:pPr lvl="1"/>
            <a:r>
              <a:rPr lang="en-US" sz="1800" dirty="0" smtClean="0">
                <a:latin typeface="Calibri" panose="020F0502020204030204" pitchFamily="34" charset="0"/>
              </a:rPr>
              <a:t>Financial implications</a:t>
            </a:r>
          </a:p>
          <a:p>
            <a:pPr lvl="1"/>
            <a:r>
              <a:rPr lang="en-US" sz="1800" dirty="0" smtClean="0">
                <a:latin typeface="Calibri" panose="020F0502020204030204" pitchFamily="34" charset="0"/>
              </a:rPr>
              <a:t>Scope of the change</a:t>
            </a:r>
          </a:p>
          <a:p>
            <a:r>
              <a:rPr lang="en-US" sz="2000" dirty="0" smtClean="0">
                <a:latin typeface="Calibri" panose="020F0502020204030204" pitchFamily="34" charset="0"/>
              </a:rPr>
              <a:t>The level of which changes is authorized should rest where accountability for accepting risk and remediation exist</a:t>
            </a:r>
            <a:endParaRPr lang="en-US" sz="2800" dirty="0">
              <a:latin typeface="Calibri" panose="020F0502020204030204" pitchFamily="34" charset="0"/>
            </a:endParaRPr>
          </a:p>
        </p:txBody>
      </p:sp>
      <p:sp>
        <p:nvSpPr>
          <p:cNvPr id="4" name="Rounded Rectangle 3"/>
          <p:cNvSpPr/>
          <p:nvPr/>
        </p:nvSpPr>
        <p:spPr>
          <a:xfrm>
            <a:off x="6096000" y="26670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Record RFC</a:t>
            </a:r>
          </a:p>
        </p:txBody>
      </p:sp>
      <p:sp>
        <p:nvSpPr>
          <p:cNvPr id="5" name="Rounded Rectangle 4"/>
          <p:cNvSpPr/>
          <p:nvPr/>
        </p:nvSpPr>
        <p:spPr>
          <a:xfrm>
            <a:off x="6096000" y="36576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Review RFC</a:t>
            </a:r>
          </a:p>
        </p:txBody>
      </p:sp>
      <p:sp>
        <p:nvSpPr>
          <p:cNvPr id="6" name="Rounded Rectangle 5"/>
          <p:cNvSpPr/>
          <p:nvPr/>
        </p:nvSpPr>
        <p:spPr>
          <a:xfrm>
            <a:off x="6096000" y="44958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panose="020F0502020204030204" pitchFamily="34" charset="0"/>
              </a:rPr>
              <a:t>Assess &amp; Evaluate</a:t>
            </a:r>
          </a:p>
        </p:txBody>
      </p:sp>
      <p:sp>
        <p:nvSpPr>
          <p:cNvPr id="7" name="Rounded Rectangle 6"/>
          <p:cNvSpPr/>
          <p:nvPr/>
        </p:nvSpPr>
        <p:spPr>
          <a:xfrm>
            <a:off x="6096000" y="5334000"/>
            <a:ext cx="13716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Calibri" panose="020F0502020204030204" pitchFamily="34" charset="0"/>
              </a:rPr>
              <a:t>Authorize</a:t>
            </a:r>
          </a:p>
        </p:txBody>
      </p:sp>
      <p:sp>
        <p:nvSpPr>
          <p:cNvPr id="8" name="Rounded Rectangle 7"/>
          <p:cNvSpPr/>
          <p:nvPr/>
        </p:nvSpPr>
        <p:spPr>
          <a:xfrm>
            <a:off x="5334000" y="1524000"/>
            <a:ext cx="1219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Calibri" panose="020F0502020204030204" pitchFamily="34" charset="0"/>
              </a:rPr>
              <a:t>Initiator </a:t>
            </a:r>
            <a:br>
              <a:rPr lang="en-US" sz="1400" dirty="0" smtClean="0">
                <a:latin typeface="Calibri" panose="020F0502020204030204" pitchFamily="34" charset="0"/>
              </a:rPr>
            </a:br>
            <a:r>
              <a:rPr lang="en-US" sz="1400" dirty="0" smtClean="0">
                <a:latin typeface="Calibri" panose="020F0502020204030204" pitchFamily="34" charset="0"/>
              </a:rPr>
              <a:t>Raises RFC</a:t>
            </a:r>
            <a:endParaRPr lang="en-US" sz="1400" dirty="0">
              <a:latin typeface="Calibri" panose="020F0502020204030204" pitchFamily="34" charset="0"/>
            </a:endParaRPr>
          </a:p>
        </p:txBody>
      </p:sp>
      <p:sp>
        <p:nvSpPr>
          <p:cNvPr id="9" name="Rounded Rectangle 8"/>
          <p:cNvSpPr/>
          <p:nvPr/>
        </p:nvSpPr>
        <p:spPr>
          <a:xfrm>
            <a:off x="6553200" y="1524000"/>
            <a:ext cx="1219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Calibri" panose="020F0502020204030204" pitchFamily="34" charset="0"/>
              </a:rPr>
              <a:t>Optional Change Proposal</a:t>
            </a:r>
            <a:endParaRPr lang="en-US" sz="1400" dirty="0">
              <a:latin typeface="Calibri" panose="020F0502020204030204" pitchFamily="34" charset="0"/>
            </a:endParaRPr>
          </a:p>
        </p:txBody>
      </p:sp>
      <p:sp>
        <p:nvSpPr>
          <p:cNvPr id="10" name="Flowchart: Magnetic Disk 9"/>
          <p:cNvSpPr/>
          <p:nvPr/>
        </p:nvSpPr>
        <p:spPr>
          <a:xfrm>
            <a:off x="7848600" y="2438400"/>
            <a:ext cx="1143000" cy="35052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CMS</a:t>
            </a:r>
          </a:p>
          <a:p>
            <a:pPr algn="ctr"/>
            <a:r>
              <a:rPr lang="en-US" dirty="0" smtClean="0">
                <a:latin typeface="Calibri" panose="020F0502020204030204" pitchFamily="34" charset="0"/>
              </a:rPr>
              <a:t>(Change Record)</a:t>
            </a:r>
            <a:endParaRPr lang="en-US" dirty="0">
              <a:latin typeface="Calibri" panose="020F0502020204030204" pitchFamily="34" charset="0"/>
            </a:endParaRPr>
          </a:p>
        </p:txBody>
      </p:sp>
      <p:sp>
        <p:nvSpPr>
          <p:cNvPr id="11" name="Rounded Rectangle 10"/>
          <p:cNvSpPr/>
          <p:nvPr/>
        </p:nvSpPr>
        <p:spPr>
          <a:xfrm>
            <a:off x="4953000" y="3200400"/>
            <a:ext cx="10668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Calibri" panose="020F0502020204030204" pitchFamily="34" charset="0"/>
              </a:rPr>
              <a:t>Rejected</a:t>
            </a:r>
            <a:endParaRPr lang="en-US" dirty="0">
              <a:latin typeface="Calibri" panose="020F0502020204030204" pitchFamily="34" charset="0"/>
            </a:endParaRPr>
          </a:p>
        </p:txBody>
      </p:sp>
      <p:cxnSp>
        <p:nvCxnSpPr>
          <p:cNvPr id="13" name="Straight Arrow Connector 12"/>
          <p:cNvCxnSpPr>
            <a:stCxn id="4" idx="2"/>
            <a:endCxn id="5" idx="0"/>
          </p:cNvCxnSpPr>
          <p:nvPr/>
        </p:nvCxnSpPr>
        <p:spPr>
          <a:xfrm rot="5400000">
            <a:off x="6553200" y="34290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rot="5400000">
            <a:off x="6629400" y="43434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a:endCxn id="7" idx="0"/>
          </p:cNvCxnSpPr>
          <p:nvPr/>
        </p:nvCxnSpPr>
        <p:spPr>
          <a:xfrm rot="5400000">
            <a:off x="6629400" y="51816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p:cNvCxnSpPr>
          <p:nvPr/>
        </p:nvCxnSpPr>
        <p:spPr>
          <a:xfrm rot="5400000">
            <a:off x="6629400" y="60198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0"/>
          </p:cNvCxnSpPr>
          <p:nvPr/>
        </p:nvCxnSpPr>
        <p:spPr>
          <a:xfrm rot="5400000" flipH="1" flipV="1">
            <a:off x="5029200" y="2743200"/>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5" idx="1"/>
            <a:endCxn id="11" idx="2"/>
          </p:cNvCxnSpPr>
          <p:nvPr/>
        </p:nvCxnSpPr>
        <p:spPr>
          <a:xfrm rot="10800000">
            <a:off x="5486400" y="3733800"/>
            <a:ext cx="609600" cy="1905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6134100" y="2476500"/>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467600" y="2971800"/>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67600" y="39608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467600" y="47990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467600" y="56372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6442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33400" y="2971800"/>
            <a:ext cx="7620000" cy="10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r"/>
            <a:r>
              <a:rPr lang="en-US" sz="2400" b="1" dirty="0" smtClean="0">
                <a:latin typeface="Calibri" panose="020F0502020204030204" pitchFamily="34" charset="0"/>
              </a:rPr>
              <a:t>Level 2</a:t>
            </a:r>
            <a:endParaRPr lang="en-US" sz="2400" b="1" dirty="0">
              <a:latin typeface="Calibri" panose="020F0502020204030204" pitchFamily="34" charset="0"/>
            </a:endParaRPr>
          </a:p>
        </p:txBody>
      </p:sp>
      <p:sp>
        <p:nvSpPr>
          <p:cNvPr id="17" name="Rectangle 16"/>
          <p:cNvSpPr/>
          <p:nvPr/>
        </p:nvSpPr>
        <p:spPr>
          <a:xfrm>
            <a:off x="533400" y="4038600"/>
            <a:ext cx="7620000" cy="10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r"/>
            <a:r>
              <a:rPr lang="en-US" sz="2400" b="1" dirty="0" smtClean="0">
                <a:latin typeface="Calibri" panose="020F0502020204030204" pitchFamily="34" charset="0"/>
              </a:rPr>
              <a:t>Level 3</a:t>
            </a:r>
            <a:endParaRPr lang="en-US" sz="2400" b="1" dirty="0">
              <a:latin typeface="Calibri" panose="020F0502020204030204" pitchFamily="34" charset="0"/>
            </a:endParaRPr>
          </a:p>
        </p:txBody>
      </p:sp>
      <p:sp>
        <p:nvSpPr>
          <p:cNvPr id="18" name="Rectangle 17"/>
          <p:cNvSpPr/>
          <p:nvPr/>
        </p:nvSpPr>
        <p:spPr>
          <a:xfrm>
            <a:off x="533400" y="5105400"/>
            <a:ext cx="7620000" cy="10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r"/>
            <a:r>
              <a:rPr lang="en-US" sz="2400" b="1" dirty="0" smtClean="0">
                <a:latin typeface="Calibri" panose="020F0502020204030204" pitchFamily="34" charset="0"/>
              </a:rPr>
              <a:t>Level 4</a:t>
            </a:r>
            <a:endParaRPr lang="en-US" sz="2400" b="1" dirty="0">
              <a:latin typeface="Calibri" panose="020F0502020204030204" pitchFamily="34" charset="0"/>
            </a:endParaRPr>
          </a:p>
        </p:txBody>
      </p:sp>
      <p:sp>
        <p:nvSpPr>
          <p:cNvPr id="15" name="Rectangle 14"/>
          <p:cNvSpPr/>
          <p:nvPr/>
        </p:nvSpPr>
        <p:spPr>
          <a:xfrm>
            <a:off x="533400" y="1905000"/>
            <a:ext cx="7620000" cy="10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r"/>
            <a:r>
              <a:rPr lang="en-US" sz="2400" b="1" dirty="0" smtClean="0">
                <a:latin typeface="Calibri" panose="020F0502020204030204" pitchFamily="34" charset="0"/>
              </a:rPr>
              <a:t>Level 1</a:t>
            </a:r>
            <a:endParaRPr lang="en-US" sz="2400" b="1" dirty="0">
              <a:latin typeface="Calibri" panose="020F0502020204030204" pitchFamily="34" charset="0"/>
            </a:endParaRPr>
          </a:p>
        </p:txBody>
      </p:sp>
      <p:sp>
        <p:nvSpPr>
          <p:cNvPr id="67585" name="Rectangle 1"/>
          <p:cNvSpPr>
            <a:spLocks noGrp="1" noChangeArrowheads="1"/>
          </p:cNvSpPr>
          <p:nvPr>
            <p:ph type="title"/>
          </p:nvPr>
        </p:nvSpPr>
        <p:spPr>
          <a:ln/>
        </p:spPr>
        <p:txBody>
          <a:bodyPr/>
          <a:lstStyle/>
          <a:p>
            <a:pPr algn="l">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b="1">
                <a:latin typeface="Calibri" panose="020F0502020204030204" pitchFamily="34" charset="0"/>
              </a:rPr>
              <a:t>Delegated Authority</a:t>
            </a:r>
          </a:p>
        </p:txBody>
      </p:sp>
      <p:sp>
        <p:nvSpPr>
          <p:cNvPr id="5" name="Rounded Rectangle 4"/>
          <p:cNvSpPr/>
          <p:nvPr/>
        </p:nvSpPr>
        <p:spPr>
          <a:xfrm>
            <a:off x="609600" y="1981200"/>
            <a:ext cx="25908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latin typeface="Calibri" panose="020F0502020204030204" pitchFamily="34" charset="0"/>
              </a:rPr>
              <a:t>Executive Business Board</a:t>
            </a:r>
            <a:endParaRPr lang="en-US" dirty="0">
              <a:latin typeface="Calibri" panose="020F0502020204030204" pitchFamily="34" charset="0"/>
            </a:endParaRPr>
          </a:p>
        </p:txBody>
      </p:sp>
      <p:sp>
        <p:nvSpPr>
          <p:cNvPr id="6" name="Rounded Rectangle 5"/>
          <p:cNvSpPr/>
          <p:nvPr/>
        </p:nvSpPr>
        <p:spPr>
          <a:xfrm>
            <a:off x="609600" y="3048000"/>
            <a:ext cx="25908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latin typeface="Calibri" panose="020F0502020204030204" pitchFamily="34" charset="0"/>
              </a:rPr>
              <a:t>IT Management Board</a:t>
            </a:r>
            <a:endParaRPr lang="en-US" dirty="0">
              <a:latin typeface="Calibri" panose="020F0502020204030204" pitchFamily="34" charset="0"/>
            </a:endParaRPr>
          </a:p>
        </p:txBody>
      </p:sp>
      <p:sp>
        <p:nvSpPr>
          <p:cNvPr id="7" name="Rounded Rectangle 6"/>
          <p:cNvSpPr/>
          <p:nvPr/>
        </p:nvSpPr>
        <p:spPr>
          <a:xfrm>
            <a:off x="609600" y="4114800"/>
            <a:ext cx="25908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latin typeface="Calibri" panose="020F0502020204030204" pitchFamily="34" charset="0"/>
              </a:rPr>
              <a:t>CAB or ECAB</a:t>
            </a:r>
            <a:endParaRPr lang="en-US" dirty="0">
              <a:latin typeface="Calibri" panose="020F0502020204030204" pitchFamily="34" charset="0"/>
            </a:endParaRPr>
          </a:p>
        </p:txBody>
      </p:sp>
      <p:sp>
        <p:nvSpPr>
          <p:cNvPr id="8" name="Rounded Rectangle 7"/>
          <p:cNvSpPr/>
          <p:nvPr/>
        </p:nvSpPr>
        <p:spPr>
          <a:xfrm>
            <a:off x="609600" y="5181600"/>
            <a:ext cx="25908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latin typeface="Calibri" panose="020F0502020204030204" pitchFamily="34" charset="0"/>
              </a:rPr>
              <a:t>Local Authorization </a:t>
            </a:r>
            <a:endParaRPr lang="en-US" dirty="0">
              <a:latin typeface="Calibri" panose="020F0502020204030204" pitchFamily="34" charset="0"/>
            </a:endParaRPr>
          </a:p>
        </p:txBody>
      </p:sp>
      <p:sp>
        <p:nvSpPr>
          <p:cNvPr id="9" name="Rounded Rectangle 8"/>
          <p:cNvSpPr/>
          <p:nvPr/>
        </p:nvSpPr>
        <p:spPr>
          <a:xfrm>
            <a:off x="3429000" y="1981200"/>
            <a:ext cx="25908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alibri" panose="020F0502020204030204" pitchFamily="34" charset="0"/>
              </a:rPr>
              <a:t>High cost/risk Change – Requires decision from Executives</a:t>
            </a:r>
            <a:endParaRPr lang="en-US" dirty="0">
              <a:latin typeface="Calibri" panose="020F0502020204030204" pitchFamily="34" charset="0"/>
            </a:endParaRPr>
          </a:p>
        </p:txBody>
      </p:sp>
      <p:sp>
        <p:nvSpPr>
          <p:cNvPr id="10" name="Rounded Rectangle 9"/>
          <p:cNvSpPr/>
          <p:nvPr/>
        </p:nvSpPr>
        <p:spPr>
          <a:xfrm>
            <a:off x="3429000" y="3048000"/>
            <a:ext cx="25908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alibri" panose="020F0502020204030204" pitchFamily="34" charset="0"/>
              </a:rPr>
              <a:t>Change impacts multiple Services or organizational divisions</a:t>
            </a:r>
            <a:endParaRPr lang="en-US" dirty="0">
              <a:latin typeface="Calibri" panose="020F0502020204030204" pitchFamily="34" charset="0"/>
            </a:endParaRPr>
          </a:p>
        </p:txBody>
      </p:sp>
      <p:sp>
        <p:nvSpPr>
          <p:cNvPr id="11" name="Rounded Rectangle 10"/>
          <p:cNvSpPr/>
          <p:nvPr/>
        </p:nvSpPr>
        <p:spPr>
          <a:xfrm>
            <a:off x="3429000" y="4114800"/>
            <a:ext cx="25908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alibri" panose="020F0502020204030204" pitchFamily="34" charset="0"/>
              </a:rPr>
              <a:t>Change which impacts only local or Service Group</a:t>
            </a:r>
            <a:endParaRPr lang="en-US" dirty="0">
              <a:latin typeface="Calibri" panose="020F0502020204030204" pitchFamily="34" charset="0"/>
            </a:endParaRPr>
          </a:p>
        </p:txBody>
      </p:sp>
      <p:sp>
        <p:nvSpPr>
          <p:cNvPr id="12" name="Rounded Rectangle 11"/>
          <p:cNvSpPr/>
          <p:nvPr/>
        </p:nvSpPr>
        <p:spPr>
          <a:xfrm>
            <a:off x="3429000" y="5181600"/>
            <a:ext cx="25908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alibri" panose="020F0502020204030204" pitchFamily="34" charset="0"/>
              </a:rPr>
              <a:t>Standard Change</a:t>
            </a:r>
            <a:endParaRPr lang="en-US" dirty="0">
              <a:latin typeface="Calibri" panose="020F0502020204030204" pitchFamily="34" charset="0"/>
            </a:endParaRPr>
          </a:p>
        </p:txBody>
      </p:sp>
      <p:sp>
        <p:nvSpPr>
          <p:cNvPr id="13" name="TextBox 12"/>
          <p:cNvSpPr txBox="1"/>
          <p:nvPr/>
        </p:nvSpPr>
        <p:spPr>
          <a:xfrm>
            <a:off x="935499" y="1524000"/>
            <a:ext cx="1858907" cy="369332"/>
          </a:xfrm>
          <a:prstGeom prst="rect">
            <a:avLst/>
          </a:prstGeom>
          <a:noFill/>
        </p:spPr>
        <p:txBody>
          <a:bodyPr wrap="none" rtlCol="0">
            <a:spAutoFit/>
          </a:bodyPr>
          <a:lstStyle/>
          <a:p>
            <a:r>
              <a:rPr lang="en-US" b="1" dirty="0" smtClean="0">
                <a:latin typeface="Calibri" panose="020F0502020204030204" pitchFamily="34" charset="0"/>
              </a:rPr>
              <a:t>Change Authority</a:t>
            </a:r>
            <a:endParaRPr lang="en-US" b="1" dirty="0">
              <a:latin typeface="Calibri" panose="020F0502020204030204" pitchFamily="34" charset="0"/>
            </a:endParaRPr>
          </a:p>
        </p:txBody>
      </p:sp>
      <p:sp>
        <p:nvSpPr>
          <p:cNvPr id="14" name="TextBox 13"/>
          <p:cNvSpPr txBox="1"/>
          <p:nvPr/>
        </p:nvSpPr>
        <p:spPr>
          <a:xfrm>
            <a:off x="3505200" y="1524000"/>
            <a:ext cx="3219023" cy="369332"/>
          </a:xfrm>
          <a:prstGeom prst="rect">
            <a:avLst/>
          </a:prstGeom>
          <a:noFill/>
        </p:spPr>
        <p:txBody>
          <a:bodyPr wrap="none" rtlCol="0">
            <a:spAutoFit/>
          </a:bodyPr>
          <a:lstStyle/>
          <a:p>
            <a:r>
              <a:rPr lang="en-US" b="1" dirty="0" smtClean="0">
                <a:latin typeface="Calibri" panose="020F0502020204030204" pitchFamily="34" charset="0"/>
              </a:rPr>
              <a:t>Examples </a:t>
            </a:r>
            <a:r>
              <a:rPr lang="en-US" sz="1200" dirty="0" smtClean="0">
                <a:latin typeface="Calibri" panose="020F0502020204030204" pitchFamily="34" charset="0"/>
              </a:rPr>
              <a:t>(of Configuration Level impacted)</a:t>
            </a:r>
            <a:endParaRPr lang="en-US" sz="1200" b="1" dirty="0">
              <a:latin typeface="Calibri" panose="020F0502020204030204" pitchFamily="34" charset="0"/>
            </a:endParaRPr>
          </a:p>
        </p:txBody>
      </p:sp>
    </p:spTree>
    <p:extLst>
      <p:ext uri="{BB962C8B-B14F-4D97-AF65-F5344CB8AC3E}">
        <p14:creationId xmlns:p14="http://schemas.microsoft.com/office/powerpoint/2010/main" val="42315516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Plan Updates</a:t>
            </a:r>
            <a:endParaRPr lang="en-US" dirty="0">
              <a:latin typeface="Calibri" panose="020F0502020204030204" pitchFamily="34" charset="0"/>
            </a:endParaRPr>
          </a:p>
        </p:txBody>
      </p:sp>
      <p:sp>
        <p:nvSpPr>
          <p:cNvPr id="3" name="Content Placeholder 2"/>
          <p:cNvSpPr>
            <a:spLocks noGrp="1"/>
          </p:cNvSpPr>
          <p:nvPr>
            <p:ph idx="1"/>
          </p:nvPr>
        </p:nvSpPr>
        <p:spPr>
          <a:xfrm>
            <a:off x="457200" y="1600200"/>
            <a:ext cx="4495800" cy="4525963"/>
          </a:xfrm>
        </p:spPr>
        <p:txBody>
          <a:bodyPr/>
          <a:lstStyle/>
          <a:p>
            <a:r>
              <a:rPr lang="en-US" sz="2800" dirty="0" smtClean="0">
                <a:latin typeface="Calibri" panose="020F0502020204030204" pitchFamily="34" charset="0"/>
              </a:rPr>
              <a:t>Ensure relevant IT and Business documentation is update /  plan to be updated as a consequence of planned change, e.g.</a:t>
            </a:r>
          </a:p>
          <a:p>
            <a:pPr lvl="1"/>
            <a:r>
              <a:rPr lang="en-US" sz="2000" dirty="0" smtClean="0">
                <a:latin typeface="Calibri" panose="020F0502020204030204" pitchFamily="34" charset="0"/>
              </a:rPr>
              <a:t>Capacity Plan</a:t>
            </a:r>
          </a:p>
          <a:p>
            <a:pPr lvl="1"/>
            <a:r>
              <a:rPr lang="en-US" sz="2000" dirty="0" smtClean="0">
                <a:latin typeface="Calibri" panose="020F0502020204030204" pitchFamily="34" charset="0"/>
              </a:rPr>
              <a:t>IT Service Continuity Plan</a:t>
            </a:r>
          </a:p>
          <a:p>
            <a:pPr lvl="1"/>
            <a:r>
              <a:rPr lang="en-US" sz="2000" dirty="0" smtClean="0">
                <a:latin typeface="Calibri" panose="020F0502020204030204" pitchFamily="34" charset="0"/>
              </a:rPr>
              <a:t>Etc.</a:t>
            </a:r>
          </a:p>
        </p:txBody>
      </p:sp>
      <p:sp>
        <p:nvSpPr>
          <p:cNvPr id="4" name="Rounded Rectangle 3"/>
          <p:cNvSpPr/>
          <p:nvPr/>
        </p:nvSpPr>
        <p:spPr>
          <a:xfrm>
            <a:off x="6096000" y="2667000"/>
            <a:ext cx="13716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latin typeface="Calibri" panose="020F0502020204030204" pitchFamily="34" charset="0"/>
              </a:rPr>
              <a:t>Plan Updates</a:t>
            </a:r>
          </a:p>
        </p:txBody>
      </p:sp>
      <p:sp>
        <p:nvSpPr>
          <p:cNvPr id="5" name="Rounded Rectangle 4"/>
          <p:cNvSpPr/>
          <p:nvPr/>
        </p:nvSpPr>
        <p:spPr>
          <a:xfrm>
            <a:off x="6096000" y="36576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latin typeface="Calibri" panose="020F0502020204030204" pitchFamily="34" charset="0"/>
              </a:rPr>
              <a:t>Co-ordinate Implementation</a:t>
            </a:r>
          </a:p>
        </p:txBody>
      </p:sp>
      <p:sp>
        <p:nvSpPr>
          <p:cNvPr id="6" name="Rounded Rectangle 5"/>
          <p:cNvSpPr/>
          <p:nvPr/>
        </p:nvSpPr>
        <p:spPr>
          <a:xfrm>
            <a:off x="6096000" y="44958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latin typeface="Calibri" panose="020F0502020204030204" pitchFamily="34" charset="0"/>
              </a:rPr>
              <a:t>Review &amp; Close</a:t>
            </a:r>
          </a:p>
        </p:txBody>
      </p:sp>
      <p:sp>
        <p:nvSpPr>
          <p:cNvPr id="10" name="Flowchart: Magnetic Disk 9"/>
          <p:cNvSpPr/>
          <p:nvPr/>
        </p:nvSpPr>
        <p:spPr>
          <a:xfrm>
            <a:off x="7848600" y="2209800"/>
            <a:ext cx="1143000" cy="35052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CMS</a:t>
            </a:r>
          </a:p>
          <a:p>
            <a:pPr algn="ctr"/>
            <a:r>
              <a:rPr lang="en-US" dirty="0" smtClean="0">
                <a:latin typeface="Calibri" panose="020F0502020204030204" pitchFamily="34" charset="0"/>
              </a:rPr>
              <a:t>(Change Record)</a:t>
            </a:r>
            <a:endParaRPr lang="en-US" dirty="0">
              <a:latin typeface="Calibri" panose="020F0502020204030204" pitchFamily="34" charset="0"/>
            </a:endParaRPr>
          </a:p>
        </p:txBody>
      </p:sp>
      <p:cxnSp>
        <p:nvCxnSpPr>
          <p:cNvPr id="13" name="Straight Arrow Connector 12"/>
          <p:cNvCxnSpPr>
            <a:stCxn id="4" idx="2"/>
            <a:endCxn id="5" idx="0"/>
          </p:cNvCxnSpPr>
          <p:nvPr/>
        </p:nvCxnSpPr>
        <p:spPr>
          <a:xfrm rot="5400000">
            <a:off x="6553200" y="34290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rot="5400000">
            <a:off x="6629400" y="43434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p:cNvCxnSpPr>
          <p:nvPr/>
        </p:nvCxnSpPr>
        <p:spPr>
          <a:xfrm rot="5400000">
            <a:off x="6515100" y="5295900"/>
            <a:ext cx="533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467600" y="2971800"/>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67600" y="39608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467600" y="47990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6096000" y="16764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latin typeface="Calibri" panose="020F0502020204030204" pitchFamily="34" charset="0"/>
              </a:rPr>
              <a:t>Authorize</a:t>
            </a:r>
          </a:p>
        </p:txBody>
      </p:sp>
      <p:sp>
        <p:nvSpPr>
          <p:cNvPr id="26" name="Rectangle 25"/>
          <p:cNvSpPr/>
          <p:nvPr/>
        </p:nvSpPr>
        <p:spPr>
          <a:xfrm>
            <a:off x="5943600" y="5562600"/>
            <a:ext cx="1676400" cy="5334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latin typeface="Calibri" panose="020F0502020204030204" pitchFamily="34" charset="0"/>
              </a:rPr>
              <a:t>Evaluation Report</a:t>
            </a:r>
            <a:endParaRPr lang="en-US" dirty="0">
              <a:latin typeface="Calibri" panose="020F0502020204030204" pitchFamily="34" charset="0"/>
            </a:endParaRPr>
          </a:p>
        </p:txBody>
      </p:sp>
      <p:cxnSp>
        <p:nvCxnSpPr>
          <p:cNvPr id="28" name="Straight Arrow Connector 27"/>
          <p:cNvCxnSpPr/>
          <p:nvPr/>
        </p:nvCxnSpPr>
        <p:spPr>
          <a:xfrm rot="5400000">
            <a:off x="6553994" y="2437606"/>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3859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Co-ordinate Implementation</a:t>
            </a:r>
            <a:endParaRPr lang="en-US" dirty="0">
              <a:latin typeface="Calibri" panose="020F0502020204030204" pitchFamily="34" charset="0"/>
            </a:endParaRPr>
          </a:p>
        </p:txBody>
      </p:sp>
      <p:sp>
        <p:nvSpPr>
          <p:cNvPr id="3" name="Content Placeholder 2"/>
          <p:cNvSpPr>
            <a:spLocks noGrp="1"/>
          </p:cNvSpPr>
          <p:nvPr>
            <p:ph idx="1"/>
          </p:nvPr>
        </p:nvSpPr>
        <p:spPr>
          <a:xfrm>
            <a:off x="457200" y="1600200"/>
            <a:ext cx="4495800" cy="4525963"/>
          </a:xfrm>
        </p:spPr>
        <p:txBody>
          <a:bodyPr/>
          <a:lstStyle/>
          <a:p>
            <a:r>
              <a:rPr lang="en-US" sz="2000" dirty="0" smtClean="0">
                <a:latin typeface="Calibri" panose="020F0502020204030204" pitchFamily="34" charset="0"/>
              </a:rPr>
              <a:t>Authorized RFCs should be passed to the relevant technical group for building of the change.</a:t>
            </a:r>
          </a:p>
          <a:p>
            <a:r>
              <a:rPr lang="en-US" sz="2000" dirty="0" smtClean="0">
                <a:latin typeface="Calibri" panose="020F0502020204030204" pitchFamily="34" charset="0"/>
              </a:rPr>
              <a:t>Change Management has responsibility for ensuring that changes are implemented as scheduled (largely a coordination role as the actual implementation will be the responsibility of others)‏</a:t>
            </a:r>
          </a:p>
          <a:p>
            <a:r>
              <a:rPr lang="en-US" sz="2000" dirty="0" smtClean="0">
                <a:latin typeface="Calibri" panose="020F0502020204030204" pitchFamily="34" charset="0"/>
              </a:rPr>
              <a:t>Change Management has an oversight role to ensure that all Change that can be, are thoroughly tested (inc remediation plan prepared and tested) </a:t>
            </a:r>
            <a:endParaRPr lang="en-US" sz="1600" dirty="0" smtClean="0">
              <a:latin typeface="Calibri" panose="020F0502020204030204" pitchFamily="34" charset="0"/>
            </a:endParaRPr>
          </a:p>
        </p:txBody>
      </p:sp>
      <p:sp>
        <p:nvSpPr>
          <p:cNvPr id="4" name="Rounded Rectangle 3"/>
          <p:cNvSpPr/>
          <p:nvPr/>
        </p:nvSpPr>
        <p:spPr>
          <a:xfrm>
            <a:off x="6096000" y="26670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latin typeface="Calibri" panose="020F0502020204030204" pitchFamily="34" charset="0"/>
              </a:rPr>
              <a:t>Plan Updates</a:t>
            </a:r>
          </a:p>
        </p:txBody>
      </p:sp>
      <p:sp>
        <p:nvSpPr>
          <p:cNvPr id="5" name="Rounded Rectangle 4"/>
          <p:cNvSpPr/>
          <p:nvPr/>
        </p:nvSpPr>
        <p:spPr>
          <a:xfrm>
            <a:off x="6096000" y="3657600"/>
            <a:ext cx="13716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latin typeface="Calibri" panose="020F0502020204030204" pitchFamily="34" charset="0"/>
              </a:rPr>
              <a:t>Co-ordinate Implementation</a:t>
            </a:r>
          </a:p>
        </p:txBody>
      </p:sp>
      <p:sp>
        <p:nvSpPr>
          <p:cNvPr id="6" name="Rounded Rectangle 5"/>
          <p:cNvSpPr/>
          <p:nvPr/>
        </p:nvSpPr>
        <p:spPr>
          <a:xfrm>
            <a:off x="6096000" y="44958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latin typeface="Calibri" panose="020F0502020204030204" pitchFamily="34" charset="0"/>
              </a:rPr>
              <a:t>Review &amp; Close</a:t>
            </a:r>
          </a:p>
        </p:txBody>
      </p:sp>
      <p:sp>
        <p:nvSpPr>
          <p:cNvPr id="10" name="Flowchart: Magnetic Disk 9"/>
          <p:cNvSpPr/>
          <p:nvPr/>
        </p:nvSpPr>
        <p:spPr>
          <a:xfrm>
            <a:off x="7848600" y="2209800"/>
            <a:ext cx="1143000" cy="35052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CMS</a:t>
            </a:r>
          </a:p>
          <a:p>
            <a:pPr algn="ctr"/>
            <a:r>
              <a:rPr lang="en-US" dirty="0" smtClean="0">
                <a:latin typeface="Calibri" panose="020F0502020204030204" pitchFamily="34" charset="0"/>
              </a:rPr>
              <a:t>(Change Record)</a:t>
            </a:r>
            <a:endParaRPr lang="en-US" dirty="0">
              <a:latin typeface="Calibri" panose="020F0502020204030204" pitchFamily="34" charset="0"/>
            </a:endParaRPr>
          </a:p>
        </p:txBody>
      </p:sp>
      <p:cxnSp>
        <p:nvCxnSpPr>
          <p:cNvPr id="13" name="Straight Arrow Connector 12"/>
          <p:cNvCxnSpPr>
            <a:stCxn id="4" idx="2"/>
            <a:endCxn id="5" idx="0"/>
          </p:cNvCxnSpPr>
          <p:nvPr/>
        </p:nvCxnSpPr>
        <p:spPr>
          <a:xfrm rot="5400000">
            <a:off x="6553200" y="34290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rot="5400000">
            <a:off x="6629400" y="43434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p:cNvCxnSpPr>
          <p:nvPr/>
        </p:nvCxnSpPr>
        <p:spPr>
          <a:xfrm rot="5400000">
            <a:off x="6515100" y="5295900"/>
            <a:ext cx="533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467600" y="2971800"/>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67600" y="39608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467600" y="47990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6096000" y="16764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latin typeface="Calibri" panose="020F0502020204030204" pitchFamily="34" charset="0"/>
              </a:rPr>
              <a:t>Authorize</a:t>
            </a:r>
          </a:p>
        </p:txBody>
      </p:sp>
      <p:sp>
        <p:nvSpPr>
          <p:cNvPr id="26" name="Rectangle 25"/>
          <p:cNvSpPr/>
          <p:nvPr/>
        </p:nvSpPr>
        <p:spPr>
          <a:xfrm>
            <a:off x="5943600" y="5562600"/>
            <a:ext cx="1676400" cy="5334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latin typeface="Calibri" panose="020F0502020204030204" pitchFamily="34" charset="0"/>
              </a:rPr>
              <a:t>Evaluation Report</a:t>
            </a:r>
            <a:endParaRPr lang="en-US" dirty="0">
              <a:latin typeface="Calibri" panose="020F0502020204030204" pitchFamily="34" charset="0"/>
            </a:endParaRPr>
          </a:p>
        </p:txBody>
      </p:sp>
      <p:cxnSp>
        <p:nvCxnSpPr>
          <p:cNvPr id="28" name="Straight Arrow Connector 27"/>
          <p:cNvCxnSpPr/>
          <p:nvPr/>
        </p:nvCxnSpPr>
        <p:spPr>
          <a:xfrm rot="5400000">
            <a:off x="6553994" y="2437606"/>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36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Review and Close </a:t>
            </a:r>
            <a:endParaRPr lang="en-US" dirty="0">
              <a:latin typeface="Calibri" panose="020F0502020204030204" pitchFamily="34" charset="0"/>
            </a:endParaRPr>
          </a:p>
        </p:txBody>
      </p:sp>
      <p:sp>
        <p:nvSpPr>
          <p:cNvPr id="3" name="Content Placeholder 2"/>
          <p:cNvSpPr>
            <a:spLocks noGrp="1"/>
          </p:cNvSpPr>
          <p:nvPr>
            <p:ph idx="1"/>
          </p:nvPr>
        </p:nvSpPr>
        <p:spPr>
          <a:xfrm>
            <a:off x="457200" y="1600200"/>
            <a:ext cx="4495800" cy="4525963"/>
          </a:xfrm>
        </p:spPr>
        <p:txBody>
          <a:bodyPr>
            <a:normAutofit/>
          </a:bodyPr>
          <a:lstStyle/>
          <a:p>
            <a:r>
              <a:rPr lang="en-US" sz="1800" dirty="0" smtClean="0">
                <a:latin typeface="Calibri" panose="020F0502020204030204" pitchFamily="34" charset="0"/>
              </a:rPr>
              <a:t>A Change Review (Post Implementation Review) should be carried out to confirm that e.g.</a:t>
            </a:r>
          </a:p>
          <a:p>
            <a:pPr lvl="1"/>
            <a:r>
              <a:rPr lang="en-US" sz="1400" dirty="0" smtClean="0">
                <a:latin typeface="Calibri" panose="020F0502020204030204" pitchFamily="34" charset="0"/>
              </a:rPr>
              <a:t>That Change has met its objectives</a:t>
            </a:r>
          </a:p>
          <a:p>
            <a:pPr lvl="1"/>
            <a:r>
              <a:rPr lang="en-US" sz="1400" dirty="0" smtClean="0">
                <a:latin typeface="Calibri" panose="020F0502020204030204" pitchFamily="34" charset="0"/>
              </a:rPr>
              <a:t>That the initiator and stakeholder are happy with the results</a:t>
            </a:r>
          </a:p>
          <a:p>
            <a:pPr lvl="1"/>
            <a:r>
              <a:rPr lang="en-US" sz="1400" dirty="0" smtClean="0">
                <a:latin typeface="Calibri" panose="020F0502020204030204" pitchFamily="34" charset="0"/>
              </a:rPr>
              <a:t>The resources used to implement the Change were as planned</a:t>
            </a:r>
          </a:p>
          <a:p>
            <a:pPr lvl="1"/>
            <a:r>
              <a:rPr lang="en-US" sz="1400" dirty="0" smtClean="0">
                <a:latin typeface="Calibri" panose="020F0502020204030204" pitchFamily="34" charset="0"/>
              </a:rPr>
              <a:t>The release and deployment plan worked correctly</a:t>
            </a:r>
          </a:p>
          <a:p>
            <a:pPr lvl="1"/>
            <a:r>
              <a:rPr lang="en-US" sz="1400" dirty="0" smtClean="0">
                <a:latin typeface="Calibri" panose="020F0502020204030204" pitchFamily="34" charset="0"/>
              </a:rPr>
              <a:t>That there have been no unexpected side effects.</a:t>
            </a:r>
          </a:p>
          <a:p>
            <a:pPr lvl="1"/>
            <a:r>
              <a:rPr lang="en-US" sz="1400" dirty="0" smtClean="0">
                <a:latin typeface="Calibri" panose="020F0502020204030204" pitchFamily="34" charset="0"/>
              </a:rPr>
              <a:t>The remediation plan functioned correctly, if needed</a:t>
            </a:r>
          </a:p>
          <a:p>
            <a:pPr lvl="1"/>
            <a:r>
              <a:rPr lang="en-US" sz="1400" dirty="0" smtClean="0">
                <a:latin typeface="Calibri" panose="020F0502020204030204" pitchFamily="34" charset="0"/>
              </a:rPr>
              <a:t>Any lessons learnt</a:t>
            </a:r>
          </a:p>
          <a:p>
            <a:r>
              <a:rPr lang="en-US" sz="1800" dirty="0" smtClean="0">
                <a:latin typeface="Calibri" panose="020F0502020204030204" pitchFamily="34" charset="0"/>
              </a:rPr>
              <a:t>This process will involve CAB members; since change reviews ate a standard CAB agenda item</a:t>
            </a:r>
            <a:endParaRPr lang="en-US" sz="1400" dirty="0" smtClean="0">
              <a:latin typeface="Calibri" panose="020F0502020204030204" pitchFamily="34" charset="0"/>
            </a:endParaRPr>
          </a:p>
        </p:txBody>
      </p:sp>
      <p:sp>
        <p:nvSpPr>
          <p:cNvPr id="4" name="Rounded Rectangle 3"/>
          <p:cNvSpPr/>
          <p:nvPr/>
        </p:nvSpPr>
        <p:spPr>
          <a:xfrm>
            <a:off x="6096000" y="26670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latin typeface="Calibri" panose="020F0502020204030204" pitchFamily="34" charset="0"/>
              </a:rPr>
              <a:t>Plan Updates</a:t>
            </a:r>
          </a:p>
        </p:txBody>
      </p:sp>
      <p:sp>
        <p:nvSpPr>
          <p:cNvPr id="5" name="Rounded Rectangle 4"/>
          <p:cNvSpPr/>
          <p:nvPr/>
        </p:nvSpPr>
        <p:spPr>
          <a:xfrm>
            <a:off x="6096000" y="36576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latin typeface="Calibri" panose="020F0502020204030204" pitchFamily="34" charset="0"/>
              </a:rPr>
              <a:t>Co-ordinate Implementation</a:t>
            </a:r>
          </a:p>
        </p:txBody>
      </p:sp>
      <p:sp>
        <p:nvSpPr>
          <p:cNvPr id="6" name="Rounded Rectangle 5"/>
          <p:cNvSpPr/>
          <p:nvPr/>
        </p:nvSpPr>
        <p:spPr>
          <a:xfrm>
            <a:off x="6096000" y="4495800"/>
            <a:ext cx="13716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latin typeface="Calibri" panose="020F0502020204030204" pitchFamily="34" charset="0"/>
              </a:rPr>
              <a:t>Review &amp; Close</a:t>
            </a:r>
          </a:p>
        </p:txBody>
      </p:sp>
      <p:sp>
        <p:nvSpPr>
          <p:cNvPr id="10" name="Flowchart: Magnetic Disk 9"/>
          <p:cNvSpPr/>
          <p:nvPr/>
        </p:nvSpPr>
        <p:spPr>
          <a:xfrm>
            <a:off x="7848600" y="2209800"/>
            <a:ext cx="1143000" cy="35052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CMS</a:t>
            </a:r>
          </a:p>
          <a:p>
            <a:pPr algn="ctr"/>
            <a:r>
              <a:rPr lang="en-US" dirty="0" smtClean="0">
                <a:latin typeface="Calibri" panose="020F0502020204030204" pitchFamily="34" charset="0"/>
              </a:rPr>
              <a:t>(Change Record)</a:t>
            </a:r>
            <a:endParaRPr lang="en-US" dirty="0">
              <a:latin typeface="Calibri" panose="020F0502020204030204" pitchFamily="34" charset="0"/>
            </a:endParaRPr>
          </a:p>
        </p:txBody>
      </p:sp>
      <p:cxnSp>
        <p:nvCxnSpPr>
          <p:cNvPr id="13" name="Straight Arrow Connector 12"/>
          <p:cNvCxnSpPr>
            <a:stCxn id="4" idx="2"/>
            <a:endCxn id="5" idx="0"/>
          </p:cNvCxnSpPr>
          <p:nvPr/>
        </p:nvCxnSpPr>
        <p:spPr>
          <a:xfrm rot="5400000">
            <a:off x="6553200" y="34290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rot="5400000">
            <a:off x="6629400" y="43434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p:cNvCxnSpPr>
          <p:nvPr/>
        </p:nvCxnSpPr>
        <p:spPr>
          <a:xfrm rot="5400000">
            <a:off x="6515100" y="5295900"/>
            <a:ext cx="533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467600" y="2971800"/>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67600" y="39608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467600" y="4799012"/>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6096000" y="1676400"/>
            <a:ext cx="1371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latin typeface="Calibri" panose="020F0502020204030204" pitchFamily="34" charset="0"/>
              </a:rPr>
              <a:t>Authorize</a:t>
            </a:r>
          </a:p>
        </p:txBody>
      </p:sp>
      <p:sp>
        <p:nvSpPr>
          <p:cNvPr id="26" name="Rectangle 25"/>
          <p:cNvSpPr/>
          <p:nvPr/>
        </p:nvSpPr>
        <p:spPr>
          <a:xfrm>
            <a:off x="5943600" y="5562600"/>
            <a:ext cx="1676400" cy="5334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latin typeface="Calibri" panose="020F0502020204030204" pitchFamily="34" charset="0"/>
              </a:rPr>
              <a:t>Evaluation Report</a:t>
            </a:r>
            <a:endParaRPr lang="en-US" dirty="0">
              <a:latin typeface="Calibri" panose="020F0502020204030204" pitchFamily="34" charset="0"/>
            </a:endParaRPr>
          </a:p>
        </p:txBody>
      </p:sp>
      <p:cxnSp>
        <p:nvCxnSpPr>
          <p:cNvPr id="28" name="Straight Arrow Connector 27"/>
          <p:cNvCxnSpPr/>
          <p:nvPr/>
        </p:nvCxnSpPr>
        <p:spPr>
          <a:xfrm rot="5400000">
            <a:off x="6553994" y="2437606"/>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7407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KPIs &amp; Metrics (examples)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400" dirty="0" smtClean="0">
                <a:latin typeface="Calibri" panose="020F0502020204030204" pitchFamily="34" charset="0"/>
              </a:rPr>
              <a:t>The number of change implemented to services which met the customers agreed requirements e.g. quality/cost/time (expressed as a percentage of all changes)‏</a:t>
            </a:r>
          </a:p>
          <a:p>
            <a:r>
              <a:rPr lang="en-US" sz="2400" dirty="0" smtClean="0">
                <a:latin typeface="Calibri" panose="020F0502020204030204" pitchFamily="34" charset="0"/>
              </a:rPr>
              <a:t>Reduction in the number of disruptions to services, caused by inaccurate specification, poor or incomplete impact assessment </a:t>
            </a:r>
          </a:p>
          <a:p>
            <a:r>
              <a:rPr lang="en-US" sz="2400" dirty="0" smtClean="0">
                <a:latin typeface="Calibri" panose="020F0502020204030204" pitchFamily="34" charset="0"/>
              </a:rPr>
              <a:t>Reduction in the number/ratio of unauthorized changes</a:t>
            </a:r>
          </a:p>
          <a:p>
            <a:r>
              <a:rPr lang="en-US" sz="2400" dirty="0" smtClean="0">
                <a:latin typeface="Calibri" panose="020F0502020204030204" pitchFamily="34" charset="0"/>
              </a:rPr>
              <a:t>Reduction in the backlog of change requests</a:t>
            </a:r>
          </a:p>
          <a:p>
            <a:r>
              <a:rPr lang="en-US" sz="2400" dirty="0" smtClean="0">
                <a:latin typeface="Calibri" panose="020F0502020204030204" pitchFamily="34" charset="0"/>
              </a:rPr>
              <a:t>Reduction in the number and percent of change that do not follow formal change management procedures</a:t>
            </a:r>
          </a:p>
          <a:p>
            <a:r>
              <a:rPr lang="en-US" sz="2400" dirty="0" smtClean="0">
                <a:latin typeface="Calibri" panose="020F0502020204030204" pitchFamily="34" charset="0"/>
              </a:rPr>
              <a:t>Reduction in the number of failed changes</a:t>
            </a:r>
          </a:p>
          <a:p>
            <a:endParaRPr lang="en-US" sz="2400" dirty="0">
              <a:latin typeface="Calibri" panose="020F0502020204030204" pitchFamily="34" charset="0"/>
            </a:endParaRPr>
          </a:p>
        </p:txBody>
      </p:sp>
    </p:spTree>
    <p:extLst>
      <p:ext uri="{BB962C8B-B14F-4D97-AF65-F5344CB8AC3E}">
        <p14:creationId xmlns:p14="http://schemas.microsoft.com/office/powerpoint/2010/main" val="3861213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Scope</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The scope of Service Transition includes the management and co-ordination of the processes, systems and functions to </a:t>
            </a:r>
            <a:r>
              <a:rPr lang="en-US" dirty="0" smtClean="0">
                <a:solidFill>
                  <a:srgbClr val="3366FF"/>
                </a:solidFill>
                <a:latin typeface="Calibri" panose="020F0502020204030204" pitchFamily="34" charset="0"/>
              </a:rPr>
              <a:t>package</a:t>
            </a:r>
            <a:r>
              <a:rPr lang="en-US" dirty="0" smtClean="0">
                <a:latin typeface="Calibri" panose="020F0502020204030204" pitchFamily="34" charset="0"/>
              </a:rPr>
              <a:t>, </a:t>
            </a:r>
            <a:r>
              <a:rPr lang="en-US" dirty="0" smtClean="0">
                <a:solidFill>
                  <a:srgbClr val="3366FF"/>
                </a:solidFill>
                <a:latin typeface="Calibri" panose="020F0502020204030204" pitchFamily="34" charset="0"/>
              </a:rPr>
              <a:t>build</a:t>
            </a:r>
            <a:r>
              <a:rPr lang="en-US" dirty="0" smtClean="0">
                <a:latin typeface="Calibri" panose="020F0502020204030204" pitchFamily="34" charset="0"/>
              </a:rPr>
              <a:t>, </a:t>
            </a:r>
            <a:r>
              <a:rPr lang="en-US" dirty="0" smtClean="0">
                <a:solidFill>
                  <a:srgbClr val="3366FF"/>
                </a:solidFill>
                <a:latin typeface="Calibri" panose="020F0502020204030204" pitchFamily="34" charset="0"/>
              </a:rPr>
              <a:t>test</a:t>
            </a:r>
            <a:r>
              <a:rPr lang="en-US" dirty="0" smtClean="0">
                <a:latin typeface="Calibri" panose="020F0502020204030204" pitchFamily="34" charset="0"/>
              </a:rPr>
              <a:t>, and </a:t>
            </a:r>
            <a:r>
              <a:rPr lang="en-US" dirty="0" smtClean="0">
                <a:solidFill>
                  <a:srgbClr val="008000"/>
                </a:solidFill>
                <a:latin typeface="Calibri" panose="020F0502020204030204" pitchFamily="34" charset="0"/>
              </a:rPr>
              <a:t>deploy</a:t>
            </a:r>
            <a:r>
              <a:rPr lang="en-US" dirty="0" smtClean="0">
                <a:latin typeface="Calibri" panose="020F0502020204030204" pitchFamily="34" charset="0"/>
              </a:rPr>
              <a:t> a release into production and establish the service specified in the customer and stakeholder requirements</a:t>
            </a:r>
            <a:endParaRPr lang="en-US" dirty="0">
              <a:latin typeface="Calibri" panose="020F0502020204030204" pitchFamily="34" charset="0"/>
            </a:endParaRPr>
          </a:p>
        </p:txBody>
      </p:sp>
    </p:spTree>
    <p:extLst>
      <p:ext uri="{BB962C8B-B14F-4D97-AF65-F5344CB8AC3E}">
        <p14:creationId xmlns:p14="http://schemas.microsoft.com/office/powerpoint/2010/main" val="1071851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smtClean="0">
                <a:latin typeface="Calibri" panose="020F0502020204030204" pitchFamily="34" charset="0"/>
              </a:rPr>
              <a:t>Change Manager's Role</a:t>
            </a:r>
            <a:endParaRPr lang="en-US" dirty="0">
              <a:latin typeface="Calibri" panose="020F0502020204030204" pitchFamily="34" charset="0"/>
            </a:endParaRPr>
          </a:p>
        </p:txBody>
      </p:sp>
      <p:sp>
        <p:nvSpPr>
          <p:cNvPr id="8" name="Content Placeholder 7"/>
          <p:cNvSpPr>
            <a:spLocks noGrp="1"/>
          </p:cNvSpPr>
          <p:nvPr>
            <p:ph sz="half" idx="1"/>
          </p:nvPr>
        </p:nvSpPr>
        <p:spPr/>
        <p:txBody>
          <a:bodyPr>
            <a:normAutofit lnSpcReduction="10000"/>
          </a:bodyPr>
          <a:lstStyle/>
          <a:p>
            <a:r>
              <a:rPr lang="en-US" sz="2400" dirty="0" smtClean="0">
                <a:latin typeface="Calibri" panose="020F0502020204030204" pitchFamily="34" charset="0"/>
              </a:rPr>
              <a:t>RF</a:t>
            </a:r>
            <a:r>
              <a:rPr lang="id-ID" sz="2400" dirty="0" smtClean="0">
                <a:latin typeface="Calibri" panose="020F0502020204030204" pitchFamily="34" charset="0"/>
              </a:rPr>
              <a:t>C</a:t>
            </a:r>
            <a:r>
              <a:rPr lang="en-US" sz="2400" dirty="0" smtClean="0">
                <a:latin typeface="Calibri" panose="020F0502020204030204" pitchFamily="34" charset="0"/>
              </a:rPr>
              <a:t>s – Receive, log &amp; allocate priority (Reject incomplete &amp; impractical)  </a:t>
            </a:r>
          </a:p>
          <a:p>
            <a:r>
              <a:rPr lang="en-US" sz="2400" dirty="0" smtClean="0">
                <a:latin typeface="Calibri" panose="020F0502020204030204" pitchFamily="34" charset="0"/>
              </a:rPr>
              <a:t>RFCs - CAB meeting administration</a:t>
            </a:r>
          </a:p>
          <a:p>
            <a:r>
              <a:rPr lang="en-US" sz="2400" dirty="0" smtClean="0">
                <a:latin typeface="Calibri" panose="020F0502020204030204" pitchFamily="34" charset="0"/>
              </a:rPr>
              <a:t>CAB – Attendees</a:t>
            </a:r>
          </a:p>
          <a:p>
            <a:r>
              <a:rPr lang="en-US" sz="2400" dirty="0" smtClean="0">
                <a:latin typeface="Calibri" panose="020F0502020204030204" pitchFamily="34" charset="0"/>
              </a:rPr>
              <a:t>Convene urgent CAB or ECAB</a:t>
            </a:r>
          </a:p>
          <a:p>
            <a:r>
              <a:rPr lang="en-US" sz="2400" dirty="0" smtClean="0">
                <a:latin typeface="Calibri" panose="020F0502020204030204" pitchFamily="34" charset="0"/>
              </a:rPr>
              <a:t>Chair CAB and ECAB meetings</a:t>
            </a:r>
          </a:p>
          <a:p>
            <a:r>
              <a:rPr lang="en-US" sz="2400" dirty="0" smtClean="0">
                <a:latin typeface="Calibri" panose="020F0502020204030204" pitchFamily="34" charset="0"/>
              </a:rPr>
              <a:t>After CAB or ECAB: authorize or reject</a:t>
            </a:r>
          </a:p>
          <a:p>
            <a:endParaRPr lang="en-US" sz="2400" dirty="0">
              <a:latin typeface="Calibri" panose="020F0502020204030204" pitchFamily="34" charset="0"/>
            </a:endParaRPr>
          </a:p>
        </p:txBody>
      </p:sp>
      <p:sp>
        <p:nvSpPr>
          <p:cNvPr id="9" name="Content Placeholder 8"/>
          <p:cNvSpPr>
            <a:spLocks noGrp="1"/>
          </p:cNvSpPr>
          <p:nvPr>
            <p:ph sz="half" idx="2"/>
          </p:nvPr>
        </p:nvSpPr>
        <p:spPr/>
        <p:txBody>
          <a:bodyPr>
            <a:normAutofit lnSpcReduction="10000"/>
          </a:bodyPr>
          <a:lstStyle/>
          <a:p>
            <a:r>
              <a:rPr lang="en-US" sz="2400" dirty="0" smtClean="0">
                <a:latin typeface="Calibri" panose="020F0502020204030204" pitchFamily="34" charset="0"/>
              </a:rPr>
              <a:t>Issue Change Schedule</a:t>
            </a:r>
          </a:p>
          <a:p>
            <a:r>
              <a:rPr lang="en-US" sz="2400" dirty="0" smtClean="0">
                <a:latin typeface="Calibri" panose="020F0502020204030204" pitchFamily="34" charset="0"/>
              </a:rPr>
              <a:t>Coordinate building, testing &amp; implementation</a:t>
            </a:r>
          </a:p>
          <a:p>
            <a:r>
              <a:rPr lang="en-US" sz="2400" dirty="0" smtClean="0">
                <a:latin typeface="Calibri" panose="020F0502020204030204" pitchFamily="34" charset="0"/>
              </a:rPr>
              <a:t>Update the Change log</a:t>
            </a:r>
          </a:p>
          <a:p>
            <a:r>
              <a:rPr lang="en-US" sz="2400" dirty="0" smtClean="0">
                <a:latin typeface="Calibri" panose="020F0502020204030204" pitchFamily="34" charset="0"/>
              </a:rPr>
              <a:t>Review implemented Changes</a:t>
            </a:r>
          </a:p>
          <a:p>
            <a:r>
              <a:rPr lang="en-US" sz="2400" dirty="0" smtClean="0">
                <a:latin typeface="Calibri" panose="020F0502020204030204" pitchFamily="34" charset="0"/>
              </a:rPr>
              <a:t>Review outstanding RFCs</a:t>
            </a:r>
          </a:p>
          <a:p>
            <a:r>
              <a:rPr lang="en-US" sz="2400" dirty="0" smtClean="0">
                <a:latin typeface="Calibri" panose="020F0502020204030204" pitchFamily="34" charset="0"/>
              </a:rPr>
              <a:t>Analyze Change records (trends / problems)‏</a:t>
            </a:r>
          </a:p>
          <a:p>
            <a:r>
              <a:rPr lang="en-US" sz="2400" dirty="0" smtClean="0">
                <a:latin typeface="Calibri" panose="020F0502020204030204" pitchFamily="34" charset="0"/>
              </a:rPr>
              <a:t>Close RFCs</a:t>
            </a:r>
          </a:p>
          <a:p>
            <a:r>
              <a:rPr lang="en-US" sz="2400" dirty="0" smtClean="0">
                <a:latin typeface="Calibri" panose="020F0502020204030204" pitchFamily="34" charset="0"/>
              </a:rPr>
              <a:t>Management reports</a:t>
            </a:r>
          </a:p>
          <a:p>
            <a:endParaRPr lang="en-US" sz="2400" dirty="0">
              <a:latin typeface="Calibri" panose="020F0502020204030204" pitchFamily="34" charset="0"/>
            </a:endParaRPr>
          </a:p>
        </p:txBody>
      </p:sp>
    </p:spTree>
    <p:extLst>
      <p:ext uri="{BB962C8B-B14F-4D97-AF65-F5344CB8AC3E}">
        <p14:creationId xmlns:p14="http://schemas.microsoft.com/office/powerpoint/2010/main" val="18612888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Change Management Roles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842443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14523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lang="id-ID" dirty="0" smtClean="0">
                <a:latin typeface="Calibri" panose="020F0502020204030204" pitchFamily="34" charset="0"/>
              </a:rPr>
              <a:t>Service Asset Configuration Management (SACM)</a:t>
            </a:r>
            <a:endParaRPr>
              <a:latin typeface="Calibri" panose="020F0502020204030204" pitchFamily="34" charset="0"/>
            </a:endParaRPr>
          </a:p>
        </p:txBody>
      </p:sp>
      <p:sp>
        <p:nvSpPr>
          <p:cNvPr id="8195" name="Subtitle 4"/>
          <p:cNvSpPr>
            <a:spLocks noGrp="1"/>
          </p:cNvSpPr>
          <p:nvPr>
            <p:ph type="subTitle" idx="1"/>
          </p:nvPr>
        </p:nvSpPr>
        <p:spPr/>
        <p:txBody>
          <a:bodyPr/>
          <a:lstStyle/>
          <a:p>
            <a:r>
              <a:rPr lang="id-ID" dirty="0" smtClean="0">
                <a:latin typeface="Calibri" panose="020F0502020204030204" pitchFamily="34" charset="0"/>
              </a:rPr>
              <a:t>Service Transition</a:t>
            </a:r>
          </a:p>
        </p:txBody>
      </p:sp>
    </p:spTree>
    <p:extLst>
      <p:ext uri="{BB962C8B-B14F-4D97-AF65-F5344CB8AC3E}">
        <p14:creationId xmlns:p14="http://schemas.microsoft.com/office/powerpoint/2010/main" val="37176193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Goal of SACM</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id-ID" dirty="0" smtClean="0">
                <a:latin typeface="Calibri" panose="020F0502020204030204" pitchFamily="34" charset="0"/>
              </a:rPr>
              <a:t>To provide a logical model of the IT infrastructure correlating IT services and different IT components (physical, logical, etc) needed to deliver these services</a:t>
            </a:r>
            <a:endParaRPr lang="id-ID" dirty="0">
              <a:latin typeface="Calibri" panose="020F0502020204030204" pitchFamily="34" charset="0"/>
            </a:endParaRPr>
          </a:p>
        </p:txBody>
      </p:sp>
    </p:spTree>
    <p:extLst>
      <p:ext uri="{BB962C8B-B14F-4D97-AF65-F5344CB8AC3E}">
        <p14:creationId xmlns:p14="http://schemas.microsoft.com/office/powerpoint/2010/main" val="18948242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2"/>
          <a:srcRect/>
          <a:stretch>
            <a:fillRect/>
          </a:stretch>
        </p:blipFill>
        <p:spPr bwMode="auto">
          <a:xfrm>
            <a:off x="304800" y="1752600"/>
            <a:ext cx="8458199" cy="4029192"/>
          </a:xfrm>
          <a:prstGeom prst="rect">
            <a:avLst/>
          </a:prstGeom>
          <a:noFill/>
          <a:ln w="9525">
            <a:noFill/>
            <a:miter lim="800000"/>
            <a:headEnd/>
            <a:tailEnd/>
          </a:ln>
          <a:effectLst/>
        </p:spPr>
      </p:pic>
      <p:sp>
        <p:nvSpPr>
          <p:cNvPr id="5" name="Title 4"/>
          <p:cNvSpPr>
            <a:spLocks noGrp="1"/>
          </p:cNvSpPr>
          <p:nvPr>
            <p:ph type="title"/>
          </p:nvPr>
        </p:nvSpPr>
        <p:spPr/>
        <p:txBody>
          <a:bodyPr/>
          <a:lstStyle/>
          <a:p>
            <a:r>
              <a:rPr lang="id-ID" dirty="0" smtClean="0">
                <a:latin typeface="Calibri" panose="020F0502020204030204" pitchFamily="34" charset="0"/>
              </a:rPr>
              <a:t>Logical Model</a:t>
            </a:r>
            <a:endParaRPr lang="id-ID" dirty="0">
              <a:latin typeface="Calibri" panose="020F0502020204030204" pitchFamily="34" charset="0"/>
            </a:endParaRPr>
          </a:p>
        </p:txBody>
      </p:sp>
    </p:spTree>
    <p:extLst>
      <p:ext uri="{BB962C8B-B14F-4D97-AF65-F5344CB8AC3E}">
        <p14:creationId xmlns:p14="http://schemas.microsoft.com/office/powerpoint/2010/main" val="35108568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Objectives</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id-ID" dirty="0" smtClean="0">
                <a:latin typeface="Calibri" panose="020F0502020204030204" pitchFamily="34" charset="0"/>
              </a:rPr>
              <a:t>To define and control the components of services and the IT infrastructure and to maintain accurate configuration records</a:t>
            </a:r>
          </a:p>
          <a:p>
            <a:pPr lvl="1"/>
            <a:r>
              <a:rPr lang="id-ID" dirty="0" smtClean="0">
                <a:latin typeface="Calibri" panose="020F0502020204030204" pitchFamily="34" charset="0"/>
              </a:rPr>
              <a:t>This enables an organisation to comply with corporate governance requirements, control asset base, optimise its costs, manage change and releases effectively, and resolve incidents and problems faster</a:t>
            </a:r>
            <a:endParaRPr lang="id-ID" dirty="0">
              <a:latin typeface="Calibri" panose="020F0502020204030204" pitchFamily="34" charset="0"/>
            </a:endParaRPr>
          </a:p>
        </p:txBody>
      </p:sp>
    </p:spTree>
    <p:extLst>
      <p:ext uri="{BB962C8B-B14F-4D97-AF65-F5344CB8AC3E}">
        <p14:creationId xmlns:p14="http://schemas.microsoft.com/office/powerpoint/2010/main" val="20954598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Scope – Asset Management</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rPr>
              <a:t>Provides a complete inventory of assets and who is responsible for their control, including:</a:t>
            </a:r>
          </a:p>
          <a:p>
            <a:pPr lvl="1"/>
            <a:r>
              <a:rPr lang="en-US" dirty="0" smtClean="0">
                <a:latin typeface="Calibri" panose="020F0502020204030204" pitchFamily="34" charset="0"/>
              </a:rPr>
              <a:t>Full Life Cycle Management of IT and service assets, from point of acquisition or acquisition through disposal (across the whole Service Life Cycle)‏</a:t>
            </a:r>
          </a:p>
          <a:p>
            <a:pPr lvl="1"/>
            <a:r>
              <a:rPr lang="en-US" dirty="0" smtClean="0">
                <a:latin typeface="Calibri" panose="020F0502020204030204" pitchFamily="34" charset="0"/>
              </a:rPr>
              <a:t>Responsible for tracking and reporting the value and ownership of financial assets throughout their lifecycle (inc</a:t>
            </a:r>
            <a:r>
              <a:rPr lang="id-ID" dirty="0" smtClean="0">
                <a:latin typeface="Calibri" panose="020F0502020204030204" pitchFamily="34" charset="0"/>
              </a:rPr>
              <a:t>l.</a:t>
            </a:r>
            <a:r>
              <a:rPr lang="en-US" dirty="0" smtClean="0">
                <a:latin typeface="Calibri" panose="020F0502020204030204" pitchFamily="34" charset="0"/>
              </a:rPr>
              <a:t> Maintenance of the asset inventory)</a:t>
            </a:r>
            <a:endParaRPr lang="id-ID" dirty="0">
              <a:latin typeface="Calibri" panose="020F0502020204030204" pitchFamily="34" charset="0"/>
            </a:endParaRPr>
          </a:p>
        </p:txBody>
      </p:sp>
    </p:spTree>
    <p:extLst>
      <p:ext uri="{BB962C8B-B14F-4D97-AF65-F5344CB8AC3E}">
        <p14:creationId xmlns:p14="http://schemas.microsoft.com/office/powerpoint/2010/main" val="12605567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Scope – Asset Management </a:t>
            </a:r>
            <a:endParaRPr lang="id-ID" dirty="0">
              <a:latin typeface="Calibri" panose="020F0502020204030204" pitchFamily="34" charset="0"/>
            </a:endParaRPr>
          </a:p>
        </p:txBody>
      </p:sp>
      <p:sp>
        <p:nvSpPr>
          <p:cNvPr id="3" name="Content Placeholder 2"/>
          <p:cNvSpPr>
            <a:spLocks noGrp="1"/>
          </p:cNvSpPr>
          <p:nvPr>
            <p:ph idx="1"/>
          </p:nvPr>
        </p:nvSpPr>
        <p:spPr>
          <a:xfrm>
            <a:off x="457200" y="1600201"/>
            <a:ext cx="8229600" cy="33528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latin typeface="Calibri" panose="020F0502020204030204" pitchFamily="34" charset="0"/>
              </a:rPr>
              <a:t>An asset is defined as any resource or capability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latin typeface="Calibri" panose="020F0502020204030204" pitchFamily="34" charset="0"/>
              </a:rPr>
              <a:t>Assets of a service provider include anything that could contribute to the delivery of a service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latin typeface="Calibri" panose="020F0502020204030204" pitchFamily="34" charset="0"/>
              </a:rPr>
              <a:t>Assets can be one of the following types :</a:t>
            </a:r>
          </a:p>
        </p:txBody>
      </p:sp>
      <p:sp>
        <p:nvSpPr>
          <p:cNvPr id="4" name="TextBox 3"/>
          <p:cNvSpPr txBox="1"/>
          <p:nvPr/>
        </p:nvSpPr>
        <p:spPr>
          <a:xfrm>
            <a:off x="990600" y="4876800"/>
            <a:ext cx="2961836" cy="1477328"/>
          </a:xfrm>
          <a:prstGeom prst="rect">
            <a:avLst/>
          </a:prstGeom>
          <a:noFill/>
        </p:spPr>
        <p:txBody>
          <a:bodyPr wrap="none" rtlCol="0">
            <a:spAutoFit/>
          </a:bodyPr>
          <a:lstStyle/>
          <a:p>
            <a:pPr lvl="3">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id-ID" dirty="0" smtClean="0">
                <a:latin typeface="Calibri" panose="020F0502020204030204" pitchFamily="34" charset="0"/>
              </a:rPr>
              <a:t> </a:t>
            </a:r>
            <a:r>
              <a:rPr lang="en-GB" dirty="0" smtClean="0">
                <a:latin typeface="Calibri" panose="020F0502020204030204" pitchFamily="34" charset="0"/>
              </a:rPr>
              <a:t>Management</a:t>
            </a:r>
          </a:p>
          <a:p>
            <a:pPr lvl="3">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id-ID" dirty="0" smtClean="0">
                <a:latin typeface="Calibri" panose="020F0502020204030204" pitchFamily="34" charset="0"/>
              </a:rPr>
              <a:t> </a:t>
            </a:r>
            <a:r>
              <a:rPr lang="en-GB" dirty="0" smtClean="0">
                <a:latin typeface="Calibri" panose="020F0502020204030204" pitchFamily="34" charset="0"/>
              </a:rPr>
              <a:t>Organization</a:t>
            </a:r>
          </a:p>
          <a:p>
            <a:pPr lvl="3">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id-ID" dirty="0" smtClean="0">
                <a:latin typeface="Calibri" panose="020F0502020204030204" pitchFamily="34" charset="0"/>
              </a:rPr>
              <a:t> </a:t>
            </a:r>
            <a:r>
              <a:rPr lang="en-GB" dirty="0" smtClean="0">
                <a:latin typeface="Calibri" panose="020F0502020204030204" pitchFamily="34" charset="0"/>
              </a:rPr>
              <a:t>Process</a:t>
            </a:r>
          </a:p>
          <a:p>
            <a:pPr lvl="3">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id-ID" dirty="0" smtClean="0">
                <a:latin typeface="Calibri" panose="020F0502020204030204" pitchFamily="34" charset="0"/>
              </a:rPr>
              <a:t> </a:t>
            </a:r>
            <a:r>
              <a:rPr lang="en-GB" dirty="0" smtClean="0">
                <a:latin typeface="Calibri" panose="020F0502020204030204" pitchFamily="34" charset="0"/>
              </a:rPr>
              <a:t>Knowledge</a:t>
            </a:r>
          </a:p>
          <a:p>
            <a:pPr lvl="3">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id-ID" dirty="0" smtClean="0">
                <a:latin typeface="Calibri" panose="020F0502020204030204" pitchFamily="34" charset="0"/>
              </a:rPr>
              <a:t> </a:t>
            </a:r>
            <a:r>
              <a:rPr lang="en-GB" dirty="0" smtClean="0">
                <a:latin typeface="Calibri" panose="020F0502020204030204" pitchFamily="34" charset="0"/>
              </a:rPr>
              <a:t>People</a:t>
            </a:r>
            <a:endParaRPr lang="id-ID" dirty="0">
              <a:latin typeface="Calibri" panose="020F0502020204030204" pitchFamily="34" charset="0"/>
            </a:endParaRPr>
          </a:p>
        </p:txBody>
      </p:sp>
      <p:sp>
        <p:nvSpPr>
          <p:cNvPr id="6" name="TextBox 5"/>
          <p:cNvSpPr txBox="1"/>
          <p:nvPr/>
        </p:nvSpPr>
        <p:spPr>
          <a:xfrm>
            <a:off x="4191000" y="4895671"/>
            <a:ext cx="1816588" cy="1200329"/>
          </a:xfrm>
          <a:prstGeom prst="rect">
            <a:avLst/>
          </a:prstGeom>
          <a:noFill/>
        </p:spPr>
        <p:txBody>
          <a:bodyPr wrap="none" rtlCol="0">
            <a:spAutoFit/>
          </a:bodyPr>
          <a:lstStyle/>
          <a:p>
            <a:pPr>
              <a:buFont typeface="Arial" pitchFamily="34" charset="0"/>
              <a:buChar char="•"/>
            </a:pPr>
            <a:r>
              <a:rPr lang="id-ID" dirty="0" smtClean="0">
                <a:latin typeface="Calibri" panose="020F0502020204030204" pitchFamily="34" charset="0"/>
              </a:rPr>
              <a:t> Information</a:t>
            </a:r>
          </a:p>
          <a:p>
            <a:pPr>
              <a:buFont typeface="Arial" pitchFamily="34" charset="0"/>
              <a:buChar char="•"/>
            </a:pPr>
            <a:r>
              <a:rPr lang="id-ID" dirty="0" smtClean="0">
                <a:latin typeface="Calibri" panose="020F0502020204030204" pitchFamily="34" charset="0"/>
              </a:rPr>
              <a:t> Application</a:t>
            </a:r>
          </a:p>
          <a:p>
            <a:pPr>
              <a:buFont typeface="Arial" pitchFamily="34" charset="0"/>
              <a:buChar char="•"/>
            </a:pPr>
            <a:r>
              <a:rPr lang="id-ID" dirty="0" smtClean="0">
                <a:latin typeface="Calibri" panose="020F0502020204030204" pitchFamily="34" charset="0"/>
              </a:rPr>
              <a:t> Infrastructure</a:t>
            </a:r>
          </a:p>
          <a:p>
            <a:pPr>
              <a:buFont typeface="Arial" pitchFamily="34" charset="0"/>
              <a:buChar char="•"/>
            </a:pPr>
            <a:r>
              <a:rPr lang="id-ID" dirty="0" smtClean="0">
                <a:latin typeface="Calibri" panose="020F0502020204030204" pitchFamily="34" charset="0"/>
              </a:rPr>
              <a:t> Financial capital</a:t>
            </a:r>
            <a:endParaRPr lang="id-ID" dirty="0">
              <a:latin typeface="Calibri" panose="020F0502020204030204" pitchFamily="34" charset="0"/>
            </a:endParaRPr>
          </a:p>
        </p:txBody>
      </p:sp>
    </p:spTree>
    <p:extLst>
      <p:ext uri="{BB962C8B-B14F-4D97-AF65-F5344CB8AC3E}">
        <p14:creationId xmlns:p14="http://schemas.microsoft.com/office/powerpoint/2010/main" val="29621574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dirty="0" smtClean="0">
                <a:latin typeface="Calibri" panose="020F0502020204030204" pitchFamily="34" charset="0"/>
              </a:rPr>
              <a:t>Scope – Configuration Management</a:t>
            </a:r>
            <a:endParaRPr lang="id-ID" sz="4000"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id-ID" sz="2400" dirty="0" smtClean="0">
                <a:latin typeface="Calibri" panose="020F0502020204030204" pitchFamily="34" charset="0"/>
              </a:rPr>
              <a:t>Responsible </a:t>
            </a:r>
            <a:r>
              <a:rPr lang="en-US" sz="2400" dirty="0" smtClean="0">
                <a:latin typeface="Calibri" panose="020F0502020204030204" pitchFamily="34" charset="0"/>
              </a:rPr>
              <a:t>for maintaining information about the </a:t>
            </a:r>
            <a:r>
              <a:rPr lang="en-US" sz="2400" b="1" dirty="0" smtClean="0">
                <a:latin typeface="Calibri" panose="020F0502020204030204" pitchFamily="34" charset="0"/>
              </a:rPr>
              <a:t>Configuration Items </a:t>
            </a:r>
            <a:r>
              <a:rPr lang="en-US" sz="2400" dirty="0" smtClean="0">
                <a:latin typeface="Calibri" panose="020F0502020204030204" pitchFamily="34" charset="0"/>
              </a:rPr>
              <a:t>required to deliver an IT Service</a:t>
            </a:r>
          </a:p>
          <a:p>
            <a:r>
              <a:rPr lang="en-US" sz="2400" dirty="0" smtClean="0">
                <a:latin typeface="Calibri" panose="020F0502020204030204" pitchFamily="34" charset="0"/>
              </a:rPr>
              <a:t>It ensure that selected components of a complete service or system or product (the configuration) are identified, baseline and maintained and that changes to them are controlled</a:t>
            </a:r>
          </a:p>
          <a:p>
            <a:r>
              <a:rPr lang="en-US" sz="2400" dirty="0" smtClean="0">
                <a:latin typeface="Calibri" panose="020F0502020204030204" pitchFamily="34" charset="0"/>
              </a:rPr>
              <a:t>It provides a logical model of the service, assets and the infrastructure by recording the information about components (</a:t>
            </a:r>
            <a:r>
              <a:rPr lang="id-ID" sz="2400" b="1" dirty="0" smtClean="0">
                <a:latin typeface="Calibri" panose="020F0502020204030204" pitchFamily="34" charset="0"/>
              </a:rPr>
              <a:t>C</a:t>
            </a:r>
            <a:r>
              <a:rPr lang="en-US" sz="2400" b="1" dirty="0" err="1" smtClean="0">
                <a:latin typeface="Calibri" panose="020F0502020204030204" pitchFamily="34" charset="0"/>
              </a:rPr>
              <a:t>onfiguration</a:t>
            </a:r>
            <a:r>
              <a:rPr lang="en-US" sz="2400" b="1" dirty="0" smtClean="0">
                <a:latin typeface="Calibri" panose="020F0502020204030204" pitchFamily="34" charset="0"/>
              </a:rPr>
              <a:t> Items</a:t>
            </a:r>
            <a:r>
              <a:rPr lang="en-US" sz="2400" dirty="0" smtClean="0">
                <a:latin typeface="Calibri" panose="020F0502020204030204" pitchFamily="34" charset="0"/>
              </a:rPr>
              <a:t>) and the relationships between these items</a:t>
            </a:r>
            <a:endParaRPr lang="id-ID" sz="2400" dirty="0" smtClean="0">
              <a:latin typeface="Calibri" panose="020F0502020204030204" pitchFamily="34" charset="0"/>
            </a:endParaRPr>
          </a:p>
          <a:p>
            <a:r>
              <a:rPr lang="id-ID" sz="2400" dirty="0" smtClean="0">
                <a:latin typeface="Calibri" panose="020F0502020204030204" pitchFamily="34" charset="0"/>
              </a:rPr>
              <a:t>Type of CIs include: </a:t>
            </a:r>
            <a:r>
              <a:rPr lang="en-GB" sz="2400" dirty="0" smtClean="0">
                <a:latin typeface="Calibri" panose="020F0502020204030204" pitchFamily="34" charset="0"/>
              </a:rPr>
              <a:t>IT Services</a:t>
            </a:r>
            <a:r>
              <a:rPr lang="id-ID" sz="2400" dirty="0" smtClean="0">
                <a:latin typeface="Calibri" panose="020F0502020204030204" pitchFamily="34" charset="0"/>
              </a:rPr>
              <a:t>, Hardware, Software, People, Buildings, Formal Documentation</a:t>
            </a:r>
            <a:endParaRPr lang="en-US" sz="2400" dirty="0" smtClean="0">
              <a:latin typeface="Calibri" panose="020F0502020204030204" pitchFamily="34" charset="0"/>
            </a:endParaRPr>
          </a:p>
          <a:p>
            <a:endParaRPr lang="id-ID" sz="2400" dirty="0">
              <a:latin typeface="Calibri" panose="020F0502020204030204" pitchFamily="34" charset="0"/>
            </a:endParaRPr>
          </a:p>
        </p:txBody>
      </p:sp>
    </p:spTree>
    <p:extLst>
      <p:ext uri="{BB962C8B-B14F-4D97-AF65-F5344CB8AC3E}">
        <p14:creationId xmlns:p14="http://schemas.microsoft.com/office/powerpoint/2010/main" val="17029210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Basic Concepts - CIs</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800" dirty="0" smtClean="0">
                <a:latin typeface="Calibri" panose="020F0502020204030204" pitchFamily="34" charset="0"/>
              </a:rPr>
              <a:t>A Configuration Item (CI) is an asset, service component or other item that is, or will be, under the control of Configuration Management</a:t>
            </a:r>
          </a:p>
          <a:p>
            <a:r>
              <a:rPr lang="en-US" sz="2800" dirty="0" smtClean="0">
                <a:latin typeface="Calibri" panose="020F0502020204030204" pitchFamily="34" charset="0"/>
              </a:rPr>
              <a:t>Essentially a CI is any component that needs to be managed in order to deliver an IT Service</a:t>
            </a:r>
          </a:p>
          <a:p>
            <a:r>
              <a:rPr lang="en-US" sz="2800" dirty="0" smtClean="0">
                <a:latin typeface="Calibri" panose="020F0502020204030204" pitchFamily="34" charset="0"/>
              </a:rPr>
              <a:t>Information about each CI is recorded in a Configuration Record within the Configuration Management System and is maintained throughout its lifecycle by Configuration Management (although C</a:t>
            </a:r>
            <a:r>
              <a:rPr lang="id-ID" sz="2800" dirty="0" smtClean="0">
                <a:latin typeface="Calibri" panose="020F0502020204030204" pitchFamily="34" charset="0"/>
              </a:rPr>
              <a:t>I</a:t>
            </a:r>
            <a:r>
              <a:rPr lang="en-US" sz="2800" dirty="0" smtClean="0">
                <a:latin typeface="Calibri" panose="020F0502020204030204" pitchFamily="34" charset="0"/>
              </a:rPr>
              <a:t>s are under the control, of Change Management)‏</a:t>
            </a:r>
          </a:p>
          <a:p>
            <a:endParaRPr lang="id-ID" sz="2800" dirty="0">
              <a:latin typeface="Calibri" panose="020F0502020204030204" pitchFamily="34" charset="0"/>
            </a:endParaRPr>
          </a:p>
        </p:txBody>
      </p:sp>
    </p:spTree>
    <p:extLst>
      <p:ext uri="{BB962C8B-B14F-4D97-AF65-F5344CB8AC3E}">
        <p14:creationId xmlns:p14="http://schemas.microsoft.com/office/powerpoint/2010/main" val="1095146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smtClean="0">
                <a:latin typeface="Calibri" panose="020F0502020204030204" pitchFamily="34" charset="0"/>
              </a:rPr>
              <a:t>Primary Goals, Objects and Benefits</a:t>
            </a:r>
            <a:endParaRPr>
              <a:latin typeface="Calibri" panose="020F0502020204030204" pitchFamily="34" charset="0"/>
            </a:endParaRPr>
          </a:p>
        </p:txBody>
      </p:sp>
      <p:sp>
        <p:nvSpPr>
          <p:cNvPr id="8195" name="Subtitle 4"/>
          <p:cNvSpPr>
            <a:spLocks noGrp="1"/>
          </p:cNvSpPr>
          <p:nvPr>
            <p:ph type="subTitle" idx="1"/>
          </p:nvPr>
        </p:nvSpPr>
        <p:spPr/>
        <p:txBody>
          <a:bodyPr/>
          <a:lstStyle/>
          <a:p>
            <a:r>
              <a:rPr lang="en-US" dirty="0" smtClean="0">
                <a:latin typeface="Calibri" panose="020F0502020204030204" pitchFamily="34" charset="0"/>
              </a:rPr>
              <a:t>Service Transition</a:t>
            </a:r>
            <a:endParaRPr lang="id-ID" dirty="0" smtClean="0">
              <a:latin typeface="Calibri" panose="020F0502020204030204" pitchFamily="34" charset="0"/>
            </a:endParaRPr>
          </a:p>
        </p:txBody>
      </p:sp>
    </p:spTree>
    <p:extLst>
      <p:ext uri="{BB962C8B-B14F-4D97-AF65-F5344CB8AC3E}">
        <p14:creationId xmlns:p14="http://schemas.microsoft.com/office/powerpoint/2010/main" val="3243567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Basic Concepts – CI Categories</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667922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9175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Service Life Cycle CIs</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Calibri" panose="020F0502020204030204" pitchFamily="34" charset="0"/>
              </a:rPr>
              <a:t>C</a:t>
            </a:r>
            <a:r>
              <a:rPr lang="id-ID" dirty="0" smtClean="0">
                <a:latin typeface="Calibri" panose="020F0502020204030204" pitchFamily="34" charset="0"/>
              </a:rPr>
              <a:t>I</a:t>
            </a:r>
            <a:r>
              <a:rPr lang="en-US" dirty="0" smtClean="0">
                <a:latin typeface="Calibri" panose="020F0502020204030204" pitchFamily="34" charset="0"/>
              </a:rPr>
              <a:t>s that provide a picture of the service provider's services, how these services will be delivered, what benefits are expected, at what cost, and when they will be re</a:t>
            </a:r>
            <a:r>
              <a:rPr lang="id-ID" dirty="0" smtClean="0">
                <a:latin typeface="Calibri" panose="020F0502020204030204" pitchFamily="34" charset="0"/>
              </a:rPr>
              <a:t>leas</a:t>
            </a:r>
            <a:r>
              <a:rPr lang="en-US" dirty="0" err="1" smtClean="0">
                <a:latin typeface="Calibri" panose="020F0502020204030204" pitchFamily="34" charset="0"/>
              </a:rPr>
              <a:t>ed</a:t>
            </a:r>
            <a:r>
              <a:rPr lang="en-US" dirty="0" smtClean="0">
                <a:latin typeface="Calibri" panose="020F0502020204030204" pitchFamily="34" charset="0"/>
              </a:rPr>
              <a:t> – </a:t>
            </a:r>
            <a:r>
              <a:rPr lang="en-US" dirty="0" err="1" smtClean="0">
                <a:latin typeface="Calibri" panose="020F0502020204030204" pitchFamily="34" charset="0"/>
              </a:rPr>
              <a:t>e.g</a:t>
            </a:r>
            <a:endParaRPr lang="en-US" dirty="0" smtClean="0">
              <a:latin typeface="Calibri" panose="020F0502020204030204" pitchFamily="34" charset="0"/>
            </a:endParaRPr>
          </a:p>
          <a:p>
            <a:pPr lvl="1"/>
            <a:r>
              <a:rPr lang="en-US" sz="2400" dirty="0" smtClean="0">
                <a:latin typeface="Calibri" panose="020F0502020204030204" pitchFamily="34" charset="0"/>
              </a:rPr>
              <a:t>The Business Case			</a:t>
            </a:r>
          </a:p>
          <a:p>
            <a:pPr lvl="1"/>
            <a:r>
              <a:rPr lang="en-US" sz="2400" dirty="0" smtClean="0">
                <a:latin typeface="Calibri" panose="020F0502020204030204" pitchFamily="34" charset="0"/>
              </a:rPr>
              <a:t>Service Management Plans</a:t>
            </a:r>
          </a:p>
          <a:p>
            <a:pPr lvl="1"/>
            <a:r>
              <a:rPr lang="en-US" sz="2400" dirty="0" smtClean="0">
                <a:latin typeface="Calibri" panose="020F0502020204030204" pitchFamily="34" charset="0"/>
              </a:rPr>
              <a:t>Service Life Cycle Plans</a:t>
            </a:r>
          </a:p>
          <a:p>
            <a:pPr lvl="1"/>
            <a:r>
              <a:rPr lang="en-US" sz="2400" dirty="0" smtClean="0">
                <a:latin typeface="Calibri" panose="020F0502020204030204" pitchFamily="34" charset="0"/>
              </a:rPr>
              <a:t>Service Design Package</a:t>
            </a:r>
          </a:p>
          <a:p>
            <a:pPr lvl="1"/>
            <a:r>
              <a:rPr lang="en-US" sz="2400" dirty="0" smtClean="0">
                <a:latin typeface="Calibri" panose="020F0502020204030204" pitchFamily="34" charset="0"/>
              </a:rPr>
              <a:t>Release and Change Plans</a:t>
            </a:r>
          </a:p>
          <a:p>
            <a:pPr lvl="1"/>
            <a:r>
              <a:rPr lang="en-US" sz="2400" dirty="0" smtClean="0">
                <a:latin typeface="Calibri" panose="020F0502020204030204" pitchFamily="34" charset="0"/>
              </a:rPr>
              <a:t>Test Plans</a:t>
            </a:r>
          </a:p>
          <a:p>
            <a:endParaRPr lang="id-ID" dirty="0">
              <a:latin typeface="Calibri" panose="020F0502020204030204" pitchFamily="34" charset="0"/>
            </a:endParaRPr>
          </a:p>
        </p:txBody>
      </p:sp>
    </p:spTree>
    <p:extLst>
      <p:ext uri="{BB962C8B-B14F-4D97-AF65-F5344CB8AC3E}">
        <p14:creationId xmlns:p14="http://schemas.microsoft.com/office/powerpoint/2010/main" val="7835385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Service CIs</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666205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97466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dirty="0" smtClean="0">
                <a:latin typeface="Calibri" panose="020F0502020204030204" pitchFamily="34" charset="0"/>
              </a:rPr>
              <a:t>Organisation CIs, Internal/External CIs</a:t>
            </a:r>
            <a:endParaRPr lang="id-ID" sz="4000"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800" b="1" dirty="0" smtClean="0">
                <a:latin typeface="Calibri" panose="020F0502020204030204" pitchFamily="34" charset="0"/>
              </a:rPr>
              <a:t>Organization CIs</a:t>
            </a:r>
          </a:p>
          <a:p>
            <a:pPr lvl="1"/>
            <a:r>
              <a:rPr lang="en-US" sz="2400" dirty="0" smtClean="0">
                <a:latin typeface="Calibri" panose="020F0502020204030204" pitchFamily="34" charset="0"/>
              </a:rPr>
              <a:t>Organization's business strategy</a:t>
            </a:r>
          </a:p>
          <a:p>
            <a:pPr lvl="1"/>
            <a:r>
              <a:rPr lang="en-US" sz="2400" dirty="0" smtClean="0">
                <a:latin typeface="Calibri" panose="020F0502020204030204" pitchFamily="34" charset="0"/>
              </a:rPr>
              <a:t>IT Policies</a:t>
            </a:r>
          </a:p>
          <a:p>
            <a:pPr lvl="1"/>
            <a:r>
              <a:rPr lang="en-US" sz="2400" dirty="0" smtClean="0">
                <a:latin typeface="Calibri" panose="020F0502020204030204" pitchFamily="34" charset="0"/>
              </a:rPr>
              <a:t>Regulatory &amp; statutory requirements</a:t>
            </a:r>
          </a:p>
          <a:p>
            <a:r>
              <a:rPr lang="en-US" sz="2800" b="1" dirty="0" smtClean="0">
                <a:latin typeface="Calibri" panose="020F0502020204030204" pitchFamily="34" charset="0"/>
              </a:rPr>
              <a:t>Internal C</a:t>
            </a:r>
            <a:r>
              <a:rPr lang="id-ID" sz="2800" b="1" dirty="0" smtClean="0">
                <a:latin typeface="Calibri" panose="020F0502020204030204" pitchFamily="34" charset="0"/>
              </a:rPr>
              <a:t>I</a:t>
            </a:r>
            <a:r>
              <a:rPr lang="en-US" sz="2800" b="1" dirty="0" smtClean="0">
                <a:latin typeface="Calibri" panose="020F0502020204030204" pitchFamily="34" charset="0"/>
              </a:rPr>
              <a:t>s </a:t>
            </a:r>
            <a:endParaRPr lang="id-ID" sz="2800" b="1" dirty="0" smtClean="0">
              <a:latin typeface="Calibri" panose="020F0502020204030204" pitchFamily="34" charset="0"/>
            </a:endParaRPr>
          </a:p>
          <a:p>
            <a:pPr lvl="1"/>
            <a:r>
              <a:rPr lang="id-ID" sz="2400" dirty="0" smtClean="0">
                <a:latin typeface="Calibri" panose="020F0502020204030204" pitchFamily="34" charset="0"/>
              </a:rPr>
              <a:t>Software, hardware</a:t>
            </a:r>
            <a:r>
              <a:rPr lang="en-US" sz="2400" dirty="0" smtClean="0">
                <a:latin typeface="Calibri" panose="020F0502020204030204" pitchFamily="34" charset="0"/>
              </a:rPr>
              <a:t>, facilities for individual projects</a:t>
            </a:r>
          </a:p>
          <a:p>
            <a:r>
              <a:rPr lang="en-US" sz="2800" b="1" dirty="0" smtClean="0">
                <a:latin typeface="Calibri" panose="020F0502020204030204" pitchFamily="34" charset="0"/>
              </a:rPr>
              <a:t>External C</a:t>
            </a:r>
            <a:r>
              <a:rPr lang="id-ID" sz="2800" b="1" dirty="0" smtClean="0">
                <a:latin typeface="Calibri" panose="020F0502020204030204" pitchFamily="34" charset="0"/>
              </a:rPr>
              <a:t>I</a:t>
            </a:r>
            <a:r>
              <a:rPr lang="en-US" sz="2800" b="1" dirty="0" smtClean="0">
                <a:latin typeface="Calibri" panose="020F0502020204030204" pitchFamily="34" charset="0"/>
              </a:rPr>
              <a:t>s</a:t>
            </a:r>
          </a:p>
          <a:p>
            <a:pPr lvl="1"/>
            <a:r>
              <a:rPr lang="en-US" sz="2400" dirty="0" smtClean="0">
                <a:latin typeface="Calibri" panose="020F0502020204030204" pitchFamily="34" charset="0"/>
              </a:rPr>
              <a:t>External customer requirements and agreements</a:t>
            </a:r>
          </a:p>
          <a:p>
            <a:pPr lvl="1"/>
            <a:r>
              <a:rPr lang="en-US" sz="2400" dirty="0" smtClean="0">
                <a:latin typeface="Calibri" panose="020F0502020204030204" pitchFamily="34" charset="0"/>
              </a:rPr>
              <a:t>Release from suppliers or sub-contractors</a:t>
            </a:r>
          </a:p>
          <a:p>
            <a:pPr lvl="1"/>
            <a:r>
              <a:rPr lang="en-US" sz="2400" dirty="0" smtClean="0">
                <a:latin typeface="Calibri" panose="020F0502020204030204" pitchFamily="34" charset="0"/>
              </a:rPr>
              <a:t>External service</a:t>
            </a:r>
          </a:p>
          <a:p>
            <a:endParaRPr lang="id-ID" sz="2800" dirty="0">
              <a:latin typeface="Calibri" panose="020F0502020204030204" pitchFamily="34" charset="0"/>
            </a:endParaRPr>
          </a:p>
        </p:txBody>
      </p:sp>
    </p:spTree>
    <p:extLst>
      <p:ext uri="{BB962C8B-B14F-4D97-AF65-F5344CB8AC3E}">
        <p14:creationId xmlns:p14="http://schemas.microsoft.com/office/powerpoint/2010/main" val="38021385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CI Attributes</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b="1" dirty="0" smtClean="0">
                <a:latin typeface="Calibri" panose="020F0502020204030204" pitchFamily="34" charset="0"/>
              </a:rPr>
              <a:t>Attribute</a:t>
            </a:r>
            <a:r>
              <a:rPr lang="en-US" dirty="0" smtClean="0">
                <a:latin typeface="Calibri" panose="020F0502020204030204" pitchFamily="34" charset="0"/>
              </a:rPr>
              <a:t> –The descriptive information about a CI</a:t>
            </a:r>
          </a:p>
          <a:p>
            <a:r>
              <a:rPr lang="en-US" dirty="0" smtClean="0">
                <a:latin typeface="Calibri" panose="020F0502020204030204" pitchFamily="34" charset="0"/>
              </a:rPr>
              <a:t>Clearly this will differ from CI, though some identifying attributes will be common</a:t>
            </a:r>
          </a:p>
          <a:p>
            <a:r>
              <a:rPr lang="en-US" dirty="0" smtClean="0">
                <a:latin typeface="Calibri" panose="020F0502020204030204" pitchFamily="34" charset="0"/>
              </a:rPr>
              <a:t>Examples of attributes might be:</a:t>
            </a:r>
          </a:p>
          <a:p>
            <a:pPr lvl="1"/>
            <a:r>
              <a:rPr lang="en-US" dirty="0" smtClean="0">
                <a:latin typeface="Calibri" panose="020F0502020204030204" pitchFamily="34" charset="0"/>
              </a:rPr>
              <a:t>Unique Id (required)</a:t>
            </a:r>
            <a:r>
              <a:rPr lang="id-ID" dirty="0" smtClean="0">
                <a:latin typeface="Calibri" panose="020F0502020204030204" pitchFamily="34" charset="0"/>
              </a:rPr>
              <a:t>, </a:t>
            </a:r>
            <a:r>
              <a:rPr lang="en-US" dirty="0" smtClean="0">
                <a:latin typeface="Calibri" panose="020F0502020204030204" pitchFamily="34" charset="0"/>
              </a:rPr>
              <a:t>Type (required)</a:t>
            </a:r>
            <a:r>
              <a:rPr lang="id-ID" dirty="0" smtClean="0">
                <a:latin typeface="Calibri" panose="020F0502020204030204" pitchFamily="34" charset="0"/>
              </a:rPr>
              <a:t>, </a:t>
            </a:r>
            <a:r>
              <a:rPr lang="en-US" dirty="0" smtClean="0">
                <a:latin typeface="Calibri" panose="020F0502020204030204" pitchFamily="34" charset="0"/>
              </a:rPr>
              <a:t>Make</a:t>
            </a:r>
            <a:r>
              <a:rPr lang="id-ID" dirty="0" smtClean="0">
                <a:latin typeface="Calibri" panose="020F0502020204030204" pitchFamily="34" charset="0"/>
              </a:rPr>
              <a:t>, M</a:t>
            </a:r>
            <a:r>
              <a:rPr lang="en-US" dirty="0" err="1" smtClean="0">
                <a:latin typeface="Calibri" panose="020F0502020204030204" pitchFamily="34" charset="0"/>
              </a:rPr>
              <a:t>odel</a:t>
            </a:r>
            <a:r>
              <a:rPr lang="id-ID" dirty="0" smtClean="0">
                <a:latin typeface="Calibri" panose="020F0502020204030204" pitchFamily="34" charset="0"/>
              </a:rPr>
              <a:t>, </a:t>
            </a:r>
            <a:r>
              <a:rPr lang="en-US" dirty="0" smtClean="0">
                <a:latin typeface="Calibri" panose="020F0502020204030204" pitchFamily="34" charset="0"/>
              </a:rPr>
              <a:t>Status</a:t>
            </a:r>
            <a:r>
              <a:rPr lang="id-ID" dirty="0" smtClean="0">
                <a:latin typeface="Calibri" panose="020F0502020204030204" pitchFamily="34" charset="0"/>
              </a:rPr>
              <a:t>, </a:t>
            </a:r>
            <a:r>
              <a:rPr lang="en-US" dirty="0" smtClean="0">
                <a:latin typeface="Calibri" panose="020F0502020204030204" pitchFamily="34" charset="0"/>
              </a:rPr>
              <a:t>Version No.</a:t>
            </a:r>
            <a:r>
              <a:rPr lang="id-ID" dirty="0" smtClean="0">
                <a:latin typeface="Calibri" panose="020F0502020204030204" pitchFamily="34" charset="0"/>
              </a:rPr>
              <a:t>, S</a:t>
            </a:r>
            <a:r>
              <a:rPr lang="en-US" dirty="0" err="1" smtClean="0">
                <a:latin typeface="Calibri" panose="020F0502020204030204" pitchFamily="34" charset="0"/>
              </a:rPr>
              <a:t>erial</a:t>
            </a:r>
            <a:r>
              <a:rPr lang="en-US" dirty="0" smtClean="0">
                <a:latin typeface="Calibri" panose="020F0502020204030204" pitchFamily="34" charset="0"/>
              </a:rPr>
              <a:t> No.</a:t>
            </a:r>
            <a:r>
              <a:rPr lang="id-ID" dirty="0" smtClean="0">
                <a:latin typeface="Calibri" panose="020F0502020204030204" pitchFamily="34" charset="0"/>
              </a:rPr>
              <a:t>, </a:t>
            </a:r>
            <a:r>
              <a:rPr lang="en-US" dirty="0" smtClean="0">
                <a:latin typeface="Calibri" panose="020F0502020204030204" pitchFamily="34" charset="0"/>
              </a:rPr>
              <a:t>Supplier</a:t>
            </a:r>
            <a:r>
              <a:rPr lang="id-ID" dirty="0" smtClean="0">
                <a:latin typeface="Calibri" panose="020F0502020204030204" pitchFamily="34" charset="0"/>
              </a:rPr>
              <a:t>, C</a:t>
            </a:r>
            <a:r>
              <a:rPr lang="en-US" dirty="0" err="1" smtClean="0">
                <a:latin typeface="Calibri" panose="020F0502020204030204" pitchFamily="34" charset="0"/>
              </a:rPr>
              <a:t>ost</a:t>
            </a:r>
            <a:r>
              <a:rPr lang="id-ID" dirty="0" smtClean="0">
                <a:latin typeface="Calibri" panose="020F0502020204030204" pitchFamily="34" charset="0"/>
              </a:rPr>
              <a:t>, </a:t>
            </a:r>
            <a:r>
              <a:rPr lang="en-US" dirty="0" smtClean="0">
                <a:latin typeface="Calibri" panose="020F0502020204030204" pitchFamily="34" charset="0"/>
              </a:rPr>
              <a:t>Purchase Date</a:t>
            </a:r>
            <a:r>
              <a:rPr lang="id-ID" dirty="0" smtClean="0">
                <a:latin typeface="Calibri" panose="020F0502020204030204" pitchFamily="34" charset="0"/>
              </a:rPr>
              <a:t>, </a:t>
            </a:r>
            <a:r>
              <a:rPr lang="en-US" dirty="0" smtClean="0">
                <a:latin typeface="Calibri" panose="020F0502020204030204" pitchFamily="34" charset="0"/>
              </a:rPr>
              <a:t>Location</a:t>
            </a:r>
            <a:r>
              <a:rPr lang="id-ID" dirty="0" smtClean="0">
                <a:latin typeface="Calibri" panose="020F0502020204030204" pitchFamily="34" charset="0"/>
              </a:rPr>
              <a:t>, </a:t>
            </a:r>
            <a:r>
              <a:rPr lang="en-US" dirty="0" smtClean="0">
                <a:latin typeface="Calibri" panose="020F0502020204030204" pitchFamily="34" charset="0"/>
              </a:rPr>
              <a:t>Owner</a:t>
            </a:r>
            <a:r>
              <a:rPr lang="id-ID" dirty="0" smtClean="0">
                <a:latin typeface="Calibri" panose="020F0502020204030204" pitchFamily="34" charset="0"/>
              </a:rPr>
              <a:t>, etc</a:t>
            </a:r>
            <a:endParaRPr lang="en-US" dirty="0" smtClean="0">
              <a:latin typeface="Calibri" panose="020F0502020204030204" pitchFamily="34" charset="0"/>
            </a:endParaRPr>
          </a:p>
          <a:p>
            <a:pPr lvl="1"/>
            <a:endParaRPr lang="id-ID" dirty="0">
              <a:latin typeface="Calibri" panose="020F0502020204030204" pitchFamily="34" charset="0"/>
            </a:endParaRPr>
          </a:p>
        </p:txBody>
      </p:sp>
    </p:spTree>
    <p:extLst>
      <p:ext uri="{BB962C8B-B14F-4D97-AF65-F5344CB8AC3E}">
        <p14:creationId xmlns:p14="http://schemas.microsoft.com/office/powerpoint/2010/main" val="25734677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CI Relationships</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Describes the link between two C</a:t>
            </a:r>
            <a:r>
              <a:rPr lang="id-ID" dirty="0" smtClean="0">
                <a:latin typeface="Calibri" panose="020F0502020204030204" pitchFamily="34" charset="0"/>
              </a:rPr>
              <a:t>I</a:t>
            </a:r>
            <a:r>
              <a:rPr lang="en-US" dirty="0" smtClean="0">
                <a:latin typeface="Calibri" panose="020F0502020204030204" pitchFamily="34" charset="0"/>
              </a:rPr>
              <a:t>s</a:t>
            </a:r>
          </a:p>
          <a:p>
            <a:r>
              <a:rPr lang="en-US" dirty="0" smtClean="0">
                <a:latin typeface="Calibri" panose="020F0502020204030204" pitchFamily="34" charset="0"/>
              </a:rPr>
              <a:t>Relationships are the main difference between configuration management and asset management</a:t>
            </a:r>
          </a:p>
          <a:p>
            <a:r>
              <a:rPr lang="en-US" dirty="0" smtClean="0">
                <a:latin typeface="Calibri" panose="020F0502020204030204" pitchFamily="34" charset="0"/>
              </a:rPr>
              <a:t>Examples</a:t>
            </a:r>
            <a:endParaRPr lang="id-ID" dirty="0" smtClean="0">
              <a:latin typeface="Calibri" panose="020F0502020204030204" pitchFamily="34" charset="0"/>
            </a:endParaRPr>
          </a:p>
          <a:p>
            <a:pPr lvl="1"/>
            <a:r>
              <a:rPr lang="en-US" dirty="0" smtClean="0">
                <a:latin typeface="Calibri" panose="020F0502020204030204" pitchFamily="34" charset="0"/>
              </a:rPr>
              <a:t>PC is </a:t>
            </a:r>
            <a:r>
              <a:rPr lang="en-US" b="1" dirty="0" smtClean="0">
                <a:latin typeface="Calibri" panose="020F0502020204030204" pitchFamily="34" charset="0"/>
              </a:rPr>
              <a:t>connected</a:t>
            </a:r>
            <a:r>
              <a:rPr lang="en-US" dirty="0" smtClean="0">
                <a:latin typeface="Calibri" panose="020F0502020204030204" pitchFamily="34" charset="0"/>
              </a:rPr>
              <a:t> to LAN</a:t>
            </a:r>
          </a:p>
          <a:p>
            <a:pPr lvl="1"/>
            <a:r>
              <a:rPr lang="en-US" dirty="0" smtClean="0">
                <a:latin typeface="Calibri" panose="020F0502020204030204" pitchFamily="34" charset="0"/>
              </a:rPr>
              <a:t>Accounts clerk </a:t>
            </a:r>
            <a:r>
              <a:rPr lang="en-US" b="1" dirty="0" smtClean="0">
                <a:latin typeface="Calibri" panose="020F0502020204030204" pitchFamily="34" charset="0"/>
              </a:rPr>
              <a:t>uses</a:t>
            </a:r>
            <a:r>
              <a:rPr lang="en-US" dirty="0" smtClean="0">
                <a:latin typeface="Calibri" panose="020F0502020204030204" pitchFamily="34" charset="0"/>
              </a:rPr>
              <a:t> SAP</a:t>
            </a:r>
          </a:p>
          <a:p>
            <a:pPr lvl="1"/>
            <a:r>
              <a:rPr lang="en-US" dirty="0" smtClean="0">
                <a:latin typeface="Calibri" panose="020F0502020204030204" pitchFamily="34" charset="0"/>
              </a:rPr>
              <a:t>Fire Instruction </a:t>
            </a:r>
            <a:r>
              <a:rPr lang="en-US" b="1" dirty="0" smtClean="0">
                <a:latin typeface="Calibri" panose="020F0502020204030204" pitchFamily="34" charset="0"/>
              </a:rPr>
              <a:t>are part </a:t>
            </a:r>
            <a:r>
              <a:rPr lang="en-US" dirty="0" smtClean="0">
                <a:latin typeface="Calibri" panose="020F0502020204030204" pitchFamily="34" charset="0"/>
              </a:rPr>
              <a:t>of Staff Manual</a:t>
            </a:r>
            <a:endParaRPr lang="id-ID" dirty="0" smtClean="0">
              <a:latin typeface="Calibri" panose="020F0502020204030204" pitchFamily="34" charset="0"/>
            </a:endParaRPr>
          </a:p>
          <a:p>
            <a:pPr lvl="1"/>
            <a:endParaRPr lang="en-US" dirty="0" smtClean="0">
              <a:latin typeface="Calibri" panose="020F0502020204030204" pitchFamily="34" charset="0"/>
            </a:endParaRPr>
          </a:p>
          <a:p>
            <a:endParaRPr lang="id-ID" dirty="0">
              <a:latin typeface="Calibri" panose="020F0502020204030204" pitchFamily="34" charset="0"/>
            </a:endParaRPr>
          </a:p>
        </p:txBody>
      </p:sp>
    </p:spTree>
    <p:extLst>
      <p:ext uri="{BB962C8B-B14F-4D97-AF65-F5344CB8AC3E}">
        <p14:creationId xmlns:p14="http://schemas.microsoft.com/office/powerpoint/2010/main" val="4186019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The Logical Model</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Calibri" panose="020F0502020204030204" pitchFamily="34" charset="0"/>
              </a:rPr>
              <a:t>Configuration management delivers a </a:t>
            </a:r>
            <a:r>
              <a:rPr lang="en-US" b="1" dirty="0" smtClean="0">
                <a:latin typeface="Calibri" panose="020F0502020204030204" pitchFamily="34" charset="0"/>
              </a:rPr>
              <a:t>logical model</a:t>
            </a:r>
            <a:r>
              <a:rPr lang="en-US" dirty="0" smtClean="0">
                <a:latin typeface="Calibri" panose="020F0502020204030204" pitchFamily="34" charset="0"/>
              </a:rPr>
              <a:t> of the services, assets and the infrastructure by recording the relationships between configuration items</a:t>
            </a:r>
          </a:p>
          <a:p>
            <a:r>
              <a:rPr lang="en-US" dirty="0" smtClean="0">
                <a:latin typeface="Calibri" panose="020F0502020204030204" pitchFamily="34" charset="0"/>
              </a:rPr>
              <a:t>There is a </a:t>
            </a:r>
            <a:r>
              <a:rPr lang="en-US" b="1" dirty="0" smtClean="0">
                <a:latin typeface="Calibri" panose="020F0502020204030204" pitchFamily="34" charset="0"/>
              </a:rPr>
              <a:t>single</a:t>
            </a:r>
            <a:r>
              <a:rPr lang="en-US" dirty="0" smtClean="0">
                <a:latin typeface="Calibri" panose="020F0502020204030204" pitchFamily="34" charset="0"/>
              </a:rPr>
              <a:t> model – giving a common view</a:t>
            </a:r>
          </a:p>
          <a:p>
            <a:pPr lvl="1"/>
            <a:r>
              <a:rPr lang="en-US" dirty="0" smtClean="0">
                <a:latin typeface="Calibri" panose="020F0502020204030204" pitchFamily="34" charset="0"/>
              </a:rPr>
              <a:t>Therefore everybody has common and same level of understanding of the environment because of the single model</a:t>
            </a:r>
          </a:p>
          <a:p>
            <a:pPr>
              <a:buNone/>
            </a:pPr>
            <a:endParaRPr lang="id-ID" dirty="0">
              <a:latin typeface="Calibri" panose="020F0502020204030204" pitchFamily="34" charset="0"/>
            </a:endParaRPr>
          </a:p>
        </p:txBody>
      </p:sp>
    </p:spTree>
    <p:extLst>
      <p:ext uri="{BB962C8B-B14F-4D97-AF65-F5344CB8AC3E}">
        <p14:creationId xmlns:p14="http://schemas.microsoft.com/office/powerpoint/2010/main" val="30473608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The Logical Model</a:t>
            </a:r>
            <a:endParaRPr lang="id-ID" dirty="0">
              <a:latin typeface="Calibri" panose="020F0502020204030204" pitchFamily="34" charset="0"/>
            </a:endParaRPr>
          </a:p>
        </p:txBody>
      </p:sp>
      <p:cxnSp>
        <p:nvCxnSpPr>
          <p:cNvPr id="3" name="Straight Connector 2"/>
          <p:cNvCxnSpPr/>
          <p:nvPr/>
        </p:nvCxnSpPr>
        <p:spPr>
          <a:xfrm rot="5400000">
            <a:off x="2438400" y="3048000"/>
            <a:ext cx="914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5753100" y="3009900"/>
            <a:ext cx="990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752600" y="3352800"/>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457200" y="3352800"/>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6629400" y="3352800"/>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7886700" y="3314700"/>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952500" y="4457700"/>
            <a:ext cx="3810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42" idx="0"/>
          </p:cNvCxnSpPr>
          <p:nvPr/>
        </p:nvCxnSpPr>
        <p:spPr>
          <a:xfrm rot="5400000">
            <a:off x="3048000" y="4419600"/>
            <a:ext cx="3048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57400" y="4495800"/>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676900" y="4457700"/>
            <a:ext cx="3810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44" idx="0"/>
          </p:cNvCxnSpPr>
          <p:nvPr/>
        </p:nvCxnSpPr>
        <p:spPr>
          <a:xfrm rot="5400000">
            <a:off x="6858000" y="4419600"/>
            <a:ext cx="3048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7658100" y="4457700"/>
            <a:ext cx="3810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380706" y="5676900"/>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657600" y="5486400"/>
            <a:ext cx="457200" cy="457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05400" y="5486400"/>
            <a:ext cx="533400" cy="457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4914900" y="4381500"/>
            <a:ext cx="914400" cy="53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V="1">
            <a:off x="3352800" y="4267200"/>
            <a:ext cx="83820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35" idx="1"/>
          </p:cNvCxnSpPr>
          <p:nvPr/>
        </p:nvCxnSpPr>
        <p:spPr>
          <a:xfrm flipV="1">
            <a:off x="609600" y="2438400"/>
            <a:ext cx="990600" cy="53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36" idx="3"/>
          </p:cNvCxnSpPr>
          <p:nvPr/>
        </p:nvCxnSpPr>
        <p:spPr>
          <a:xfrm rot="10800000">
            <a:off x="7467600" y="2438400"/>
            <a:ext cx="685800" cy="53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37" idx="1"/>
          </p:cNvCxnSpPr>
          <p:nvPr/>
        </p:nvCxnSpPr>
        <p:spPr>
          <a:xfrm flipV="1">
            <a:off x="2895600" y="1676400"/>
            <a:ext cx="838200"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37" idx="3"/>
          </p:cNvCxnSpPr>
          <p:nvPr/>
        </p:nvCxnSpPr>
        <p:spPr>
          <a:xfrm rot="10800000">
            <a:off x="5257800" y="1676400"/>
            <a:ext cx="83820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39" idx="1"/>
            <a:endCxn id="36" idx="1"/>
          </p:cNvCxnSpPr>
          <p:nvPr/>
        </p:nvCxnSpPr>
        <p:spPr>
          <a:xfrm rot="10800000" flipH="1">
            <a:off x="5486400" y="2438400"/>
            <a:ext cx="457200" cy="1714500"/>
          </a:xfrm>
          <a:prstGeom prst="bentConnector3">
            <a:avLst>
              <a:gd name="adj1" fmla="val -106000"/>
            </a:avLst>
          </a:prstGeom>
          <a:ln w="38100"/>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57200" y="3429000"/>
            <a:ext cx="1219200" cy="304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latin typeface="Calibri" panose="020F0502020204030204" pitchFamily="34" charset="0"/>
              </a:rPr>
              <a:t>Availability</a:t>
            </a:r>
            <a:endParaRPr lang="en-US" sz="1200" dirty="0">
              <a:latin typeface="Calibri" panose="020F0502020204030204" pitchFamily="34" charset="0"/>
            </a:endParaRPr>
          </a:p>
        </p:txBody>
      </p:sp>
      <p:sp>
        <p:nvSpPr>
          <p:cNvPr id="26" name="Rounded Rectangle 25"/>
          <p:cNvSpPr/>
          <p:nvPr/>
        </p:nvSpPr>
        <p:spPr>
          <a:xfrm>
            <a:off x="2514600" y="3429000"/>
            <a:ext cx="1219200" cy="304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latin typeface="Calibri" panose="020F0502020204030204" pitchFamily="34" charset="0"/>
              </a:rPr>
              <a:t>Business Logic</a:t>
            </a:r>
            <a:endParaRPr lang="en-US" sz="1200" dirty="0">
              <a:latin typeface="Calibri" panose="020F0502020204030204" pitchFamily="34" charset="0"/>
            </a:endParaRPr>
          </a:p>
        </p:txBody>
      </p:sp>
      <p:sp>
        <p:nvSpPr>
          <p:cNvPr id="27" name="Rounded Rectangle 26"/>
          <p:cNvSpPr/>
          <p:nvPr/>
        </p:nvSpPr>
        <p:spPr>
          <a:xfrm>
            <a:off x="1752600" y="3429000"/>
            <a:ext cx="533400" cy="304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latin typeface="Calibri" panose="020F0502020204030204" pitchFamily="34" charset="0"/>
              </a:rPr>
              <a:t>SLA</a:t>
            </a:r>
            <a:endParaRPr lang="en-US" sz="1200" dirty="0">
              <a:latin typeface="Calibri" panose="020F0502020204030204" pitchFamily="34" charset="0"/>
            </a:endParaRPr>
          </a:p>
        </p:txBody>
      </p:sp>
      <p:sp>
        <p:nvSpPr>
          <p:cNvPr id="28" name="Rounded Rectangle 27"/>
          <p:cNvSpPr/>
          <p:nvPr/>
        </p:nvSpPr>
        <p:spPr>
          <a:xfrm>
            <a:off x="457200" y="2895600"/>
            <a:ext cx="1752600" cy="304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Calibri" panose="020F0502020204030204" pitchFamily="34" charset="0"/>
              </a:rPr>
              <a:t>User experience</a:t>
            </a:r>
            <a:endParaRPr lang="en-US" sz="1400" dirty="0">
              <a:latin typeface="Calibri" panose="020F0502020204030204" pitchFamily="34" charset="0"/>
            </a:endParaRPr>
          </a:p>
        </p:txBody>
      </p:sp>
      <p:sp>
        <p:nvSpPr>
          <p:cNvPr id="29" name="Rounded Rectangle 28"/>
          <p:cNvSpPr/>
          <p:nvPr/>
        </p:nvSpPr>
        <p:spPr>
          <a:xfrm>
            <a:off x="2514600" y="2895600"/>
            <a:ext cx="1219200" cy="304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Calibri" panose="020F0502020204030204" pitchFamily="34" charset="0"/>
              </a:rPr>
              <a:t>Application</a:t>
            </a:r>
            <a:endParaRPr lang="en-US" sz="1400" dirty="0">
              <a:latin typeface="Calibri" panose="020F0502020204030204" pitchFamily="34" charset="0"/>
            </a:endParaRPr>
          </a:p>
        </p:txBody>
      </p:sp>
      <p:sp>
        <p:nvSpPr>
          <p:cNvPr id="30" name="Rounded Rectangle 29"/>
          <p:cNvSpPr/>
          <p:nvPr/>
        </p:nvSpPr>
        <p:spPr>
          <a:xfrm>
            <a:off x="6629400" y="3429000"/>
            <a:ext cx="1219200" cy="304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latin typeface="Calibri" panose="020F0502020204030204" pitchFamily="34" charset="0"/>
              </a:rPr>
              <a:t>Availability</a:t>
            </a:r>
            <a:endParaRPr lang="en-US" sz="1200" dirty="0">
              <a:latin typeface="Calibri" panose="020F0502020204030204" pitchFamily="34" charset="0"/>
            </a:endParaRPr>
          </a:p>
        </p:txBody>
      </p:sp>
      <p:sp>
        <p:nvSpPr>
          <p:cNvPr id="31" name="Rounded Rectangle 30"/>
          <p:cNvSpPr/>
          <p:nvPr/>
        </p:nvSpPr>
        <p:spPr>
          <a:xfrm>
            <a:off x="5257800" y="3429000"/>
            <a:ext cx="1219200" cy="304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latin typeface="Calibri" panose="020F0502020204030204" pitchFamily="34" charset="0"/>
              </a:rPr>
              <a:t>Business Logic</a:t>
            </a:r>
            <a:endParaRPr lang="en-US" sz="1200" dirty="0">
              <a:latin typeface="Calibri" panose="020F0502020204030204" pitchFamily="34" charset="0"/>
            </a:endParaRPr>
          </a:p>
        </p:txBody>
      </p:sp>
      <p:sp>
        <p:nvSpPr>
          <p:cNvPr id="32" name="Rounded Rectangle 31"/>
          <p:cNvSpPr/>
          <p:nvPr/>
        </p:nvSpPr>
        <p:spPr>
          <a:xfrm>
            <a:off x="7924800" y="3429000"/>
            <a:ext cx="533400" cy="304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latin typeface="Calibri" panose="020F0502020204030204" pitchFamily="34" charset="0"/>
              </a:rPr>
              <a:t>SLA</a:t>
            </a:r>
            <a:endParaRPr lang="en-US" sz="1200" dirty="0">
              <a:latin typeface="Calibri" panose="020F0502020204030204" pitchFamily="34" charset="0"/>
            </a:endParaRPr>
          </a:p>
        </p:txBody>
      </p:sp>
      <p:sp>
        <p:nvSpPr>
          <p:cNvPr id="33" name="Rounded Rectangle 32"/>
          <p:cNvSpPr/>
          <p:nvPr/>
        </p:nvSpPr>
        <p:spPr>
          <a:xfrm>
            <a:off x="6629400" y="2895600"/>
            <a:ext cx="1752600" cy="304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Calibri" panose="020F0502020204030204" pitchFamily="34" charset="0"/>
              </a:rPr>
              <a:t>User experience</a:t>
            </a:r>
            <a:endParaRPr lang="en-US" sz="1400" dirty="0">
              <a:latin typeface="Calibri" panose="020F0502020204030204" pitchFamily="34" charset="0"/>
            </a:endParaRPr>
          </a:p>
        </p:txBody>
      </p:sp>
      <p:sp>
        <p:nvSpPr>
          <p:cNvPr id="34" name="Rounded Rectangle 33"/>
          <p:cNvSpPr/>
          <p:nvPr/>
        </p:nvSpPr>
        <p:spPr>
          <a:xfrm>
            <a:off x="5257800" y="2895600"/>
            <a:ext cx="1219200" cy="304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Calibri" panose="020F0502020204030204" pitchFamily="34" charset="0"/>
              </a:rPr>
              <a:t>Application</a:t>
            </a:r>
            <a:endParaRPr lang="en-US" sz="1400" dirty="0">
              <a:latin typeface="Calibri" panose="020F0502020204030204" pitchFamily="34" charset="0"/>
            </a:endParaRPr>
          </a:p>
        </p:txBody>
      </p:sp>
      <p:sp>
        <p:nvSpPr>
          <p:cNvPr id="35" name="Rounded Rectangle 34"/>
          <p:cNvSpPr/>
          <p:nvPr/>
        </p:nvSpPr>
        <p:spPr>
          <a:xfrm>
            <a:off x="1600200" y="2209800"/>
            <a:ext cx="15240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Calibri" panose="020F0502020204030204" pitchFamily="34" charset="0"/>
              </a:rPr>
              <a:t>E-Banking</a:t>
            </a:r>
            <a:endParaRPr lang="en-US" dirty="0">
              <a:latin typeface="Calibri" panose="020F0502020204030204" pitchFamily="34" charset="0"/>
            </a:endParaRPr>
          </a:p>
        </p:txBody>
      </p:sp>
      <p:sp>
        <p:nvSpPr>
          <p:cNvPr id="36" name="Rounded Rectangle 35"/>
          <p:cNvSpPr/>
          <p:nvPr/>
        </p:nvSpPr>
        <p:spPr>
          <a:xfrm>
            <a:off x="5943600" y="2209800"/>
            <a:ext cx="15240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d-ID" dirty="0" smtClean="0">
                <a:latin typeface="Calibri" panose="020F0502020204030204" pitchFamily="34" charset="0"/>
              </a:rPr>
              <a:t>E-</a:t>
            </a:r>
            <a:r>
              <a:rPr lang="en-US" dirty="0" smtClean="0">
                <a:latin typeface="Calibri" panose="020F0502020204030204" pitchFamily="34" charset="0"/>
              </a:rPr>
              <a:t>Sales</a:t>
            </a:r>
            <a:endParaRPr lang="en-US" dirty="0">
              <a:latin typeface="Calibri" panose="020F0502020204030204" pitchFamily="34" charset="0"/>
            </a:endParaRPr>
          </a:p>
        </p:txBody>
      </p:sp>
      <p:sp>
        <p:nvSpPr>
          <p:cNvPr id="37" name="Rounded Rectangle 36"/>
          <p:cNvSpPr/>
          <p:nvPr/>
        </p:nvSpPr>
        <p:spPr>
          <a:xfrm>
            <a:off x="3733800" y="1447800"/>
            <a:ext cx="15240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latin typeface="Calibri" panose="020F0502020204030204" pitchFamily="34" charset="0"/>
              </a:rPr>
              <a:t>Services</a:t>
            </a:r>
            <a:endParaRPr lang="en-US" dirty="0">
              <a:latin typeface="Calibri" panose="020F0502020204030204" pitchFamily="34" charset="0"/>
            </a:endParaRPr>
          </a:p>
        </p:txBody>
      </p:sp>
      <p:sp>
        <p:nvSpPr>
          <p:cNvPr id="38" name="Rounded Rectangle 37"/>
          <p:cNvSpPr/>
          <p:nvPr/>
        </p:nvSpPr>
        <p:spPr>
          <a:xfrm>
            <a:off x="762000" y="3962400"/>
            <a:ext cx="28194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Application Infrastructure</a:t>
            </a:r>
            <a:endParaRPr lang="en-US" dirty="0">
              <a:latin typeface="Calibri" panose="020F0502020204030204" pitchFamily="34" charset="0"/>
            </a:endParaRPr>
          </a:p>
        </p:txBody>
      </p:sp>
      <p:sp>
        <p:nvSpPr>
          <p:cNvPr id="39" name="Rounded Rectangle 38"/>
          <p:cNvSpPr/>
          <p:nvPr/>
        </p:nvSpPr>
        <p:spPr>
          <a:xfrm>
            <a:off x="5486400" y="3962400"/>
            <a:ext cx="28194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Calibri" panose="020F0502020204030204" pitchFamily="34" charset="0"/>
              </a:rPr>
              <a:t>Application Infrastructure</a:t>
            </a:r>
            <a:endParaRPr lang="en-US" dirty="0">
              <a:latin typeface="Calibri" panose="020F0502020204030204" pitchFamily="34" charset="0"/>
            </a:endParaRPr>
          </a:p>
        </p:txBody>
      </p:sp>
      <p:sp>
        <p:nvSpPr>
          <p:cNvPr id="40" name="Rounded Rectangle 39"/>
          <p:cNvSpPr/>
          <p:nvPr/>
        </p:nvSpPr>
        <p:spPr>
          <a:xfrm>
            <a:off x="4038600" y="4953000"/>
            <a:ext cx="11430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Calibri" panose="020F0502020204030204" pitchFamily="34" charset="0"/>
              </a:rPr>
              <a:t>Data Center Network</a:t>
            </a:r>
            <a:endParaRPr lang="en-US" sz="1400" dirty="0">
              <a:latin typeface="Calibri" panose="020F0502020204030204" pitchFamily="34" charset="0"/>
            </a:endParaRPr>
          </a:p>
        </p:txBody>
      </p:sp>
      <p:sp>
        <p:nvSpPr>
          <p:cNvPr id="41" name="Rounded Rectangle 40"/>
          <p:cNvSpPr/>
          <p:nvPr/>
        </p:nvSpPr>
        <p:spPr>
          <a:xfrm>
            <a:off x="1752600" y="4572000"/>
            <a:ext cx="9144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panose="020F0502020204030204" pitchFamily="34" charset="0"/>
              </a:rPr>
              <a:t>Data</a:t>
            </a:r>
          </a:p>
          <a:p>
            <a:pPr algn="ctr"/>
            <a:r>
              <a:rPr lang="en-US" sz="1400" dirty="0" smtClean="0">
                <a:latin typeface="Calibri" panose="020F0502020204030204" pitchFamily="34" charset="0"/>
              </a:rPr>
              <a:t>Services</a:t>
            </a:r>
            <a:endParaRPr lang="en-US" sz="1400" dirty="0">
              <a:latin typeface="Calibri" panose="020F0502020204030204" pitchFamily="34" charset="0"/>
            </a:endParaRPr>
          </a:p>
        </p:txBody>
      </p:sp>
      <p:sp>
        <p:nvSpPr>
          <p:cNvPr id="42" name="Rounded Rectangle 41"/>
          <p:cNvSpPr/>
          <p:nvPr/>
        </p:nvSpPr>
        <p:spPr>
          <a:xfrm>
            <a:off x="2743200" y="4572000"/>
            <a:ext cx="9144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panose="020F0502020204030204" pitchFamily="34" charset="0"/>
              </a:rPr>
              <a:t>Web</a:t>
            </a:r>
          </a:p>
          <a:p>
            <a:pPr algn="ctr"/>
            <a:r>
              <a:rPr lang="en-US" sz="1400" dirty="0" smtClean="0">
                <a:latin typeface="Calibri" panose="020F0502020204030204" pitchFamily="34" charset="0"/>
              </a:rPr>
              <a:t>Services</a:t>
            </a:r>
            <a:endParaRPr lang="en-US" sz="1400" dirty="0">
              <a:latin typeface="Calibri" panose="020F0502020204030204" pitchFamily="34" charset="0"/>
            </a:endParaRPr>
          </a:p>
        </p:txBody>
      </p:sp>
      <p:sp>
        <p:nvSpPr>
          <p:cNvPr id="43" name="Rounded Rectangle 42"/>
          <p:cNvSpPr/>
          <p:nvPr/>
        </p:nvSpPr>
        <p:spPr>
          <a:xfrm>
            <a:off x="685800" y="4572000"/>
            <a:ext cx="9906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panose="020F0502020204030204" pitchFamily="34" charset="0"/>
              </a:rPr>
              <a:t>Messaging</a:t>
            </a:r>
            <a:endParaRPr lang="en-US" sz="1400" dirty="0">
              <a:latin typeface="Calibri" panose="020F0502020204030204" pitchFamily="34" charset="0"/>
            </a:endParaRPr>
          </a:p>
        </p:txBody>
      </p:sp>
      <p:sp>
        <p:nvSpPr>
          <p:cNvPr id="44" name="Rounded Rectangle 43"/>
          <p:cNvSpPr/>
          <p:nvPr/>
        </p:nvSpPr>
        <p:spPr>
          <a:xfrm>
            <a:off x="6553200" y="4572000"/>
            <a:ext cx="9144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panose="020F0502020204030204" pitchFamily="34" charset="0"/>
              </a:rPr>
              <a:t>Data</a:t>
            </a:r>
          </a:p>
          <a:p>
            <a:pPr algn="ctr"/>
            <a:r>
              <a:rPr lang="en-US" sz="1400" dirty="0" smtClean="0">
                <a:latin typeface="Calibri" panose="020F0502020204030204" pitchFamily="34" charset="0"/>
              </a:rPr>
              <a:t>Services</a:t>
            </a:r>
            <a:endParaRPr lang="en-US" sz="1400" dirty="0">
              <a:latin typeface="Calibri" panose="020F0502020204030204" pitchFamily="34" charset="0"/>
            </a:endParaRPr>
          </a:p>
        </p:txBody>
      </p:sp>
      <p:sp>
        <p:nvSpPr>
          <p:cNvPr id="45" name="Rounded Rectangle 44"/>
          <p:cNvSpPr/>
          <p:nvPr/>
        </p:nvSpPr>
        <p:spPr>
          <a:xfrm>
            <a:off x="5562600" y="4572000"/>
            <a:ext cx="9144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panose="020F0502020204030204" pitchFamily="34" charset="0"/>
              </a:rPr>
              <a:t>Web</a:t>
            </a:r>
          </a:p>
          <a:p>
            <a:pPr algn="ctr"/>
            <a:r>
              <a:rPr lang="en-US" sz="1400" dirty="0" smtClean="0">
                <a:latin typeface="Calibri" panose="020F0502020204030204" pitchFamily="34" charset="0"/>
              </a:rPr>
              <a:t>Services</a:t>
            </a:r>
            <a:endParaRPr lang="en-US" sz="1400" dirty="0">
              <a:latin typeface="Calibri" panose="020F0502020204030204" pitchFamily="34" charset="0"/>
            </a:endParaRPr>
          </a:p>
        </p:txBody>
      </p:sp>
      <p:sp>
        <p:nvSpPr>
          <p:cNvPr id="46" name="Rounded Rectangle 45"/>
          <p:cNvSpPr/>
          <p:nvPr/>
        </p:nvSpPr>
        <p:spPr>
          <a:xfrm>
            <a:off x="7543800" y="4572000"/>
            <a:ext cx="9906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Calibri" panose="020F0502020204030204" pitchFamily="34" charset="0"/>
              </a:rPr>
              <a:t>Messaging</a:t>
            </a:r>
            <a:endParaRPr lang="en-US" sz="1400" dirty="0">
              <a:latin typeface="Calibri" panose="020F0502020204030204" pitchFamily="34" charset="0"/>
            </a:endParaRPr>
          </a:p>
        </p:txBody>
      </p:sp>
      <p:sp>
        <p:nvSpPr>
          <p:cNvPr id="47" name="Rounded Rectangle 46"/>
          <p:cNvSpPr/>
          <p:nvPr/>
        </p:nvSpPr>
        <p:spPr>
          <a:xfrm>
            <a:off x="5562600" y="5867400"/>
            <a:ext cx="13716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Calibri" panose="020F0502020204030204" pitchFamily="34" charset="0"/>
              </a:rPr>
              <a:t>Name Service</a:t>
            </a:r>
            <a:endParaRPr lang="en-US" sz="1400" dirty="0">
              <a:latin typeface="Calibri" panose="020F0502020204030204" pitchFamily="34" charset="0"/>
            </a:endParaRPr>
          </a:p>
        </p:txBody>
      </p:sp>
      <p:sp>
        <p:nvSpPr>
          <p:cNvPr id="48" name="Rounded Rectangle 47"/>
          <p:cNvSpPr/>
          <p:nvPr/>
        </p:nvSpPr>
        <p:spPr>
          <a:xfrm>
            <a:off x="2362200" y="5867400"/>
            <a:ext cx="13716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Calibri" panose="020F0502020204030204" pitchFamily="34" charset="0"/>
              </a:rPr>
              <a:t>Authentication</a:t>
            </a:r>
            <a:endParaRPr lang="en-US" sz="1400" dirty="0">
              <a:latin typeface="Calibri" panose="020F0502020204030204" pitchFamily="34" charset="0"/>
            </a:endParaRPr>
          </a:p>
        </p:txBody>
      </p:sp>
      <p:sp>
        <p:nvSpPr>
          <p:cNvPr id="49" name="Rounded Rectangle 48"/>
          <p:cNvSpPr/>
          <p:nvPr/>
        </p:nvSpPr>
        <p:spPr>
          <a:xfrm>
            <a:off x="4114800" y="5867400"/>
            <a:ext cx="10668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Calibri" panose="020F0502020204030204" pitchFamily="34" charset="0"/>
              </a:rPr>
              <a:t>Network Topology</a:t>
            </a:r>
            <a:endParaRPr lang="en-US" sz="1400" dirty="0">
              <a:latin typeface="Calibri" panose="020F0502020204030204" pitchFamily="34" charset="0"/>
            </a:endParaRPr>
          </a:p>
        </p:txBody>
      </p:sp>
      <p:cxnSp>
        <p:nvCxnSpPr>
          <p:cNvPr id="50" name="Elbow Connector 49"/>
          <p:cNvCxnSpPr>
            <a:stCxn id="38" idx="3"/>
            <a:endCxn id="35" idx="3"/>
          </p:cNvCxnSpPr>
          <p:nvPr/>
        </p:nvCxnSpPr>
        <p:spPr>
          <a:xfrm flipH="1" flipV="1">
            <a:off x="3124200" y="2438400"/>
            <a:ext cx="457200" cy="1714500"/>
          </a:xfrm>
          <a:prstGeom prst="bentConnector3">
            <a:avLst>
              <a:gd name="adj1" fmla="val -94000"/>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0382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latin typeface="Calibri" panose="020F0502020204030204" pitchFamily="34" charset="0"/>
              </a:rPr>
              <a:t>Configuration Management System</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Calibri" panose="020F0502020204030204" pitchFamily="34" charset="0"/>
              </a:rPr>
              <a:t>The </a:t>
            </a:r>
            <a:r>
              <a:rPr lang="id-ID" dirty="0" smtClean="0">
                <a:latin typeface="Calibri" panose="020F0502020204030204" pitchFamily="34" charset="0"/>
              </a:rPr>
              <a:t>Configuration Management System (</a:t>
            </a:r>
            <a:r>
              <a:rPr lang="en-US" dirty="0" smtClean="0">
                <a:latin typeface="Calibri" panose="020F0502020204030204" pitchFamily="34" charset="0"/>
              </a:rPr>
              <a:t>CMS</a:t>
            </a:r>
            <a:r>
              <a:rPr lang="id-ID" dirty="0" smtClean="0">
                <a:latin typeface="Calibri" panose="020F0502020204030204" pitchFamily="34" charset="0"/>
              </a:rPr>
              <a:t>)</a:t>
            </a:r>
            <a:r>
              <a:rPr lang="en-US" dirty="0" smtClean="0">
                <a:latin typeface="Calibri" panose="020F0502020204030204" pitchFamily="34" charset="0"/>
              </a:rPr>
              <a:t> holds all the information relating to service asset and configuration management</a:t>
            </a:r>
          </a:p>
          <a:p>
            <a:r>
              <a:rPr lang="en-US" dirty="0" smtClean="0">
                <a:latin typeface="Calibri" panose="020F0502020204030204" pitchFamily="34" charset="0"/>
              </a:rPr>
              <a:t>The CMS holds all the information for CIs within the designated scope</a:t>
            </a:r>
          </a:p>
          <a:p>
            <a:r>
              <a:rPr lang="en-US" dirty="0" smtClean="0">
                <a:latin typeface="Calibri" panose="020F0502020204030204" pitchFamily="34" charset="0"/>
              </a:rPr>
              <a:t>The CMS maintains the relationships between all service components and any related Incidents, Problems, Known Errors, Change and Releases</a:t>
            </a:r>
          </a:p>
          <a:p>
            <a:endParaRPr lang="id-ID" dirty="0">
              <a:latin typeface="Calibri" panose="020F0502020204030204" pitchFamily="34" charset="0"/>
            </a:endParaRPr>
          </a:p>
        </p:txBody>
      </p:sp>
    </p:spTree>
    <p:extLst>
      <p:ext uri="{BB962C8B-B14F-4D97-AF65-F5344CB8AC3E}">
        <p14:creationId xmlns:p14="http://schemas.microsoft.com/office/powerpoint/2010/main" val="27980832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3274"/>
            <a:ext cx="9144000" cy="6383726"/>
          </a:xfrm>
          <a:prstGeom prst="rect">
            <a:avLst/>
          </a:prstGeom>
        </p:spPr>
      </p:pic>
    </p:spTree>
    <p:extLst>
      <p:ext uri="{BB962C8B-B14F-4D97-AF65-F5344CB8AC3E}">
        <p14:creationId xmlns:p14="http://schemas.microsoft.com/office/powerpoint/2010/main" val="7185939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Goals and Objectives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400" dirty="0" smtClean="0">
                <a:latin typeface="Calibri" panose="020F0502020204030204" pitchFamily="34" charset="0"/>
              </a:rPr>
              <a:t>To plan and manage the resources to successfully establish a new or changed service into production within the predicted cost, quality and time estimates</a:t>
            </a:r>
          </a:p>
          <a:p>
            <a:r>
              <a:rPr lang="en-US" sz="2400" dirty="0" smtClean="0">
                <a:latin typeface="Calibri" panose="020F0502020204030204" pitchFamily="34" charset="0"/>
              </a:rPr>
              <a:t>Ensure there is minimal unpredicted impact on the production services, operations and support organization</a:t>
            </a:r>
          </a:p>
          <a:p>
            <a:r>
              <a:rPr lang="en-US" sz="2400" dirty="0" smtClean="0">
                <a:latin typeface="Calibri" panose="020F0502020204030204" pitchFamily="34" charset="0"/>
              </a:rPr>
              <a:t>Ensure that service can be used in accordance with the requirements and constraints specified within the service requirements</a:t>
            </a:r>
          </a:p>
          <a:p>
            <a:r>
              <a:rPr lang="en-US" sz="2400" dirty="0" smtClean="0">
                <a:latin typeface="Calibri" panose="020F0502020204030204" pitchFamily="34" charset="0"/>
              </a:rPr>
              <a:t>Reduce known errors and minimize the risk from transitioning the new or changed services into production</a:t>
            </a:r>
          </a:p>
          <a:p>
            <a:r>
              <a:rPr lang="en-US" sz="2400" dirty="0" smtClean="0">
                <a:latin typeface="Calibri" panose="020F0502020204030204" pitchFamily="34" charset="0"/>
              </a:rPr>
              <a:t>Increase the customer, user and Service Management staff satisfaction with the Service Transition practices</a:t>
            </a:r>
            <a:endParaRPr lang="en-US" sz="2400" dirty="0">
              <a:latin typeface="Calibri" panose="020F0502020204030204" pitchFamily="34" charset="0"/>
            </a:endParaRPr>
          </a:p>
        </p:txBody>
      </p:sp>
    </p:spTree>
    <p:extLst>
      <p:ext uri="{BB962C8B-B14F-4D97-AF65-F5344CB8AC3E}">
        <p14:creationId xmlns:p14="http://schemas.microsoft.com/office/powerpoint/2010/main" val="5505771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latin typeface="Calibri" panose="020F0502020204030204" pitchFamily="34" charset="0"/>
              </a:rPr>
              <a:t>Configuration Management System</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At the data level, the CMS may take data from several physical Configuration Management Databases (CMDBs), which together constitute a federated CMDB</a:t>
            </a:r>
          </a:p>
          <a:p>
            <a:r>
              <a:rPr lang="en-US" dirty="0" smtClean="0">
                <a:latin typeface="Calibri" panose="020F0502020204030204" pitchFamily="34" charset="0"/>
              </a:rPr>
              <a:t>Other data sources will also plug into the CMS such as the Definitive Media Libraries</a:t>
            </a:r>
          </a:p>
          <a:p>
            <a:endParaRPr lang="id-ID" dirty="0">
              <a:latin typeface="Calibri" panose="020F0502020204030204" pitchFamily="34" charset="0"/>
            </a:endParaRPr>
          </a:p>
        </p:txBody>
      </p:sp>
    </p:spTree>
    <p:extLst>
      <p:ext uri="{BB962C8B-B14F-4D97-AF65-F5344CB8AC3E}">
        <p14:creationId xmlns:p14="http://schemas.microsoft.com/office/powerpoint/2010/main" val="15240375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Definitive Media Library (DML)</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Calibri" panose="020F0502020204030204" pitchFamily="34" charset="0"/>
              </a:rPr>
              <a:t>The DML is a foundation for release and deployment management</a:t>
            </a:r>
          </a:p>
          <a:p>
            <a:r>
              <a:rPr lang="en-US" dirty="0" smtClean="0">
                <a:latin typeface="Calibri" panose="020F0502020204030204" pitchFamily="34" charset="0"/>
              </a:rPr>
              <a:t>It is the secure library in which the definitive authorized versions of all media CIs are stored and protected</a:t>
            </a:r>
          </a:p>
          <a:p>
            <a:pPr lvl="1"/>
            <a:r>
              <a:rPr lang="en-US" sz="2000" dirty="0" smtClean="0">
                <a:latin typeface="Calibri" panose="020F0502020204030204" pitchFamily="34" charset="0"/>
              </a:rPr>
              <a:t>It stores master copies of versions that have passed quality assurance checks</a:t>
            </a:r>
          </a:p>
          <a:p>
            <a:pPr lvl="1"/>
            <a:r>
              <a:rPr lang="en-US" sz="2000" dirty="0" smtClean="0">
                <a:latin typeface="Calibri" panose="020F0502020204030204" pitchFamily="34" charset="0"/>
              </a:rPr>
              <a:t>In reality it may consist of one or more software libraries or file storage areas, separate from development, test or live file-store areas</a:t>
            </a:r>
          </a:p>
          <a:p>
            <a:pPr lvl="1"/>
            <a:r>
              <a:rPr lang="en-US" sz="2000" dirty="0" smtClean="0">
                <a:latin typeface="Calibri" panose="020F0502020204030204" pitchFamily="34" charset="0"/>
              </a:rPr>
              <a:t>It contains the master copies of all controlled software in an organization</a:t>
            </a:r>
          </a:p>
        </p:txBody>
      </p:sp>
    </p:spTree>
    <p:extLst>
      <p:ext uri="{BB962C8B-B14F-4D97-AF65-F5344CB8AC3E}">
        <p14:creationId xmlns:p14="http://schemas.microsoft.com/office/powerpoint/2010/main" val="34584423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Definitive Media Library</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800" dirty="0" smtClean="0">
                <a:latin typeface="Calibri" panose="020F0502020204030204" pitchFamily="34" charset="0"/>
              </a:rPr>
              <a:t>The DML should include definitive copies of purchased software (along with </a:t>
            </a:r>
            <a:r>
              <a:rPr lang="en-US" sz="2800" dirty="0" err="1" smtClean="0">
                <a:latin typeface="Calibri" panose="020F0502020204030204" pitchFamily="34" charset="0"/>
              </a:rPr>
              <a:t>licen</a:t>
            </a:r>
            <a:r>
              <a:rPr lang="id-ID" sz="2800" dirty="0" smtClean="0">
                <a:latin typeface="Calibri" panose="020F0502020204030204" pitchFamily="34" charset="0"/>
              </a:rPr>
              <a:t>s</a:t>
            </a:r>
            <a:r>
              <a:rPr lang="en-US" sz="2800" dirty="0" smtClean="0">
                <a:latin typeface="Calibri" panose="020F0502020204030204" pitchFamily="34" charset="0"/>
              </a:rPr>
              <a:t>e documents or information), and software developed on site</a:t>
            </a:r>
          </a:p>
          <a:p>
            <a:r>
              <a:rPr lang="en-US" sz="2800" dirty="0" smtClean="0">
                <a:latin typeface="Calibri" panose="020F0502020204030204" pitchFamily="34" charset="0"/>
              </a:rPr>
              <a:t>Master copies of controlled documentation for a system are also stored in the DML in electronic form</a:t>
            </a:r>
          </a:p>
          <a:p>
            <a:r>
              <a:rPr lang="en-US" sz="2800" dirty="0" smtClean="0">
                <a:latin typeface="Calibri" panose="020F0502020204030204" pitchFamily="34" charset="0"/>
              </a:rPr>
              <a:t>The DML will also include a physical store to hold master copies e.g. a fireproof safe</a:t>
            </a:r>
          </a:p>
          <a:p>
            <a:r>
              <a:rPr lang="en-US" sz="2800" dirty="0" smtClean="0">
                <a:latin typeface="Calibri" panose="020F0502020204030204" pitchFamily="34" charset="0"/>
              </a:rPr>
              <a:t>Only authorized media should be accepted into the DML, strictly controlled by SACM</a:t>
            </a:r>
          </a:p>
          <a:p>
            <a:endParaRPr lang="id-ID" sz="2800" dirty="0">
              <a:latin typeface="Calibri" panose="020F0502020204030204" pitchFamily="34" charset="0"/>
            </a:endParaRPr>
          </a:p>
        </p:txBody>
      </p:sp>
    </p:spTree>
    <p:extLst>
      <p:ext uri="{BB962C8B-B14F-4D97-AF65-F5344CB8AC3E}">
        <p14:creationId xmlns:p14="http://schemas.microsoft.com/office/powerpoint/2010/main" val="20138893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Calibri" panose="020F0502020204030204" pitchFamily="34" charset="0"/>
              </a:rPr>
              <a:t>Definitive Spares Secure Storage Area(s)</a:t>
            </a:r>
            <a:endParaRPr lang="id-ID" sz="3600"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Calibri" panose="020F0502020204030204" pitchFamily="34" charset="0"/>
              </a:rPr>
              <a:t>An area should be set aside for the </a:t>
            </a:r>
            <a:r>
              <a:rPr lang="en-US" b="1" dirty="0" smtClean="0">
                <a:latin typeface="Calibri" panose="020F0502020204030204" pitchFamily="34" charset="0"/>
              </a:rPr>
              <a:t>secure storage of hardware spares</a:t>
            </a:r>
          </a:p>
          <a:p>
            <a:pPr lvl="1"/>
            <a:r>
              <a:rPr lang="en-US" dirty="0" smtClean="0">
                <a:latin typeface="Calibri" panose="020F0502020204030204" pitchFamily="34" charset="0"/>
              </a:rPr>
              <a:t>These are spare components and assemblies that are maintained at the same level as the comparative systems within the live environment</a:t>
            </a:r>
          </a:p>
          <a:p>
            <a:pPr lvl="1"/>
            <a:r>
              <a:rPr lang="en-US" dirty="0" smtClean="0">
                <a:latin typeface="Calibri" panose="020F0502020204030204" pitchFamily="34" charset="0"/>
              </a:rPr>
              <a:t>Can be used in a controlled manner when needed for training, testing or incident recovery</a:t>
            </a:r>
          </a:p>
          <a:p>
            <a:pPr lvl="1"/>
            <a:r>
              <a:rPr lang="en-US" dirty="0" smtClean="0">
                <a:latin typeface="Calibri" panose="020F0502020204030204" pitchFamily="34" charset="0"/>
              </a:rPr>
              <a:t>Details of these components, their locations and their respective builds and contents should be comprehensively recorded in the CMS</a:t>
            </a:r>
          </a:p>
          <a:p>
            <a:endParaRPr lang="id-ID" dirty="0">
              <a:latin typeface="Calibri" panose="020F0502020204030204" pitchFamily="34" charset="0"/>
            </a:endParaRPr>
          </a:p>
        </p:txBody>
      </p:sp>
    </p:spTree>
    <p:extLst>
      <p:ext uri="{BB962C8B-B14F-4D97-AF65-F5344CB8AC3E}">
        <p14:creationId xmlns:p14="http://schemas.microsoft.com/office/powerpoint/2010/main" val="24201765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8501" y="138545"/>
            <a:ext cx="7835899" cy="6192982"/>
          </a:xfrm>
          <a:prstGeom prst="rect">
            <a:avLst/>
          </a:prstGeom>
        </p:spPr>
      </p:pic>
    </p:spTree>
    <p:extLst>
      <p:ext uri="{BB962C8B-B14F-4D97-AF65-F5344CB8AC3E}">
        <p14:creationId xmlns:p14="http://schemas.microsoft.com/office/powerpoint/2010/main" val="24053906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Baseline</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A configuration Baseline is the configuration of a service, product or infrastructure that has been formally reviewed and agreed</a:t>
            </a:r>
            <a:r>
              <a:rPr lang="id-ID" dirty="0" smtClean="0">
                <a:latin typeface="Calibri" panose="020F0502020204030204" pitchFamily="34" charset="0"/>
              </a:rPr>
              <a:t> </a:t>
            </a:r>
            <a:br>
              <a:rPr lang="id-ID" dirty="0" smtClean="0">
                <a:latin typeface="Calibri" panose="020F0502020204030204" pitchFamily="34" charset="0"/>
              </a:rPr>
            </a:br>
            <a:r>
              <a:rPr lang="id-ID" dirty="0" smtClean="0">
                <a:latin typeface="Calibri" panose="020F0502020204030204" pitchFamily="34" charset="0"/>
              </a:rPr>
              <a:t>e</a:t>
            </a:r>
            <a:r>
              <a:rPr lang="en-US" dirty="0" smtClean="0">
                <a:latin typeface="Calibri" panose="020F0502020204030204" pitchFamily="34" charset="0"/>
              </a:rPr>
              <a:t>.g. a Desktop Build</a:t>
            </a:r>
          </a:p>
          <a:p>
            <a:r>
              <a:rPr lang="en-US" dirty="0" smtClean="0">
                <a:latin typeface="Calibri" panose="020F0502020204030204" pitchFamily="34" charset="0"/>
              </a:rPr>
              <a:t>Any subsequent modifications can only be made through formal change procedures</a:t>
            </a:r>
          </a:p>
          <a:p>
            <a:endParaRPr lang="id-ID" dirty="0">
              <a:latin typeface="Calibri" panose="020F0502020204030204" pitchFamily="34" charset="0"/>
            </a:endParaRPr>
          </a:p>
        </p:txBody>
      </p:sp>
    </p:spTree>
    <p:extLst>
      <p:ext uri="{BB962C8B-B14F-4D97-AF65-F5344CB8AC3E}">
        <p14:creationId xmlns:p14="http://schemas.microsoft.com/office/powerpoint/2010/main" val="33097964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Snapshot</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800" dirty="0" smtClean="0">
                <a:latin typeface="Calibri" panose="020F0502020204030204" pitchFamily="34" charset="0"/>
              </a:rPr>
              <a:t>A snapshot is the current state of </a:t>
            </a:r>
            <a:r>
              <a:rPr lang="id-ID" sz="2800" dirty="0" smtClean="0">
                <a:latin typeface="Calibri" panose="020F0502020204030204" pitchFamily="34" charset="0"/>
              </a:rPr>
              <a:t>c</a:t>
            </a:r>
            <a:r>
              <a:rPr lang="en-US" sz="2800" dirty="0" err="1" smtClean="0">
                <a:latin typeface="Calibri" panose="020F0502020204030204" pitchFamily="34" charset="0"/>
              </a:rPr>
              <a:t>onfiguration</a:t>
            </a:r>
            <a:r>
              <a:rPr lang="en-US" sz="2800" dirty="0" smtClean="0">
                <a:latin typeface="Calibri" panose="020F0502020204030204" pitchFamily="34" charset="0"/>
              </a:rPr>
              <a:t> items or environment</a:t>
            </a:r>
          </a:p>
          <a:p>
            <a:r>
              <a:rPr lang="en-US" sz="2800" dirty="0" smtClean="0">
                <a:latin typeface="Calibri" panose="020F0502020204030204" pitchFamily="34" charset="0"/>
              </a:rPr>
              <a:t>This snapshot is recorded in the CMS and remains as a fixed historical record at a point in time</a:t>
            </a:r>
          </a:p>
          <a:p>
            <a:r>
              <a:rPr lang="en-US" sz="2800" dirty="0" smtClean="0">
                <a:latin typeface="Calibri" panose="020F0502020204030204" pitchFamily="34" charset="0"/>
              </a:rPr>
              <a:t>A snapshot is not necessarily formally reviewed agreed upon – it is just a documentation of a state</a:t>
            </a:r>
          </a:p>
          <a:p>
            <a:r>
              <a:rPr lang="en-US" sz="2800" dirty="0" smtClean="0">
                <a:latin typeface="Calibri" panose="020F0502020204030204" pitchFamily="34" charset="0"/>
              </a:rPr>
              <a:t>The snapshot enables e.g.:</a:t>
            </a:r>
          </a:p>
          <a:p>
            <a:pPr lvl="1"/>
            <a:r>
              <a:rPr lang="en-US" sz="2400" dirty="0" smtClean="0">
                <a:latin typeface="Calibri" panose="020F0502020204030204" pitchFamily="34" charset="0"/>
              </a:rPr>
              <a:t>Problem management to </a:t>
            </a:r>
            <a:r>
              <a:rPr lang="en-US" sz="2400" dirty="0" err="1" smtClean="0">
                <a:latin typeface="Calibri" panose="020F0502020204030204" pitchFamily="34" charset="0"/>
              </a:rPr>
              <a:t>analyse</a:t>
            </a:r>
            <a:r>
              <a:rPr lang="en-US" sz="2400" dirty="0" smtClean="0">
                <a:latin typeface="Calibri" panose="020F0502020204030204" pitchFamily="34" charset="0"/>
              </a:rPr>
              <a:t> evidence in re</a:t>
            </a:r>
            <a:r>
              <a:rPr lang="id-ID" sz="2400" dirty="0" smtClean="0">
                <a:latin typeface="Calibri" panose="020F0502020204030204" pitchFamily="34" charset="0"/>
              </a:rPr>
              <a:t>s</a:t>
            </a:r>
            <a:r>
              <a:rPr lang="en-US" sz="2400" dirty="0" err="1" smtClean="0">
                <a:latin typeface="Calibri" panose="020F0502020204030204" pitchFamily="34" charset="0"/>
              </a:rPr>
              <a:t>pect</a:t>
            </a:r>
            <a:r>
              <a:rPr lang="en-US" sz="2400" dirty="0" smtClean="0">
                <a:latin typeface="Calibri" panose="020F0502020204030204" pitchFamily="34" charset="0"/>
              </a:rPr>
              <a:t> of the situation pertaining at the time incidents actually </a:t>
            </a:r>
            <a:r>
              <a:rPr lang="en-US" sz="2400" dirty="0" err="1" smtClean="0">
                <a:latin typeface="Calibri" panose="020F0502020204030204" pitchFamily="34" charset="0"/>
              </a:rPr>
              <a:t>occured</a:t>
            </a:r>
            <a:endParaRPr lang="en-US" sz="2400" dirty="0" smtClean="0">
              <a:latin typeface="Calibri" panose="020F0502020204030204" pitchFamily="34" charset="0"/>
            </a:endParaRPr>
          </a:p>
          <a:p>
            <a:endParaRPr lang="id-ID" sz="2800" dirty="0">
              <a:latin typeface="Calibri" panose="020F0502020204030204" pitchFamily="34" charset="0"/>
            </a:endParaRPr>
          </a:p>
        </p:txBody>
      </p:sp>
    </p:spTree>
    <p:extLst>
      <p:ext uri="{BB962C8B-B14F-4D97-AF65-F5344CB8AC3E}">
        <p14:creationId xmlns:p14="http://schemas.microsoft.com/office/powerpoint/2010/main" val="22697352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SACM Process</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0255968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637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4691" y="403781"/>
            <a:ext cx="8894618" cy="5844619"/>
          </a:xfrm>
          <a:prstGeom prst="rect">
            <a:avLst/>
          </a:prstGeom>
        </p:spPr>
      </p:pic>
    </p:spTree>
    <p:extLst>
      <p:ext uri="{BB962C8B-B14F-4D97-AF65-F5344CB8AC3E}">
        <p14:creationId xmlns:p14="http://schemas.microsoft.com/office/powerpoint/2010/main" val="20441798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Management &amp; Planning</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Calibri" panose="020F0502020204030204" pitchFamily="34" charset="0"/>
              </a:rPr>
              <a:t>During the initial planning phase the following should be defined and documented in a Configuration Management Plan :</a:t>
            </a:r>
          </a:p>
          <a:p>
            <a:pPr lvl="1"/>
            <a:r>
              <a:rPr lang="en-US" dirty="0" smtClean="0">
                <a:latin typeface="Calibri" panose="020F0502020204030204" pitchFamily="34" charset="0"/>
              </a:rPr>
              <a:t>Purpose, scope and objectives of SACM</a:t>
            </a:r>
          </a:p>
          <a:p>
            <a:pPr lvl="1"/>
            <a:r>
              <a:rPr lang="en-US" dirty="0" smtClean="0">
                <a:latin typeface="Calibri" panose="020F0502020204030204" pitchFamily="34" charset="0"/>
              </a:rPr>
              <a:t>Policies and standards</a:t>
            </a:r>
          </a:p>
          <a:p>
            <a:pPr lvl="1"/>
            <a:r>
              <a:rPr lang="en-US" dirty="0" smtClean="0">
                <a:latin typeface="Calibri" panose="020F0502020204030204" pitchFamily="34" charset="0"/>
              </a:rPr>
              <a:t>The </a:t>
            </a:r>
            <a:r>
              <a:rPr lang="en-US" dirty="0" err="1" smtClean="0">
                <a:latin typeface="Calibri" panose="020F0502020204030204" pitchFamily="34" charset="0"/>
              </a:rPr>
              <a:t>organisational</a:t>
            </a:r>
            <a:r>
              <a:rPr lang="en-US" dirty="0" smtClean="0">
                <a:latin typeface="Calibri" panose="020F0502020204030204" pitchFamily="34" charset="0"/>
              </a:rPr>
              <a:t> context (relationship to change</a:t>
            </a:r>
            <a:r>
              <a:rPr lang="id-ID" dirty="0" smtClean="0">
                <a:latin typeface="Calibri" panose="020F0502020204030204" pitchFamily="34" charset="0"/>
              </a:rPr>
              <a:t>,</a:t>
            </a:r>
            <a:r>
              <a:rPr lang="en-US" dirty="0" smtClean="0">
                <a:latin typeface="Calibri" panose="020F0502020204030204" pitchFamily="34" charset="0"/>
              </a:rPr>
              <a:t> release and deployment)</a:t>
            </a:r>
          </a:p>
          <a:p>
            <a:pPr lvl="1"/>
            <a:r>
              <a:rPr lang="en-US" dirty="0" smtClean="0">
                <a:latin typeface="Calibri" panose="020F0502020204030204" pitchFamily="34" charset="0"/>
              </a:rPr>
              <a:t>Roles and responsibilities</a:t>
            </a:r>
          </a:p>
          <a:p>
            <a:pPr lvl="1"/>
            <a:r>
              <a:rPr lang="en-US" dirty="0" smtClean="0">
                <a:latin typeface="Calibri" panose="020F0502020204030204" pitchFamily="34" charset="0"/>
              </a:rPr>
              <a:t>CMS and Tools</a:t>
            </a:r>
            <a:endParaRPr lang="id-ID" dirty="0">
              <a:latin typeface="Calibri" panose="020F0502020204030204" pitchFamily="34" charset="0"/>
            </a:endParaRPr>
          </a:p>
        </p:txBody>
      </p:sp>
    </p:spTree>
    <p:extLst>
      <p:ext uri="{BB962C8B-B14F-4D97-AF65-F5344CB8AC3E}">
        <p14:creationId xmlns:p14="http://schemas.microsoft.com/office/powerpoint/2010/main" val="154803194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Purposes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400" dirty="0" smtClean="0">
                <a:latin typeface="Calibri" panose="020F0502020204030204" pitchFamily="34" charset="0"/>
              </a:rPr>
              <a:t>Plan and manage the capacity and resources required to package, build, test and deploy a release into production</a:t>
            </a:r>
          </a:p>
          <a:p>
            <a:r>
              <a:rPr lang="en-US" sz="2400" dirty="0" smtClean="0">
                <a:latin typeface="Calibri" panose="020F0502020204030204" pitchFamily="34" charset="0"/>
              </a:rPr>
              <a:t>Establish and maintain the integrity of all identified service assets and configurations</a:t>
            </a:r>
          </a:p>
          <a:p>
            <a:r>
              <a:rPr lang="en-US" sz="2400" dirty="0" smtClean="0">
                <a:latin typeface="Calibri" panose="020F0502020204030204" pitchFamily="34" charset="0"/>
              </a:rPr>
              <a:t>Provide good quality knowledge and information so that Change, Release and Deployment Management operate efficiently and effectively</a:t>
            </a:r>
          </a:p>
          <a:p>
            <a:r>
              <a:rPr lang="en-US" sz="2400" dirty="0" smtClean="0">
                <a:latin typeface="Calibri" panose="020F0502020204030204" pitchFamily="34" charset="0"/>
              </a:rPr>
              <a:t>Provide efficient repeatable build and installation mechanisms</a:t>
            </a:r>
          </a:p>
          <a:p>
            <a:r>
              <a:rPr lang="en-US" sz="2400" dirty="0" smtClean="0">
                <a:latin typeface="Calibri" panose="020F0502020204030204" pitchFamily="34" charset="0"/>
              </a:rPr>
              <a:t>Ensure that the service can be managed, operated and supported in accordance with the requirements and constraints specified within the service design</a:t>
            </a:r>
            <a:endParaRPr lang="en-US" sz="2400" dirty="0">
              <a:latin typeface="Calibri" panose="020F0502020204030204" pitchFamily="34" charset="0"/>
            </a:endParaRPr>
          </a:p>
        </p:txBody>
      </p:sp>
    </p:spTree>
    <p:extLst>
      <p:ext uri="{BB962C8B-B14F-4D97-AF65-F5344CB8AC3E}">
        <p14:creationId xmlns:p14="http://schemas.microsoft.com/office/powerpoint/2010/main" val="2970171034"/>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Configuration Identification</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Calibri" panose="020F0502020204030204" pitchFamily="34" charset="0"/>
              </a:rPr>
              <a:t>Define and document criteria for selecting CIs, then select the CIs and assign unique identifiers</a:t>
            </a:r>
          </a:p>
          <a:p>
            <a:r>
              <a:rPr lang="en-US" dirty="0" smtClean="0">
                <a:latin typeface="Calibri" panose="020F0502020204030204" pitchFamily="34" charset="0"/>
              </a:rPr>
              <a:t>Specify the relevant attributes of each configuration item</a:t>
            </a:r>
          </a:p>
          <a:p>
            <a:r>
              <a:rPr lang="en-US" dirty="0" smtClean="0">
                <a:latin typeface="Calibri" panose="020F0502020204030204" pitchFamily="34" charset="0"/>
              </a:rPr>
              <a:t>Specify when each configuration item is placed under configuration management</a:t>
            </a:r>
          </a:p>
          <a:p>
            <a:r>
              <a:rPr lang="en-US" dirty="0" smtClean="0">
                <a:latin typeface="Calibri" panose="020F0502020204030204" pitchFamily="34" charset="0"/>
              </a:rPr>
              <a:t>Identify the owner responsible for each configuration item</a:t>
            </a:r>
          </a:p>
          <a:p>
            <a:endParaRPr lang="id-ID" dirty="0">
              <a:latin typeface="Calibri" panose="020F0502020204030204" pitchFamily="34" charset="0"/>
            </a:endParaRPr>
          </a:p>
        </p:txBody>
      </p:sp>
    </p:spTree>
    <p:extLst>
      <p:ext uri="{BB962C8B-B14F-4D97-AF65-F5344CB8AC3E}">
        <p14:creationId xmlns:p14="http://schemas.microsoft.com/office/powerpoint/2010/main" val="2746369307"/>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Configuration Control</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800" dirty="0" smtClean="0">
                <a:latin typeface="Calibri" panose="020F0502020204030204" pitchFamily="34" charset="0"/>
              </a:rPr>
              <a:t>Configuration control ensure that there are adequate control mechanism over CIs while maintaining a record of changes to status, approvals, location and </a:t>
            </a:r>
            <a:r>
              <a:rPr lang="id-ID" sz="2800" dirty="0" smtClean="0">
                <a:latin typeface="Calibri" panose="020F0502020204030204" pitchFamily="34" charset="0"/>
              </a:rPr>
              <a:t>c</a:t>
            </a:r>
            <a:r>
              <a:rPr lang="en-US" sz="2800" dirty="0" err="1" smtClean="0">
                <a:latin typeface="Calibri" panose="020F0502020204030204" pitchFamily="34" charset="0"/>
              </a:rPr>
              <a:t>ustodianship</a:t>
            </a:r>
            <a:r>
              <a:rPr lang="id-ID" sz="2800" dirty="0" smtClean="0">
                <a:latin typeface="Calibri" panose="020F0502020204030204" pitchFamily="34" charset="0"/>
              </a:rPr>
              <a:t> or </a:t>
            </a:r>
            <a:r>
              <a:rPr lang="en-US" sz="2800" dirty="0" smtClean="0">
                <a:latin typeface="Calibri" panose="020F0502020204030204" pitchFamily="34" charset="0"/>
              </a:rPr>
              <a:t>ownership</a:t>
            </a:r>
          </a:p>
          <a:p>
            <a:r>
              <a:rPr lang="en-US" sz="2800" dirty="0" smtClean="0">
                <a:latin typeface="Calibri" panose="020F0502020204030204" pitchFamily="34" charset="0"/>
              </a:rPr>
              <a:t>Without control the configuration data would not match the real world</a:t>
            </a:r>
          </a:p>
          <a:p>
            <a:r>
              <a:rPr lang="en-US" sz="2800" dirty="0" smtClean="0">
                <a:latin typeface="Calibri" panose="020F0502020204030204" pitchFamily="34" charset="0"/>
              </a:rPr>
              <a:t>No CI should be added, modified, replaced or removed without appropriate controlling documentation or procedure being followed</a:t>
            </a:r>
          </a:p>
          <a:p>
            <a:endParaRPr lang="id-ID" sz="2800" dirty="0">
              <a:latin typeface="Calibri" panose="020F0502020204030204" pitchFamily="34" charset="0"/>
            </a:endParaRPr>
          </a:p>
        </p:txBody>
      </p:sp>
    </p:spTree>
    <p:extLst>
      <p:ext uri="{BB962C8B-B14F-4D97-AF65-F5344CB8AC3E}">
        <p14:creationId xmlns:p14="http://schemas.microsoft.com/office/powerpoint/2010/main" val="161425134"/>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Status Reporting</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sz="2400" dirty="0" smtClean="0">
                <a:latin typeface="Calibri" panose="020F0502020204030204" pitchFamily="34" charset="0"/>
              </a:rPr>
              <a:t>Each asset or CI will have one or more discrete states through which it can progress. There will typically be a range of states relevant to the individual asset or C</a:t>
            </a:r>
            <a:r>
              <a:rPr lang="id-ID" sz="2400" dirty="0" smtClean="0">
                <a:latin typeface="Calibri" panose="020F0502020204030204" pitchFamily="34" charset="0"/>
              </a:rPr>
              <a:t>I</a:t>
            </a:r>
            <a:r>
              <a:rPr lang="en-US" sz="2400" dirty="0" smtClean="0">
                <a:latin typeface="Calibri" panose="020F0502020204030204" pitchFamily="34" charset="0"/>
              </a:rPr>
              <a:t>s</a:t>
            </a:r>
          </a:p>
          <a:p>
            <a:r>
              <a:rPr lang="en-US" sz="2400" dirty="0" smtClean="0">
                <a:latin typeface="Calibri" panose="020F0502020204030204" pitchFamily="34" charset="0"/>
              </a:rPr>
              <a:t>Configuration status reporting is concerned with ensuring that all configuration data and documentation is recorded as each asset or CI progresses through its life cycle</a:t>
            </a:r>
          </a:p>
          <a:p>
            <a:r>
              <a:rPr lang="en-US" sz="2400" dirty="0" smtClean="0">
                <a:latin typeface="Calibri" panose="020F0502020204030204" pitchFamily="34" charset="0"/>
              </a:rPr>
              <a:t>It provides the status of the configuration </a:t>
            </a:r>
            <a:r>
              <a:rPr lang="id-ID" sz="2400" dirty="0" err="1" smtClean="0">
                <a:latin typeface="Calibri" panose="020F0502020204030204" pitchFamily="34" charset="0"/>
              </a:rPr>
              <a:t>i</a:t>
            </a:r>
            <a:r>
              <a:rPr lang="en-US" sz="2400" dirty="0" smtClean="0">
                <a:latin typeface="Calibri" panose="020F0502020204030204" pitchFamily="34" charset="0"/>
              </a:rPr>
              <a:t>s a service and its environment as the configuration evolves through the Service Life Cycle</a:t>
            </a:r>
          </a:p>
          <a:p>
            <a:endParaRPr lang="id-ID" sz="2400" dirty="0">
              <a:latin typeface="Calibri" panose="020F0502020204030204" pitchFamily="34" charset="0"/>
            </a:endParaRPr>
          </a:p>
        </p:txBody>
      </p:sp>
    </p:spTree>
    <p:extLst>
      <p:ext uri="{BB962C8B-B14F-4D97-AF65-F5344CB8AC3E}">
        <p14:creationId xmlns:p14="http://schemas.microsoft.com/office/powerpoint/2010/main" val="506701422"/>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Verification and Audit</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sz="2800" dirty="0" smtClean="0">
                <a:latin typeface="Calibri" panose="020F0502020204030204" pitchFamily="34" charset="0"/>
              </a:rPr>
              <a:t>Verification &amp; Audit – includes a series of reviews or audits to ensure:</a:t>
            </a:r>
          </a:p>
          <a:p>
            <a:pPr lvl="1"/>
            <a:r>
              <a:rPr lang="en-US" sz="2400" dirty="0" smtClean="0">
                <a:latin typeface="Calibri" panose="020F0502020204030204" pitchFamily="34" charset="0"/>
              </a:rPr>
              <a:t>There is conformity between the documented baselines and the actual business environment to which they refer</a:t>
            </a:r>
          </a:p>
          <a:p>
            <a:pPr lvl="1"/>
            <a:r>
              <a:rPr lang="en-US" sz="2400" dirty="0" smtClean="0">
                <a:latin typeface="Calibri" panose="020F0502020204030204" pitchFamily="34" charset="0"/>
              </a:rPr>
              <a:t>To verify the physical existence of CIs in the physical infrastructure, the DML, and the spares stores match the records in the Configuration Management System</a:t>
            </a:r>
          </a:p>
          <a:p>
            <a:pPr lvl="1"/>
            <a:r>
              <a:rPr lang="en-US" sz="2400" dirty="0" smtClean="0">
                <a:latin typeface="Calibri" panose="020F0502020204030204" pitchFamily="34" charset="0"/>
              </a:rPr>
              <a:t>Checking that release and configuration documentation is present before making a release</a:t>
            </a:r>
          </a:p>
          <a:p>
            <a:endParaRPr lang="id-ID" sz="2800" dirty="0">
              <a:latin typeface="Calibri" panose="020F0502020204030204" pitchFamily="34" charset="0"/>
            </a:endParaRPr>
          </a:p>
        </p:txBody>
      </p:sp>
    </p:spTree>
    <p:extLst>
      <p:ext uri="{BB962C8B-B14F-4D97-AF65-F5344CB8AC3E}">
        <p14:creationId xmlns:p14="http://schemas.microsoft.com/office/powerpoint/2010/main" val="297113306"/>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Roles</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057560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36647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Roles</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690760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10010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smtClean="0">
                <a:latin typeface="Calibri" panose="020F0502020204030204" pitchFamily="34" charset="0"/>
              </a:rPr>
              <a:t>Release and Deployment Management</a:t>
            </a:r>
            <a:endParaRPr>
              <a:latin typeface="Calibri" panose="020F0502020204030204" pitchFamily="34" charset="0"/>
            </a:endParaRPr>
          </a:p>
        </p:txBody>
      </p:sp>
      <p:sp>
        <p:nvSpPr>
          <p:cNvPr id="8195" name="Subtitle 4"/>
          <p:cNvSpPr>
            <a:spLocks noGrp="1"/>
          </p:cNvSpPr>
          <p:nvPr>
            <p:ph type="subTitle" idx="1"/>
          </p:nvPr>
        </p:nvSpPr>
        <p:spPr/>
        <p:txBody>
          <a:bodyPr/>
          <a:lstStyle/>
          <a:p>
            <a:r>
              <a:rPr lang="id-ID" dirty="0" smtClean="0">
                <a:latin typeface="Calibri" panose="020F0502020204030204" pitchFamily="34" charset="0"/>
              </a:rPr>
              <a:t>Service Transition</a:t>
            </a:r>
          </a:p>
        </p:txBody>
      </p:sp>
    </p:spTree>
    <p:extLst>
      <p:ext uri="{BB962C8B-B14F-4D97-AF65-F5344CB8AC3E}">
        <p14:creationId xmlns:p14="http://schemas.microsoft.com/office/powerpoint/2010/main" val="255027869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Goals</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The </a:t>
            </a:r>
            <a:r>
              <a:rPr lang="en-US" b="1" dirty="0" smtClean="0">
                <a:latin typeface="Calibri" panose="020F0502020204030204" pitchFamily="34" charset="0"/>
              </a:rPr>
              <a:t>goal</a:t>
            </a:r>
            <a:r>
              <a:rPr lang="en-US" dirty="0" smtClean="0">
                <a:latin typeface="Calibri" panose="020F0502020204030204" pitchFamily="34" charset="0"/>
              </a:rPr>
              <a:t> of Release and Deployment Management is to deploy Release into production and enable effective use of the service in order to deliver value the customer</a:t>
            </a:r>
          </a:p>
          <a:p>
            <a:endParaRPr lang="en-US" dirty="0">
              <a:latin typeface="Calibri" panose="020F0502020204030204" pitchFamily="34" charset="0"/>
            </a:endParaRPr>
          </a:p>
        </p:txBody>
      </p:sp>
    </p:spTree>
    <p:extLst>
      <p:ext uri="{BB962C8B-B14F-4D97-AF65-F5344CB8AC3E}">
        <p14:creationId xmlns:p14="http://schemas.microsoft.com/office/powerpoint/2010/main" val="135703854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Objectives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400" dirty="0" smtClean="0">
                <a:latin typeface="Calibri" panose="020F0502020204030204" pitchFamily="34" charset="0"/>
              </a:rPr>
              <a:t>To ensure that:</a:t>
            </a:r>
          </a:p>
          <a:p>
            <a:pPr lvl="1"/>
            <a:r>
              <a:rPr lang="en-US" sz="2000" dirty="0" smtClean="0">
                <a:latin typeface="Calibri" panose="020F0502020204030204" pitchFamily="34" charset="0"/>
              </a:rPr>
              <a:t>There are clear and comprehensive release and deployment plans</a:t>
            </a:r>
          </a:p>
          <a:p>
            <a:pPr lvl="1"/>
            <a:r>
              <a:rPr lang="en-US" sz="2000" dirty="0" smtClean="0">
                <a:latin typeface="Calibri" panose="020F0502020204030204" pitchFamily="34" charset="0"/>
              </a:rPr>
              <a:t>A release package can be built, installed </a:t>
            </a:r>
            <a:r>
              <a:rPr lang="en-US" sz="2000" dirty="0" err="1" smtClean="0">
                <a:latin typeface="Calibri" panose="020F0502020204030204" pitchFamily="34" charset="0"/>
              </a:rPr>
              <a:t>teste</a:t>
            </a:r>
            <a:r>
              <a:rPr lang="id-ID" sz="2000" dirty="0" smtClean="0">
                <a:latin typeface="Calibri" panose="020F0502020204030204" pitchFamily="34" charset="0"/>
              </a:rPr>
              <a:t>d</a:t>
            </a:r>
            <a:r>
              <a:rPr lang="en-US" sz="2000" dirty="0" smtClean="0">
                <a:latin typeface="Calibri" panose="020F0502020204030204" pitchFamily="34" charset="0"/>
              </a:rPr>
              <a:t> and deployed successfully and </a:t>
            </a:r>
            <a:r>
              <a:rPr lang="id-ID" sz="2000" dirty="0" smtClean="0">
                <a:latin typeface="Calibri" panose="020F0502020204030204" pitchFamily="34" charset="0"/>
              </a:rPr>
              <a:t>o</a:t>
            </a:r>
            <a:r>
              <a:rPr lang="en-US" sz="2000" dirty="0" smtClean="0">
                <a:latin typeface="Calibri" panose="020F0502020204030204" pitchFamily="34" charset="0"/>
              </a:rPr>
              <a:t>n schedule</a:t>
            </a:r>
          </a:p>
          <a:p>
            <a:pPr lvl="1"/>
            <a:r>
              <a:rPr lang="en-US" sz="2000" dirty="0" smtClean="0">
                <a:latin typeface="Calibri" panose="020F0502020204030204" pitchFamily="34" charset="0"/>
              </a:rPr>
              <a:t>A new of change system, component etc, is capable of delivering the agreed service requirements i.e. utilities, warranties and service levels.</a:t>
            </a:r>
          </a:p>
          <a:p>
            <a:pPr lvl="1"/>
            <a:r>
              <a:rPr lang="en-US" sz="2000" dirty="0" smtClean="0">
                <a:latin typeface="Calibri" panose="020F0502020204030204" pitchFamily="34" charset="0"/>
              </a:rPr>
              <a:t>There is knowledge transfer to enable the customers and user to optimize their use of the service to support their business activities</a:t>
            </a:r>
          </a:p>
          <a:p>
            <a:pPr lvl="1"/>
            <a:r>
              <a:rPr lang="en-US" sz="2000" dirty="0" smtClean="0">
                <a:latin typeface="Calibri" panose="020F0502020204030204" pitchFamily="34" charset="0"/>
              </a:rPr>
              <a:t>Skill and knowledge are transferred to operations and support staff to enable them to effectively and efficiently deliver, support and maintain service according to required warranties and service levels.</a:t>
            </a:r>
          </a:p>
          <a:p>
            <a:pPr lvl="1"/>
            <a:r>
              <a:rPr lang="en-US" sz="2000" dirty="0" smtClean="0">
                <a:latin typeface="Calibri" panose="020F0502020204030204" pitchFamily="34" charset="0"/>
              </a:rPr>
              <a:t>There is minimal unpredicted impact on the production services, operation and support organization</a:t>
            </a:r>
          </a:p>
        </p:txBody>
      </p:sp>
    </p:spTree>
    <p:extLst>
      <p:ext uri="{BB962C8B-B14F-4D97-AF65-F5344CB8AC3E}">
        <p14:creationId xmlns:p14="http://schemas.microsoft.com/office/powerpoint/2010/main" val="32222690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Value to the Business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800" dirty="0" smtClean="0">
                <a:latin typeface="Calibri" panose="020F0502020204030204" pitchFamily="34" charset="0"/>
              </a:rPr>
              <a:t>Delivering change, faster and at optimum cost and minimized risks</a:t>
            </a:r>
          </a:p>
          <a:p>
            <a:r>
              <a:rPr lang="en-US" sz="2800" dirty="0" smtClean="0">
                <a:latin typeface="Calibri" panose="020F0502020204030204" pitchFamily="34" charset="0"/>
              </a:rPr>
              <a:t>Assuring that customers and users can use the new or change service in a way that supports the business goals</a:t>
            </a:r>
          </a:p>
          <a:p>
            <a:r>
              <a:rPr lang="en-US" sz="2800" dirty="0" smtClean="0">
                <a:latin typeface="Calibri" panose="020F0502020204030204" pitchFamily="34" charset="0"/>
              </a:rPr>
              <a:t>Improving consistency in implementation approach across the business change, service teams, suppliers and customers</a:t>
            </a:r>
          </a:p>
          <a:p>
            <a:r>
              <a:rPr lang="en-US" sz="2800" dirty="0" smtClean="0">
                <a:latin typeface="Calibri" panose="020F0502020204030204" pitchFamily="34" charset="0"/>
              </a:rPr>
              <a:t>Contributing to meeting auditable requirement for traceability through service transition</a:t>
            </a:r>
            <a:endParaRPr lang="en-US" sz="2800" dirty="0">
              <a:latin typeface="Calibri" panose="020F0502020204030204" pitchFamily="34" charset="0"/>
            </a:endParaRPr>
          </a:p>
        </p:txBody>
      </p:sp>
    </p:spTree>
    <p:extLst>
      <p:ext uri="{BB962C8B-B14F-4D97-AF65-F5344CB8AC3E}">
        <p14:creationId xmlns:p14="http://schemas.microsoft.com/office/powerpoint/2010/main" val="1019359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Business Value</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a:bodyPr>
          <a:lstStyle/>
          <a:p>
            <a:r>
              <a:rPr lang="en-US" dirty="0" smtClean="0">
                <a:latin typeface="Calibri" panose="020F0502020204030204" pitchFamily="34" charset="0"/>
              </a:rPr>
              <a:t>Effective Service Transition can significantly improve a service provider’s ability to handle high volumes of change and releases across its customer base. It enables the service provider to:</a:t>
            </a:r>
          </a:p>
          <a:p>
            <a:pPr lvl="1"/>
            <a:r>
              <a:rPr lang="en-US" dirty="0" smtClean="0">
                <a:latin typeface="Calibri" panose="020F0502020204030204" pitchFamily="34" charset="0"/>
              </a:rPr>
              <a:t>Align new or changed service with the customer’s business requirements and business operations</a:t>
            </a:r>
          </a:p>
          <a:p>
            <a:pPr lvl="1"/>
            <a:r>
              <a:rPr lang="en-US" dirty="0" smtClean="0">
                <a:latin typeface="Calibri" panose="020F0502020204030204" pitchFamily="34" charset="0"/>
              </a:rPr>
              <a:t>Ensure that customers and users can use the new or changed service in a way that maximizes value to the business operations</a:t>
            </a:r>
            <a:endParaRPr lang="en-US" dirty="0">
              <a:latin typeface="Calibri" panose="020F0502020204030204" pitchFamily="34" charset="0"/>
            </a:endParaRPr>
          </a:p>
        </p:txBody>
      </p:sp>
    </p:spTree>
    <p:extLst>
      <p:ext uri="{BB962C8B-B14F-4D97-AF65-F5344CB8AC3E}">
        <p14:creationId xmlns:p14="http://schemas.microsoft.com/office/powerpoint/2010/main" val="50648457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Release Policy</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b="1" dirty="0" smtClean="0">
                <a:latin typeface="Calibri" panose="020F0502020204030204" pitchFamily="34" charset="0"/>
              </a:rPr>
              <a:t>Release Policy </a:t>
            </a:r>
            <a:r>
              <a:rPr lang="en-US" dirty="0" smtClean="0">
                <a:latin typeface="Calibri" panose="020F0502020204030204" pitchFamily="34" charset="0"/>
              </a:rPr>
              <a:t>– Overall Policy to manage all Releases, and includes:</a:t>
            </a:r>
          </a:p>
          <a:p>
            <a:pPr lvl="1"/>
            <a:r>
              <a:rPr lang="en-US" dirty="0" smtClean="0">
                <a:latin typeface="Calibri" panose="020F0502020204030204" pitchFamily="34" charset="0"/>
              </a:rPr>
              <a:t>The unique identification, numbering and naming conventions for different types of release</a:t>
            </a:r>
          </a:p>
          <a:p>
            <a:pPr lvl="1"/>
            <a:r>
              <a:rPr lang="en-US" dirty="0" smtClean="0">
                <a:latin typeface="Calibri" panose="020F0502020204030204" pitchFamily="34" charset="0"/>
              </a:rPr>
              <a:t>The approach for accepting and grouping changes into a release</a:t>
            </a:r>
          </a:p>
          <a:p>
            <a:pPr lvl="1"/>
            <a:r>
              <a:rPr lang="en-US" dirty="0" smtClean="0">
                <a:latin typeface="Calibri" panose="020F0502020204030204" pitchFamily="34" charset="0"/>
              </a:rPr>
              <a:t>The roles and responsibilities at each stage of a release</a:t>
            </a:r>
          </a:p>
          <a:p>
            <a:pPr lvl="1"/>
            <a:r>
              <a:rPr lang="en-US" dirty="0" smtClean="0">
                <a:latin typeface="Calibri" panose="020F0502020204030204" pitchFamily="34" charset="0"/>
              </a:rPr>
              <a:t>The expected frequency for each type of release</a:t>
            </a:r>
            <a:endParaRPr lang="en-US" dirty="0">
              <a:latin typeface="Calibri" panose="020F0502020204030204" pitchFamily="34" charset="0"/>
            </a:endParaRPr>
          </a:p>
        </p:txBody>
      </p:sp>
    </p:spTree>
    <p:extLst>
      <p:ext uri="{BB962C8B-B14F-4D97-AF65-F5344CB8AC3E}">
        <p14:creationId xmlns:p14="http://schemas.microsoft.com/office/powerpoint/2010/main" val="14545094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Release Unit</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b="1" dirty="0" smtClean="0">
                <a:latin typeface="Calibri" panose="020F0502020204030204" pitchFamily="34" charset="0"/>
              </a:rPr>
              <a:t>Release unit</a:t>
            </a:r>
            <a:r>
              <a:rPr lang="en-US" dirty="0" smtClean="0">
                <a:latin typeface="Calibri" panose="020F0502020204030204" pitchFamily="34" charset="0"/>
              </a:rPr>
              <a:t>, describes the portion of a service or IT infrastructure that is normally released together according to the organization’s release policy</a:t>
            </a:r>
          </a:p>
          <a:p>
            <a:pPr lvl="1"/>
            <a:r>
              <a:rPr lang="en-US" dirty="0" smtClean="0">
                <a:latin typeface="Calibri" panose="020F0502020204030204" pitchFamily="34" charset="0"/>
              </a:rPr>
              <a:t>The unit may vary, depending on the type(s) or item(s) of service asset or service component such as software and hardware</a:t>
            </a:r>
          </a:p>
          <a:p>
            <a:pPr lvl="1"/>
            <a:r>
              <a:rPr lang="en-US" dirty="0" smtClean="0">
                <a:latin typeface="Calibri" panose="020F0502020204030204" pitchFamily="34" charset="0"/>
              </a:rPr>
              <a:t>The general aim is to decide the most appropriate Release-unit level for each service asset or component</a:t>
            </a:r>
            <a:endParaRPr lang="en-US" dirty="0">
              <a:latin typeface="Calibri" panose="020F0502020204030204" pitchFamily="34" charset="0"/>
            </a:endParaRPr>
          </a:p>
        </p:txBody>
      </p:sp>
    </p:spTree>
    <p:extLst>
      <p:ext uri="{BB962C8B-B14F-4D97-AF65-F5344CB8AC3E}">
        <p14:creationId xmlns:p14="http://schemas.microsoft.com/office/powerpoint/2010/main" val="261504869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ChangeAspect="1" noChangeArrowheads="1"/>
          </p:cNvPicPr>
          <p:nvPr/>
        </p:nvPicPr>
        <p:blipFill>
          <a:blip r:embed="rId2"/>
          <a:srcRect/>
          <a:stretch>
            <a:fillRect/>
          </a:stretch>
        </p:blipFill>
        <p:spPr bwMode="auto">
          <a:xfrm>
            <a:off x="110836" y="1492356"/>
            <a:ext cx="8894619" cy="4375044"/>
          </a:xfrm>
          <a:prstGeom prst="rect">
            <a:avLst/>
          </a:prstGeom>
          <a:noFill/>
          <a:ln w="9525">
            <a:noFill/>
            <a:miter lim="800000"/>
            <a:headEnd/>
            <a:tailEnd/>
          </a:ln>
          <a:effectLst/>
        </p:spPr>
      </p:pic>
      <p:sp>
        <p:nvSpPr>
          <p:cNvPr id="5" name="Title 4"/>
          <p:cNvSpPr>
            <a:spLocks noGrp="1"/>
          </p:cNvSpPr>
          <p:nvPr>
            <p:ph type="title"/>
          </p:nvPr>
        </p:nvSpPr>
        <p:spPr>
          <a:xfrm>
            <a:off x="556952" y="274638"/>
            <a:ext cx="8005158" cy="1143000"/>
          </a:xfrm>
        </p:spPr>
        <p:txBody>
          <a:bodyPr/>
          <a:lstStyle/>
          <a:p>
            <a:r>
              <a:rPr lang="id-ID" dirty="0" smtClean="0">
                <a:latin typeface="Calibri" panose="020F0502020204030204" pitchFamily="34" charset="0"/>
              </a:rPr>
              <a:t>Release Unit</a:t>
            </a:r>
            <a:endParaRPr lang="id-ID" dirty="0">
              <a:latin typeface="Calibri" panose="020F0502020204030204" pitchFamily="34" charset="0"/>
            </a:endParaRPr>
          </a:p>
        </p:txBody>
      </p:sp>
    </p:spTree>
    <p:extLst>
      <p:ext uri="{BB962C8B-B14F-4D97-AF65-F5344CB8AC3E}">
        <p14:creationId xmlns:p14="http://schemas.microsoft.com/office/powerpoint/2010/main" val="41077977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Options for Deploying a Release Unit</a:t>
            </a:r>
            <a:endParaRPr lang="en-US" sz="4000"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673387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6716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Arial" pitchFamily="34" charset="0"/>
              </a:rPr>
              <a:t>Early Life Support</a:t>
            </a:r>
            <a:endParaRPr lang="en-US" dirty="0">
              <a:latin typeface="Calibri" panose="020F0502020204030204" pitchFamily="34" charset="0"/>
              <a:cs typeface="Arial" pitchFamily="34" charset="0"/>
            </a:endParaRPr>
          </a:p>
        </p:txBody>
      </p:sp>
      <p:sp>
        <p:nvSpPr>
          <p:cNvPr id="3" name="Content Placeholder 2"/>
          <p:cNvSpPr>
            <a:spLocks noGrp="1"/>
          </p:cNvSpPr>
          <p:nvPr>
            <p:ph idx="1"/>
          </p:nvPr>
        </p:nvSpPr>
        <p:spPr/>
        <p:txBody>
          <a:bodyPr>
            <a:normAutofit fontScale="92500" lnSpcReduction="10000"/>
          </a:bodyPr>
          <a:lstStyle/>
          <a:p>
            <a:r>
              <a:rPr lang="en-US" b="1" dirty="0" smtClean="0">
                <a:latin typeface="Calibri" panose="020F0502020204030204" pitchFamily="34" charset="0"/>
                <a:cs typeface="Arial" pitchFamily="34" charset="0"/>
              </a:rPr>
              <a:t>Early Life Support </a:t>
            </a:r>
            <a:r>
              <a:rPr lang="en-US" dirty="0" smtClean="0">
                <a:latin typeface="Calibri" panose="020F0502020204030204" pitchFamily="34" charset="0"/>
              </a:rPr>
              <a:t>– Overall Policy to manage all Releases, and includes:</a:t>
            </a:r>
          </a:p>
          <a:p>
            <a:pPr lvl="1"/>
            <a:r>
              <a:rPr lang="en-US" dirty="0" smtClean="0">
                <a:latin typeface="Calibri" panose="020F0502020204030204" pitchFamily="34" charset="0"/>
              </a:rPr>
              <a:t>Provides smooth transition of the new or changed service</a:t>
            </a:r>
          </a:p>
          <a:p>
            <a:pPr lvl="1"/>
            <a:r>
              <a:rPr lang="en-US" dirty="0" smtClean="0">
                <a:latin typeface="Calibri" panose="020F0502020204030204" pitchFamily="34" charset="0"/>
              </a:rPr>
              <a:t>Provides appropriate resources to resolve operational and support issues quickly</a:t>
            </a:r>
          </a:p>
          <a:p>
            <a:pPr lvl="1"/>
            <a:r>
              <a:rPr lang="en-US" dirty="0" smtClean="0">
                <a:latin typeface="Calibri" panose="020F0502020204030204" pitchFamily="34" charset="0"/>
              </a:rPr>
              <a:t>During ELS the deployment team implements and resolves problems</a:t>
            </a:r>
          </a:p>
          <a:p>
            <a:pPr lvl="1"/>
            <a:r>
              <a:rPr lang="en-US" dirty="0" smtClean="0">
                <a:latin typeface="Calibri" panose="020F0502020204030204" pitchFamily="34" charset="0"/>
              </a:rPr>
              <a:t>ELS gradually backs</a:t>
            </a:r>
            <a:r>
              <a:rPr lang="id-ID" dirty="0" smtClean="0">
                <a:latin typeface="Calibri" panose="020F0502020204030204" pitchFamily="34" charset="0"/>
              </a:rPr>
              <a:t>-</a:t>
            </a:r>
            <a:r>
              <a:rPr lang="en-US" dirty="0" smtClean="0">
                <a:latin typeface="Calibri" panose="020F0502020204030204" pitchFamily="34" charset="0"/>
              </a:rPr>
              <a:t>out and hands over today to day support as service </a:t>
            </a:r>
            <a:r>
              <a:rPr lang="en-US" dirty="0" err="1" smtClean="0">
                <a:latin typeface="Calibri" panose="020F0502020204030204" pitchFamily="34" charset="0"/>
              </a:rPr>
              <a:t>stabili</a:t>
            </a:r>
            <a:r>
              <a:rPr lang="id-ID" dirty="0" smtClean="0">
                <a:latin typeface="Calibri" panose="020F0502020204030204" pitchFamily="34" charset="0"/>
              </a:rPr>
              <a:t>z</a:t>
            </a:r>
            <a:r>
              <a:rPr lang="en-US" dirty="0" err="1" smtClean="0">
                <a:latin typeface="Calibri" panose="020F0502020204030204" pitchFamily="34" charset="0"/>
              </a:rPr>
              <a:t>es</a:t>
            </a:r>
            <a:endParaRPr lang="en-US" dirty="0" smtClean="0">
              <a:latin typeface="Calibri" panose="020F0502020204030204" pitchFamily="34" charset="0"/>
            </a:endParaRPr>
          </a:p>
        </p:txBody>
      </p:sp>
    </p:spTree>
    <p:extLst>
      <p:ext uri="{BB962C8B-B14F-4D97-AF65-F5344CB8AC3E}">
        <p14:creationId xmlns:p14="http://schemas.microsoft.com/office/powerpoint/2010/main" val="425143871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Calibri" panose="020F0502020204030204" pitchFamily="34" charset="0"/>
              </a:rPr>
              <a:t>Roles – Release and Deployment Manager</a:t>
            </a:r>
            <a:endParaRPr lang="en-US" sz="3600" dirty="0">
              <a:latin typeface="Calibri" panose="020F0502020204030204" pitchFamily="34" charset="0"/>
            </a:endParaRPr>
          </a:p>
        </p:txBody>
      </p:sp>
      <p:sp>
        <p:nvSpPr>
          <p:cNvPr id="3" name="Content Placeholder 2"/>
          <p:cNvSpPr>
            <a:spLocks noGrp="1"/>
          </p:cNvSpPr>
          <p:nvPr>
            <p:ph idx="1"/>
          </p:nvPr>
        </p:nvSpPr>
        <p:spPr/>
        <p:txBody>
          <a:bodyPr/>
          <a:lstStyle/>
          <a:p>
            <a:r>
              <a:rPr lang="en-US" sz="2800" dirty="0" smtClean="0">
                <a:latin typeface="Calibri" panose="020F0502020204030204" pitchFamily="34" charset="0"/>
              </a:rPr>
              <a:t>Responsible for planning, design, build, configuration &amp; testing of software &amp; hardware to create a Release package for the delivery of, or changes to, the designated Service</a:t>
            </a:r>
          </a:p>
          <a:p>
            <a:pPr lvl="1"/>
            <a:r>
              <a:rPr lang="en-US" sz="2400" dirty="0" smtClean="0">
                <a:latin typeface="Calibri" panose="020F0502020204030204" pitchFamily="34" charset="0"/>
              </a:rPr>
              <a:t>Manage end-to-end releases process</a:t>
            </a:r>
          </a:p>
          <a:p>
            <a:pPr lvl="1"/>
            <a:r>
              <a:rPr lang="en-US" sz="2400" dirty="0" smtClean="0">
                <a:latin typeface="Calibri" panose="020F0502020204030204" pitchFamily="34" charset="0"/>
              </a:rPr>
              <a:t>Update SKMS and SACM/CMDB</a:t>
            </a:r>
          </a:p>
          <a:p>
            <a:pPr lvl="1"/>
            <a:r>
              <a:rPr lang="en-US" sz="2400" dirty="0" smtClean="0">
                <a:latin typeface="Calibri" panose="020F0502020204030204" pitchFamily="34" charset="0"/>
              </a:rPr>
              <a:t>Co-ordinate build, test &amp; release teams</a:t>
            </a:r>
          </a:p>
          <a:p>
            <a:pPr lvl="1"/>
            <a:r>
              <a:rPr lang="en-US" sz="2400" dirty="0" smtClean="0">
                <a:latin typeface="Calibri" panose="020F0502020204030204" pitchFamily="34" charset="0"/>
              </a:rPr>
              <a:t>Progress reports</a:t>
            </a:r>
          </a:p>
          <a:p>
            <a:pPr lvl="1"/>
            <a:r>
              <a:rPr lang="en-US" sz="2400" dirty="0" smtClean="0">
                <a:latin typeface="Calibri" panose="020F0502020204030204" pitchFamily="34" charset="0"/>
              </a:rPr>
              <a:t>Policy and planning</a:t>
            </a:r>
            <a:endParaRPr lang="en-US" sz="2400" dirty="0">
              <a:latin typeface="Calibri" panose="020F0502020204030204" pitchFamily="34" charset="0"/>
            </a:endParaRPr>
          </a:p>
        </p:txBody>
      </p:sp>
    </p:spTree>
    <p:extLst>
      <p:ext uri="{BB962C8B-B14F-4D97-AF65-F5344CB8AC3E}">
        <p14:creationId xmlns:p14="http://schemas.microsoft.com/office/powerpoint/2010/main" val="154571013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Calibri" panose="020F0502020204030204" pitchFamily="34" charset="0"/>
              </a:rPr>
              <a:t>Roles – Release and Deployment Manager</a:t>
            </a:r>
            <a:endParaRPr lang="en-US" sz="3600"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US" sz="2800" dirty="0" smtClean="0">
                <a:latin typeface="Calibri" panose="020F0502020204030204" pitchFamily="34" charset="0"/>
              </a:rPr>
              <a:t>.. Policy and Planning</a:t>
            </a:r>
          </a:p>
          <a:p>
            <a:pPr lvl="1"/>
            <a:r>
              <a:rPr lang="en-US" sz="2400" dirty="0" smtClean="0">
                <a:latin typeface="Calibri" panose="020F0502020204030204" pitchFamily="34" charset="0"/>
              </a:rPr>
              <a:t>Package design, build &amp; configuration</a:t>
            </a:r>
          </a:p>
          <a:p>
            <a:pPr lvl="1"/>
            <a:r>
              <a:rPr lang="en-US" sz="2400" dirty="0" smtClean="0">
                <a:latin typeface="Calibri" panose="020F0502020204030204" pitchFamily="34" charset="0"/>
              </a:rPr>
              <a:t>Release acceptance</a:t>
            </a:r>
          </a:p>
          <a:p>
            <a:pPr lvl="1"/>
            <a:r>
              <a:rPr lang="en-US" sz="2400" dirty="0" smtClean="0">
                <a:latin typeface="Calibri" panose="020F0502020204030204" pitchFamily="34" charset="0"/>
              </a:rPr>
              <a:t>Rollout planning</a:t>
            </a:r>
          </a:p>
          <a:p>
            <a:pPr lvl="1"/>
            <a:r>
              <a:rPr lang="en-US" sz="2400" dirty="0" smtClean="0">
                <a:latin typeface="Calibri" panose="020F0502020204030204" pitchFamily="34" charset="0"/>
              </a:rPr>
              <a:t>Release testing</a:t>
            </a:r>
          </a:p>
          <a:p>
            <a:pPr lvl="1"/>
            <a:r>
              <a:rPr lang="en-US" sz="2400" dirty="0" smtClean="0">
                <a:latin typeface="Calibri" panose="020F0502020204030204" pitchFamily="34" charset="0"/>
              </a:rPr>
              <a:t>Sign-off</a:t>
            </a:r>
          </a:p>
          <a:p>
            <a:pPr lvl="1"/>
            <a:r>
              <a:rPr lang="en-US" sz="2400" dirty="0" smtClean="0">
                <a:latin typeface="Calibri" panose="020F0502020204030204" pitchFamily="34" charset="0"/>
              </a:rPr>
              <a:t>Communication and training</a:t>
            </a:r>
          </a:p>
          <a:p>
            <a:pPr lvl="1"/>
            <a:r>
              <a:rPr lang="en-US" sz="2400" dirty="0" smtClean="0">
                <a:latin typeface="Calibri" panose="020F0502020204030204" pitchFamily="34" charset="0"/>
              </a:rPr>
              <a:t>Pre-release audit</a:t>
            </a:r>
          </a:p>
          <a:p>
            <a:pPr lvl="1"/>
            <a:r>
              <a:rPr lang="en-US" sz="2400" dirty="0" smtClean="0">
                <a:latin typeface="Calibri" panose="020F0502020204030204" pitchFamily="34" charset="0"/>
              </a:rPr>
              <a:t>Hardware installation</a:t>
            </a:r>
          </a:p>
          <a:p>
            <a:pPr lvl="1"/>
            <a:r>
              <a:rPr lang="en-US" sz="2400" dirty="0" smtClean="0">
                <a:latin typeface="Calibri" panose="020F0502020204030204" pitchFamily="34" charset="0"/>
              </a:rPr>
              <a:t>Software storage &amp; traceability/</a:t>
            </a:r>
            <a:r>
              <a:rPr lang="en-US" sz="2400" dirty="0" err="1" smtClean="0">
                <a:latin typeface="Calibri" panose="020F0502020204030204" pitchFamily="34" charset="0"/>
              </a:rPr>
              <a:t>auditability</a:t>
            </a:r>
            <a:endParaRPr lang="en-US" sz="2400" dirty="0" smtClean="0">
              <a:latin typeface="Calibri" panose="020F0502020204030204" pitchFamily="34" charset="0"/>
            </a:endParaRPr>
          </a:p>
          <a:p>
            <a:pPr lvl="1"/>
            <a:r>
              <a:rPr lang="en-US" sz="2400" dirty="0" smtClean="0">
                <a:latin typeface="Calibri" panose="020F0502020204030204" pitchFamily="34" charset="0"/>
              </a:rPr>
              <a:t>Release, distribution &amp; installation</a:t>
            </a:r>
          </a:p>
        </p:txBody>
      </p:sp>
    </p:spTree>
    <p:extLst>
      <p:ext uri="{BB962C8B-B14F-4D97-AF65-F5344CB8AC3E}">
        <p14:creationId xmlns:p14="http://schemas.microsoft.com/office/powerpoint/2010/main" val="328501280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Calibri" panose="020F0502020204030204" pitchFamily="34" charset="0"/>
              </a:rPr>
              <a:t>Roles – Release Packaging &amp; Build </a:t>
            </a:r>
            <a:r>
              <a:rPr lang="en-US" sz="3600" dirty="0" err="1" smtClean="0">
                <a:latin typeface="Calibri" panose="020F0502020204030204" pitchFamily="34" charset="0"/>
              </a:rPr>
              <a:t>Mngt</a:t>
            </a:r>
            <a:endParaRPr lang="en-US" sz="3600"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800" dirty="0" smtClean="0">
                <a:latin typeface="Calibri" panose="020F0502020204030204" pitchFamily="34" charset="0"/>
              </a:rPr>
              <a:t>Manage flow of work (establish requirements, design, build, test, deploy, operate and optimize) to deliver applications and infrastructure that meet the Service Design requirements</a:t>
            </a:r>
          </a:p>
          <a:p>
            <a:pPr lvl="1"/>
            <a:r>
              <a:rPr lang="en-US" sz="2400" dirty="0" smtClean="0">
                <a:latin typeface="Calibri" panose="020F0502020204030204" pitchFamily="34" charset="0"/>
              </a:rPr>
              <a:t>Establish final release configuration</a:t>
            </a:r>
          </a:p>
          <a:p>
            <a:pPr lvl="1"/>
            <a:r>
              <a:rPr lang="en-US" sz="2400" dirty="0" smtClean="0">
                <a:latin typeface="Calibri" panose="020F0502020204030204" pitchFamily="34" charset="0"/>
              </a:rPr>
              <a:t>Build final release delivery</a:t>
            </a:r>
          </a:p>
          <a:p>
            <a:pPr lvl="1"/>
            <a:r>
              <a:rPr lang="en-US" sz="2400" dirty="0" smtClean="0">
                <a:latin typeface="Calibri" panose="020F0502020204030204" pitchFamily="34" charset="0"/>
              </a:rPr>
              <a:t>Test final delivery</a:t>
            </a:r>
          </a:p>
          <a:p>
            <a:pPr lvl="1"/>
            <a:r>
              <a:rPr lang="en-US" sz="2400" dirty="0" smtClean="0">
                <a:latin typeface="Calibri" panose="020F0502020204030204" pitchFamily="34" charset="0"/>
              </a:rPr>
              <a:t>Establish and report outstanding known errors and workarounds</a:t>
            </a:r>
          </a:p>
          <a:p>
            <a:pPr lvl="1"/>
            <a:r>
              <a:rPr lang="en-US" sz="2400" dirty="0" smtClean="0">
                <a:latin typeface="Calibri" panose="020F0502020204030204" pitchFamily="34" charset="0"/>
              </a:rPr>
              <a:t>Provide inputs to final implementation</a:t>
            </a:r>
            <a:endParaRPr lang="en-US" sz="2400" dirty="0">
              <a:latin typeface="Calibri" panose="020F0502020204030204" pitchFamily="34" charset="0"/>
            </a:endParaRPr>
          </a:p>
        </p:txBody>
      </p:sp>
    </p:spTree>
    <p:extLst>
      <p:ext uri="{BB962C8B-B14F-4D97-AF65-F5344CB8AC3E}">
        <p14:creationId xmlns:p14="http://schemas.microsoft.com/office/powerpoint/2010/main" val="22432519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rPr>
              <a:t>Roles – Deployment</a:t>
            </a:r>
            <a:endParaRPr lang="en-US" sz="3600"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US" sz="2400" dirty="0" smtClean="0">
                <a:latin typeface="Calibri" panose="020F0502020204030204" pitchFamily="34" charset="0"/>
              </a:rPr>
              <a:t>Responsible for the final physical delivery of the service implementation</a:t>
            </a:r>
          </a:p>
          <a:p>
            <a:r>
              <a:rPr lang="en-US" sz="2400" dirty="0" smtClean="0">
                <a:latin typeface="Calibri" panose="020F0502020204030204" pitchFamily="34" charset="0"/>
              </a:rPr>
              <a:t>Co-ordinates release documentation and communicates, including training and customer service management and technical release notes</a:t>
            </a:r>
          </a:p>
          <a:p>
            <a:r>
              <a:rPr lang="en-US" sz="2400" dirty="0" smtClean="0">
                <a:latin typeface="Calibri" panose="020F0502020204030204" pitchFamily="34" charset="0"/>
              </a:rPr>
              <a:t>Plans the deployment in conjunction with Change and SKMS and SACM</a:t>
            </a:r>
          </a:p>
          <a:p>
            <a:r>
              <a:rPr lang="en-US" sz="2400" dirty="0" smtClean="0">
                <a:latin typeface="Calibri" panose="020F0502020204030204" pitchFamily="34" charset="0"/>
              </a:rPr>
              <a:t>Provides technical and application guidance and support throughout the release process, including known errors and workarounds</a:t>
            </a:r>
          </a:p>
          <a:p>
            <a:r>
              <a:rPr lang="en-US" sz="2400" dirty="0" smtClean="0">
                <a:latin typeface="Calibri" panose="020F0502020204030204" pitchFamily="34" charset="0"/>
              </a:rPr>
              <a:t>Provides feedback on the effectiveness of the release</a:t>
            </a:r>
          </a:p>
          <a:p>
            <a:r>
              <a:rPr lang="en-US" sz="2400" dirty="0" smtClean="0">
                <a:latin typeface="Calibri" panose="020F0502020204030204" pitchFamily="34" charset="0"/>
              </a:rPr>
              <a:t>Records metrics for deployment to ensure within agreed SLAs</a:t>
            </a:r>
            <a:endParaRPr lang="en-US" sz="2000" dirty="0">
              <a:latin typeface="Calibri" panose="020F0502020204030204" pitchFamily="34" charset="0"/>
            </a:endParaRPr>
          </a:p>
        </p:txBody>
      </p:sp>
    </p:spTree>
    <p:extLst>
      <p:ext uri="{BB962C8B-B14F-4D97-AF65-F5344CB8AC3E}">
        <p14:creationId xmlns:p14="http://schemas.microsoft.com/office/powerpoint/2010/main" val="382843830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latin typeface="Calibri" panose="020F0502020204030204" pitchFamily="34" charset="0"/>
              </a:rPr>
              <a:t>Service Validation and Testing</a:t>
            </a:r>
            <a:endParaRPr lang="en-US" dirty="0">
              <a:latin typeface="Calibri" panose="020F0502020204030204" pitchFamily="34" charset="0"/>
            </a:endParaRPr>
          </a:p>
        </p:txBody>
      </p:sp>
      <p:sp>
        <p:nvSpPr>
          <p:cNvPr id="5" name="Subtitle 4"/>
          <p:cNvSpPr>
            <a:spLocks noGrp="1"/>
          </p:cNvSpPr>
          <p:nvPr>
            <p:ph type="subTitle" idx="1"/>
          </p:nvPr>
        </p:nvSpPr>
        <p:spPr/>
        <p:txBody>
          <a:bodyPr/>
          <a:lstStyle/>
          <a:p>
            <a:endParaRPr lang="en-US">
              <a:latin typeface="Calibri" panose="020F0502020204030204" pitchFamily="34" charset="0"/>
            </a:endParaRPr>
          </a:p>
        </p:txBody>
      </p:sp>
    </p:spTree>
    <p:extLst>
      <p:ext uri="{BB962C8B-B14F-4D97-AF65-F5344CB8AC3E}">
        <p14:creationId xmlns:p14="http://schemas.microsoft.com/office/powerpoint/2010/main" val="341136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Business Value</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800" dirty="0" smtClean="0">
                <a:latin typeface="Calibri" panose="020F0502020204030204" pitchFamily="34" charset="0"/>
              </a:rPr>
              <a:t>Specifically, Service Transition adds value to the business by improving:</a:t>
            </a:r>
          </a:p>
          <a:p>
            <a:pPr lvl="1"/>
            <a:r>
              <a:rPr lang="en-US" sz="2400" dirty="0" smtClean="0">
                <a:latin typeface="Calibri" panose="020F0502020204030204" pitchFamily="34" charset="0"/>
              </a:rPr>
              <a:t>The ability to adapt quickly to new requirements and market developments (‘competitive edge’)</a:t>
            </a:r>
          </a:p>
          <a:p>
            <a:pPr lvl="1"/>
            <a:r>
              <a:rPr lang="en-US" sz="2400" dirty="0" smtClean="0">
                <a:latin typeface="Calibri" panose="020F0502020204030204" pitchFamily="34" charset="0"/>
              </a:rPr>
              <a:t>The ability to cope with the transition management of mergers, de-mergers, acquisitions, transfer of services</a:t>
            </a:r>
          </a:p>
          <a:p>
            <a:pPr lvl="1"/>
            <a:r>
              <a:rPr lang="en-US" sz="2400" dirty="0" smtClean="0">
                <a:latin typeface="Calibri" panose="020F0502020204030204" pitchFamily="34" charset="0"/>
              </a:rPr>
              <a:t>The success rate of changes and releases for the business</a:t>
            </a:r>
          </a:p>
          <a:p>
            <a:pPr lvl="1"/>
            <a:r>
              <a:rPr lang="en-US" sz="2400" dirty="0" smtClean="0">
                <a:latin typeface="Calibri" panose="020F0502020204030204" pitchFamily="34" charset="0"/>
              </a:rPr>
              <a:t>Confidence in the degree of compliance with business and governance requirements during change</a:t>
            </a:r>
            <a:endParaRPr lang="en-US" sz="2400" dirty="0">
              <a:latin typeface="Calibri" panose="020F0502020204030204" pitchFamily="34" charset="0"/>
            </a:endParaRPr>
          </a:p>
        </p:txBody>
      </p:sp>
    </p:spTree>
    <p:extLst>
      <p:ext uri="{BB962C8B-B14F-4D97-AF65-F5344CB8AC3E}">
        <p14:creationId xmlns:p14="http://schemas.microsoft.com/office/powerpoint/2010/main" val="2000117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Background</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400" dirty="0">
                <a:latin typeface="Calibri" panose="020F0502020204030204" pitchFamily="34" charset="0"/>
              </a:rPr>
              <a:t>If services are not </a:t>
            </a:r>
            <a:r>
              <a:rPr lang="en-US" sz="2400" dirty="0" smtClean="0">
                <a:latin typeface="Calibri" panose="020F0502020204030204" pitchFamily="34" charset="0"/>
              </a:rPr>
              <a:t>tested sufficiently </a:t>
            </a:r>
            <a:r>
              <a:rPr lang="en-US" sz="2400" dirty="0">
                <a:latin typeface="Calibri" panose="020F0502020204030204" pitchFamily="34" charset="0"/>
              </a:rPr>
              <a:t>then their introduction into the </a:t>
            </a:r>
            <a:r>
              <a:rPr lang="en-US" sz="2400" dirty="0" smtClean="0">
                <a:latin typeface="Calibri" panose="020F0502020204030204" pitchFamily="34" charset="0"/>
              </a:rPr>
              <a:t>operational environment </a:t>
            </a:r>
            <a:r>
              <a:rPr lang="en-US" sz="2400" dirty="0">
                <a:latin typeface="Calibri" panose="020F0502020204030204" pitchFamily="34" charset="0"/>
              </a:rPr>
              <a:t>will bring a rise in:</a:t>
            </a:r>
          </a:p>
          <a:p>
            <a:pPr lvl="1"/>
            <a:r>
              <a:rPr lang="en-US" sz="2000" dirty="0" smtClean="0">
                <a:latin typeface="Calibri" panose="020F0502020204030204" pitchFamily="34" charset="0"/>
              </a:rPr>
              <a:t>Incidents</a:t>
            </a:r>
            <a:r>
              <a:rPr lang="en-US" sz="2000" dirty="0">
                <a:latin typeface="Calibri" panose="020F0502020204030204" pitchFamily="34" charset="0"/>
              </a:rPr>
              <a:t>, since failures in service elements </a:t>
            </a:r>
            <a:r>
              <a:rPr lang="en-US" sz="2000" dirty="0" smtClean="0">
                <a:latin typeface="Calibri" panose="020F0502020204030204" pitchFamily="34" charset="0"/>
              </a:rPr>
              <a:t>and mismatches </a:t>
            </a:r>
            <a:r>
              <a:rPr lang="en-US" sz="2000" dirty="0">
                <a:latin typeface="Calibri" panose="020F0502020204030204" pitchFamily="34" charset="0"/>
              </a:rPr>
              <a:t>between what was wanted and </a:t>
            </a:r>
            <a:r>
              <a:rPr lang="en-US" sz="2000" dirty="0" smtClean="0">
                <a:latin typeface="Calibri" panose="020F0502020204030204" pitchFamily="34" charset="0"/>
              </a:rPr>
              <a:t>what was </a:t>
            </a:r>
            <a:r>
              <a:rPr lang="en-US" sz="2000" dirty="0">
                <a:latin typeface="Calibri" panose="020F0502020204030204" pitchFamily="34" charset="0"/>
              </a:rPr>
              <a:t>delivered impact on business support</a:t>
            </a:r>
          </a:p>
          <a:p>
            <a:pPr lvl="1"/>
            <a:r>
              <a:rPr lang="en-US" sz="2000" dirty="0" smtClean="0">
                <a:latin typeface="Calibri" panose="020F0502020204030204" pitchFamily="34" charset="0"/>
              </a:rPr>
              <a:t>Service </a:t>
            </a:r>
            <a:r>
              <a:rPr lang="en-US" sz="2000" dirty="0">
                <a:latin typeface="Calibri" panose="020F0502020204030204" pitchFamily="34" charset="0"/>
              </a:rPr>
              <a:t>desk calls for clarification, since services </a:t>
            </a:r>
            <a:r>
              <a:rPr lang="en-US" sz="2000" dirty="0" smtClean="0">
                <a:latin typeface="Calibri" panose="020F0502020204030204" pitchFamily="34" charset="0"/>
              </a:rPr>
              <a:t>that are </a:t>
            </a:r>
            <a:r>
              <a:rPr lang="en-US" sz="2000" dirty="0">
                <a:latin typeface="Calibri" panose="020F0502020204030204" pitchFamily="34" charset="0"/>
              </a:rPr>
              <a:t>not functioning as intended are inherently </a:t>
            </a:r>
            <a:r>
              <a:rPr lang="en-US" sz="2000" dirty="0" smtClean="0">
                <a:latin typeface="Calibri" panose="020F0502020204030204" pitchFamily="34" charset="0"/>
              </a:rPr>
              <a:t>less intuitive </a:t>
            </a:r>
            <a:r>
              <a:rPr lang="en-US" sz="2000" dirty="0">
                <a:latin typeface="Calibri" panose="020F0502020204030204" pitchFamily="34" charset="0"/>
              </a:rPr>
              <a:t>causing a higher support requirement</a:t>
            </a:r>
          </a:p>
          <a:p>
            <a:pPr lvl="1"/>
            <a:r>
              <a:rPr lang="en-US" sz="2000" dirty="0" smtClean="0">
                <a:latin typeface="Calibri" panose="020F0502020204030204" pitchFamily="34" charset="0"/>
              </a:rPr>
              <a:t>Problems </a:t>
            </a:r>
            <a:r>
              <a:rPr lang="en-US" sz="2000" dirty="0">
                <a:latin typeface="Calibri" panose="020F0502020204030204" pitchFamily="34" charset="0"/>
              </a:rPr>
              <a:t>and errors that are harder to diagnose </a:t>
            </a:r>
            <a:r>
              <a:rPr lang="en-US" sz="2000" dirty="0" smtClean="0">
                <a:latin typeface="Calibri" panose="020F0502020204030204" pitchFamily="34" charset="0"/>
              </a:rPr>
              <a:t>in the </a:t>
            </a:r>
            <a:r>
              <a:rPr lang="en-US" sz="2000" dirty="0">
                <a:latin typeface="Calibri" panose="020F0502020204030204" pitchFamily="34" charset="0"/>
              </a:rPr>
              <a:t>live environment</a:t>
            </a:r>
          </a:p>
          <a:p>
            <a:pPr lvl="1"/>
            <a:r>
              <a:rPr lang="en-US" sz="2000" dirty="0" smtClean="0">
                <a:latin typeface="Calibri" panose="020F0502020204030204" pitchFamily="34" charset="0"/>
              </a:rPr>
              <a:t>Costs</a:t>
            </a:r>
            <a:r>
              <a:rPr lang="en-US" sz="2000" dirty="0">
                <a:latin typeface="Calibri" panose="020F0502020204030204" pitchFamily="34" charset="0"/>
              </a:rPr>
              <a:t>, since errors are more expensive to fix </a:t>
            </a:r>
            <a:r>
              <a:rPr lang="en-US" sz="2000" dirty="0" smtClean="0">
                <a:latin typeface="Calibri" panose="020F0502020204030204" pitchFamily="34" charset="0"/>
              </a:rPr>
              <a:t>in production </a:t>
            </a:r>
            <a:r>
              <a:rPr lang="en-US" sz="2000" dirty="0">
                <a:latin typeface="Calibri" panose="020F0502020204030204" pitchFamily="34" charset="0"/>
              </a:rPr>
              <a:t>than if found in testing</a:t>
            </a:r>
          </a:p>
          <a:p>
            <a:pPr lvl="1"/>
            <a:r>
              <a:rPr lang="en-US" sz="2000" dirty="0" smtClean="0">
                <a:latin typeface="Calibri" panose="020F0502020204030204" pitchFamily="34" charset="0"/>
              </a:rPr>
              <a:t>Services </a:t>
            </a:r>
            <a:r>
              <a:rPr lang="en-US" sz="2000" dirty="0">
                <a:latin typeface="Calibri" panose="020F0502020204030204" pitchFamily="34" charset="0"/>
              </a:rPr>
              <a:t>that are not used effectively by the users </a:t>
            </a:r>
            <a:r>
              <a:rPr lang="en-US" sz="2000" dirty="0" smtClean="0">
                <a:latin typeface="Calibri" panose="020F0502020204030204" pitchFamily="34" charset="0"/>
              </a:rPr>
              <a:t>to deliver </a:t>
            </a:r>
            <a:r>
              <a:rPr lang="en-US" sz="2000" dirty="0">
                <a:latin typeface="Calibri" panose="020F0502020204030204" pitchFamily="34" charset="0"/>
              </a:rPr>
              <a:t>the desired value.</a:t>
            </a:r>
          </a:p>
        </p:txBody>
      </p:sp>
    </p:spTree>
    <p:extLst>
      <p:ext uri="{BB962C8B-B14F-4D97-AF65-F5344CB8AC3E}">
        <p14:creationId xmlns:p14="http://schemas.microsoft.com/office/powerpoint/2010/main" val="262084200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Purpose</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800" dirty="0">
                <a:latin typeface="Calibri" panose="020F0502020204030204" pitchFamily="34" charset="0"/>
              </a:rPr>
              <a:t>Plan and implement a structured validation and </a:t>
            </a:r>
            <a:r>
              <a:rPr lang="en-US" sz="2800" dirty="0" smtClean="0">
                <a:latin typeface="Calibri" panose="020F0502020204030204" pitchFamily="34" charset="0"/>
              </a:rPr>
              <a:t>test process </a:t>
            </a:r>
            <a:r>
              <a:rPr lang="en-US" sz="2800" dirty="0">
                <a:latin typeface="Calibri" panose="020F0502020204030204" pitchFamily="34" charset="0"/>
              </a:rPr>
              <a:t>that provides objective evidence that the </a:t>
            </a:r>
            <a:r>
              <a:rPr lang="en-US" sz="2800" dirty="0" smtClean="0">
                <a:latin typeface="Calibri" panose="020F0502020204030204" pitchFamily="34" charset="0"/>
              </a:rPr>
              <a:t>new or </a:t>
            </a:r>
            <a:r>
              <a:rPr lang="en-US" sz="2800" dirty="0">
                <a:latin typeface="Calibri" panose="020F0502020204030204" pitchFamily="34" charset="0"/>
              </a:rPr>
              <a:t>changed service will support the </a:t>
            </a:r>
            <a:r>
              <a:rPr lang="en-US" sz="2800" dirty="0" smtClean="0">
                <a:latin typeface="Calibri" panose="020F0502020204030204" pitchFamily="34" charset="0"/>
              </a:rPr>
              <a:t>customer’s business </a:t>
            </a:r>
            <a:r>
              <a:rPr lang="en-US" sz="2800" dirty="0">
                <a:latin typeface="Calibri" panose="020F0502020204030204" pitchFamily="34" charset="0"/>
              </a:rPr>
              <a:t>and stakeholder requirements, </a:t>
            </a:r>
            <a:r>
              <a:rPr lang="en-US" sz="2800" dirty="0" smtClean="0">
                <a:latin typeface="Calibri" panose="020F0502020204030204" pitchFamily="34" charset="0"/>
              </a:rPr>
              <a:t>including the </a:t>
            </a:r>
            <a:r>
              <a:rPr lang="en-US" sz="2800" dirty="0">
                <a:latin typeface="Calibri" panose="020F0502020204030204" pitchFamily="34" charset="0"/>
              </a:rPr>
              <a:t>agreed service levels</a:t>
            </a:r>
          </a:p>
          <a:p>
            <a:r>
              <a:rPr lang="en-US" sz="2800" dirty="0" smtClean="0">
                <a:latin typeface="Calibri" panose="020F0502020204030204" pitchFamily="34" charset="0"/>
              </a:rPr>
              <a:t>Quality </a:t>
            </a:r>
            <a:r>
              <a:rPr lang="en-US" sz="2800" dirty="0">
                <a:latin typeface="Calibri" panose="020F0502020204030204" pitchFamily="34" charset="0"/>
              </a:rPr>
              <a:t>assure a release, its constituent </a:t>
            </a:r>
            <a:r>
              <a:rPr lang="en-US" sz="2800" dirty="0" smtClean="0">
                <a:latin typeface="Calibri" panose="020F0502020204030204" pitchFamily="34" charset="0"/>
              </a:rPr>
              <a:t>service components</a:t>
            </a:r>
            <a:r>
              <a:rPr lang="en-US" sz="2800" dirty="0">
                <a:latin typeface="Calibri" panose="020F0502020204030204" pitchFamily="34" charset="0"/>
              </a:rPr>
              <a:t>, the resultant service and </a:t>
            </a:r>
            <a:r>
              <a:rPr lang="en-US" sz="2800" dirty="0" smtClean="0">
                <a:latin typeface="Calibri" panose="020F0502020204030204" pitchFamily="34" charset="0"/>
              </a:rPr>
              <a:t>service capability </a:t>
            </a:r>
            <a:r>
              <a:rPr lang="en-US" sz="2800" dirty="0">
                <a:latin typeface="Calibri" panose="020F0502020204030204" pitchFamily="34" charset="0"/>
              </a:rPr>
              <a:t>delivered by a release</a:t>
            </a:r>
          </a:p>
          <a:p>
            <a:r>
              <a:rPr lang="en-US" sz="2800" dirty="0" smtClean="0">
                <a:latin typeface="Calibri" panose="020F0502020204030204" pitchFamily="34" charset="0"/>
              </a:rPr>
              <a:t>Identify</a:t>
            </a:r>
            <a:r>
              <a:rPr lang="en-US" sz="2800" dirty="0">
                <a:latin typeface="Calibri" panose="020F0502020204030204" pitchFamily="34" charset="0"/>
              </a:rPr>
              <a:t>, assess and address issues, errors and </a:t>
            </a:r>
            <a:r>
              <a:rPr lang="en-US" sz="2800" dirty="0" smtClean="0">
                <a:latin typeface="Calibri" panose="020F0502020204030204" pitchFamily="34" charset="0"/>
              </a:rPr>
              <a:t>risks throughout </a:t>
            </a:r>
            <a:r>
              <a:rPr lang="en-US" sz="2800" dirty="0">
                <a:latin typeface="Calibri" panose="020F0502020204030204" pitchFamily="34" charset="0"/>
              </a:rPr>
              <a:t>Service </a:t>
            </a:r>
            <a:r>
              <a:rPr lang="en-US" sz="2800" dirty="0" smtClean="0">
                <a:latin typeface="Calibri" panose="020F0502020204030204" pitchFamily="34" charset="0"/>
              </a:rPr>
              <a:t>Transition</a:t>
            </a:r>
            <a:endParaRPr lang="en-US" sz="2800" dirty="0">
              <a:latin typeface="Calibri" panose="020F0502020204030204" pitchFamily="34" charset="0"/>
            </a:endParaRPr>
          </a:p>
        </p:txBody>
      </p:sp>
    </p:spTree>
    <p:extLst>
      <p:ext uri="{BB962C8B-B14F-4D97-AF65-F5344CB8AC3E}">
        <p14:creationId xmlns:p14="http://schemas.microsoft.com/office/powerpoint/2010/main" val="377167276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Objectives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400" dirty="0">
                <a:latin typeface="Calibri" panose="020F0502020204030204" pitchFamily="34" charset="0"/>
              </a:rPr>
              <a:t>Provide confidence that a release will create a new </a:t>
            </a:r>
            <a:r>
              <a:rPr lang="en-US" sz="2400" dirty="0" smtClean="0">
                <a:latin typeface="Calibri" panose="020F0502020204030204" pitchFamily="34" charset="0"/>
              </a:rPr>
              <a:t>or changed </a:t>
            </a:r>
            <a:r>
              <a:rPr lang="en-US" sz="2400" dirty="0">
                <a:latin typeface="Calibri" panose="020F0502020204030204" pitchFamily="34" charset="0"/>
              </a:rPr>
              <a:t>service or service offerings that deliver </a:t>
            </a:r>
            <a:r>
              <a:rPr lang="en-US" sz="2400" dirty="0" smtClean="0">
                <a:latin typeface="Calibri" panose="020F0502020204030204" pitchFamily="34" charset="0"/>
              </a:rPr>
              <a:t>the expected </a:t>
            </a:r>
            <a:r>
              <a:rPr lang="en-US" sz="2400" dirty="0">
                <a:latin typeface="Calibri" panose="020F0502020204030204" pitchFamily="34" charset="0"/>
              </a:rPr>
              <a:t>outcomes and value for the </a:t>
            </a:r>
            <a:r>
              <a:rPr lang="en-US" sz="2400" dirty="0" smtClean="0">
                <a:latin typeface="Calibri" panose="020F0502020204030204" pitchFamily="34" charset="0"/>
              </a:rPr>
              <a:t>customers within </a:t>
            </a:r>
            <a:r>
              <a:rPr lang="en-US" sz="2400" dirty="0">
                <a:latin typeface="Calibri" panose="020F0502020204030204" pitchFamily="34" charset="0"/>
              </a:rPr>
              <a:t>the projected costs, capacity and constraints</a:t>
            </a:r>
          </a:p>
          <a:p>
            <a:r>
              <a:rPr lang="en-US" sz="2400" dirty="0" smtClean="0">
                <a:latin typeface="Calibri" panose="020F0502020204030204" pitchFamily="34" charset="0"/>
              </a:rPr>
              <a:t>Validate </a:t>
            </a:r>
            <a:r>
              <a:rPr lang="en-US" sz="2400" dirty="0">
                <a:latin typeface="Calibri" panose="020F0502020204030204" pitchFamily="34" charset="0"/>
              </a:rPr>
              <a:t>that a service is ‘fit for purpose’ – it </a:t>
            </a:r>
            <a:r>
              <a:rPr lang="en-US" sz="2400" dirty="0" smtClean="0">
                <a:latin typeface="Calibri" panose="020F0502020204030204" pitchFamily="34" charset="0"/>
              </a:rPr>
              <a:t>will deliver </a:t>
            </a:r>
            <a:r>
              <a:rPr lang="en-US" sz="2400" dirty="0">
                <a:latin typeface="Calibri" panose="020F0502020204030204" pitchFamily="34" charset="0"/>
              </a:rPr>
              <a:t>the required performance with </a:t>
            </a:r>
            <a:r>
              <a:rPr lang="en-US" sz="2400" dirty="0" smtClean="0">
                <a:latin typeface="Calibri" panose="020F0502020204030204" pitchFamily="34" charset="0"/>
              </a:rPr>
              <a:t>desired constraints </a:t>
            </a:r>
            <a:r>
              <a:rPr lang="en-US" sz="2400" dirty="0">
                <a:latin typeface="Calibri" panose="020F0502020204030204" pitchFamily="34" charset="0"/>
              </a:rPr>
              <a:t>removed</a:t>
            </a:r>
          </a:p>
          <a:p>
            <a:r>
              <a:rPr lang="en-US" sz="2400" dirty="0" smtClean="0">
                <a:latin typeface="Calibri" panose="020F0502020204030204" pitchFamily="34" charset="0"/>
              </a:rPr>
              <a:t>Assure </a:t>
            </a:r>
            <a:r>
              <a:rPr lang="en-US" sz="2400" dirty="0">
                <a:latin typeface="Calibri" panose="020F0502020204030204" pitchFamily="34" charset="0"/>
              </a:rPr>
              <a:t>a service is ‘fit for use’ – it meets </a:t>
            </a:r>
            <a:r>
              <a:rPr lang="en-US" sz="2400" dirty="0" smtClean="0">
                <a:latin typeface="Calibri" panose="020F0502020204030204" pitchFamily="34" charset="0"/>
              </a:rPr>
              <a:t>certain specifications </a:t>
            </a:r>
            <a:r>
              <a:rPr lang="en-US" sz="2400" dirty="0">
                <a:latin typeface="Calibri" panose="020F0502020204030204" pitchFamily="34" charset="0"/>
              </a:rPr>
              <a:t>under the specified terms and </a:t>
            </a:r>
            <a:r>
              <a:rPr lang="en-US" sz="2400" dirty="0" smtClean="0">
                <a:latin typeface="Calibri" panose="020F0502020204030204" pitchFamily="34" charset="0"/>
              </a:rPr>
              <a:t>conditions of </a:t>
            </a:r>
            <a:r>
              <a:rPr lang="en-US" sz="2400" dirty="0">
                <a:latin typeface="Calibri" panose="020F0502020204030204" pitchFamily="34" charset="0"/>
              </a:rPr>
              <a:t>use</a:t>
            </a:r>
          </a:p>
          <a:p>
            <a:r>
              <a:rPr lang="en-US" sz="2400" dirty="0" smtClean="0">
                <a:latin typeface="Calibri" panose="020F0502020204030204" pitchFamily="34" charset="0"/>
              </a:rPr>
              <a:t>Confirm </a:t>
            </a:r>
            <a:r>
              <a:rPr lang="en-US" sz="2400" dirty="0">
                <a:latin typeface="Calibri" panose="020F0502020204030204" pitchFamily="34" charset="0"/>
              </a:rPr>
              <a:t>that the customer and </a:t>
            </a:r>
            <a:r>
              <a:rPr lang="en-US" sz="2400" dirty="0" smtClean="0">
                <a:latin typeface="Calibri" panose="020F0502020204030204" pitchFamily="34" charset="0"/>
              </a:rPr>
              <a:t>stakeholder requirements </a:t>
            </a:r>
            <a:r>
              <a:rPr lang="en-US" sz="2400" dirty="0">
                <a:latin typeface="Calibri" panose="020F0502020204030204" pitchFamily="34" charset="0"/>
              </a:rPr>
              <a:t>for the new or changed service </a:t>
            </a:r>
            <a:r>
              <a:rPr lang="en-US" sz="2400" dirty="0" smtClean="0">
                <a:latin typeface="Calibri" panose="020F0502020204030204" pitchFamily="34" charset="0"/>
              </a:rPr>
              <a:t>are correctly </a:t>
            </a:r>
            <a:r>
              <a:rPr lang="en-US" sz="2400" dirty="0">
                <a:latin typeface="Calibri" panose="020F0502020204030204" pitchFamily="34" charset="0"/>
              </a:rPr>
              <a:t>defined and remedy any errors or </a:t>
            </a:r>
            <a:r>
              <a:rPr lang="en-US" sz="2400" dirty="0" smtClean="0">
                <a:latin typeface="Calibri" panose="020F0502020204030204" pitchFamily="34" charset="0"/>
              </a:rPr>
              <a:t>variances early </a:t>
            </a:r>
            <a:r>
              <a:rPr lang="en-US" sz="2400" dirty="0">
                <a:latin typeface="Calibri" panose="020F0502020204030204" pitchFamily="34" charset="0"/>
              </a:rPr>
              <a:t>in the service lifecycle as this is </a:t>
            </a:r>
            <a:r>
              <a:rPr lang="en-US" sz="2400" dirty="0" smtClean="0">
                <a:latin typeface="Calibri" panose="020F0502020204030204" pitchFamily="34" charset="0"/>
              </a:rPr>
              <a:t>considerably cheaper </a:t>
            </a:r>
            <a:r>
              <a:rPr lang="en-US" sz="2400" dirty="0">
                <a:latin typeface="Calibri" panose="020F0502020204030204" pitchFamily="34" charset="0"/>
              </a:rPr>
              <a:t>than fixing errors in production.</a:t>
            </a:r>
          </a:p>
        </p:txBody>
      </p:sp>
    </p:spTree>
    <p:extLst>
      <p:ext uri="{BB962C8B-B14F-4D97-AF65-F5344CB8AC3E}">
        <p14:creationId xmlns:p14="http://schemas.microsoft.com/office/powerpoint/2010/main" val="28084803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7370" y="110836"/>
            <a:ext cx="8953500" cy="6137564"/>
          </a:xfrm>
          <a:prstGeom prst="rect">
            <a:avLst/>
          </a:prstGeom>
        </p:spPr>
      </p:pic>
    </p:spTree>
    <p:extLst>
      <p:ext uri="{BB962C8B-B14F-4D97-AF65-F5344CB8AC3E}">
        <p14:creationId xmlns:p14="http://schemas.microsoft.com/office/powerpoint/2010/main" val="378458145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The Service V Model</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sz="2400" dirty="0" smtClean="0">
                <a:latin typeface="Calibri" panose="020F0502020204030204" pitchFamily="34" charset="0"/>
              </a:rPr>
              <a:t>The service V model provides an example of a model that can be used to represent the different configuration levels to be built and tested to deliver a service capability.</a:t>
            </a:r>
          </a:p>
          <a:p>
            <a:pPr lvl="1"/>
            <a:r>
              <a:rPr lang="en-US" sz="2000" dirty="0" smtClean="0">
                <a:latin typeface="Calibri" panose="020F0502020204030204" pitchFamily="34" charset="0"/>
              </a:rPr>
              <a:t>The left-hand side represents the specification of the service requirements.</a:t>
            </a:r>
          </a:p>
          <a:p>
            <a:pPr lvl="1"/>
            <a:r>
              <a:rPr lang="en-US" sz="2000" dirty="0" smtClean="0">
                <a:latin typeface="Calibri" panose="020F0502020204030204" pitchFamily="34" charset="0"/>
              </a:rPr>
              <a:t>The right-hand side focuses on the validation activities that are performed against the specification defined on the left-hand side.</a:t>
            </a:r>
          </a:p>
          <a:p>
            <a:pPr lvl="1"/>
            <a:r>
              <a:rPr lang="en-US" sz="2000" dirty="0" smtClean="0">
                <a:latin typeface="Calibri" panose="020F0502020204030204" pitchFamily="34" charset="0"/>
              </a:rPr>
              <a:t>At each stage on the left hand side, there is direct involvement by the equivalent party on the right hand side.</a:t>
            </a:r>
          </a:p>
          <a:p>
            <a:pPr lvl="1"/>
            <a:r>
              <a:rPr lang="en-US" sz="2000" dirty="0" smtClean="0">
                <a:latin typeface="Calibri" panose="020F0502020204030204" pitchFamily="34" charset="0"/>
              </a:rPr>
              <a:t>It shows that service validation and acceptance test planning should start with that definition of the service requirements.</a:t>
            </a:r>
          </a:p>
        </p:txBody>
      </p:sp>
    </p:spTree>
    <p:extLst>
      <p:ext uri="{BB962C8B-B14F-4D97-AF65-F5344CB8AC3E}">
        <p14:creationId xmlns:p14="http://schemas.microsoft.com/office/powerpoint/2010/main" val="18775068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1" name="Picture 3"/>
          <p:cNvPicPr>
            <a:picLocks noChangeAspect="1" noChangeArrowheads="1"/>
          </p:cNvPicPr>
          <p:nvPr/>
        </p:nvPicPr>
        <p:blipFill>
          <a:blip r:embed="rId2"/>
          <a:srcRect/>
          <a:stretch>
            <a:fillRect/>
          </a:stretch>
        </p:blipFill>
        <p:spPr bwMode="auto">
          <a:xfrm>
            <a:off x="457200" y="1397248"/>
            <a:ext cx="8458200" cy="5003552"/>
          </a:xfrm>
          <a:prstGeom prst="rect">
            <a:avLst/>
          </a:prstGeom>
          <a:noFill/>
          <a:ln w="9525">
            <a:noFill/>
            <a:miter lim="800000"/>
            <a:headEnd/>
            <a:tailEnd/>
          </a:ln>
          <a:effectLst/>
        </p:spPr>
      </p:pic>
      <p:sp>
        <p:nvSpPr>
          <p:cNvPr id="2" name="Title 1"/>
          <p:cNvSpPr>
            <a:spLocks noGrp="1"/>
          </p:cNvSpPr>
          <p:nvPr>
            <p:ph type="title"/>
          </p:nvPr>
        </p:nvSpPr>
        <p:spPr>
          <a:solidFill>
            <a:schemeClr val="bg1"/>
          </a:solidFill>
        </p:spPr>
        <p:txBody>
          <a:bodyPr/>
          <a:lstStyle/>
          <a:p>
            <a:r>
              <a:rPr lang="en-US" dirty="0" smtClean="0">
                <a:latin typeface="Calibri" panose="020F0502020204030204" pitchFamily="34" charset="0"/>
              </a:rPr>
              <a:t>The Service V Model</a:t>
            </a:r>
            <a:endParaRPr lang="en-US" dirty="0">
              <a:latin typeface="Calibri" panose="020F0502020204030204" pitchFamily="34" charset="0"/>
            </a:endParaRPr>
          </a:p>
        </p:txBody>
      </p:sp>
      <p:sp>
        <p:nvSpPr>
          <p:cNvPr id="6" name="Rectangle 5"/>
          <p:cNvSpPr/>
          <p:nvPr/>
        </p:nvSpPr>
        <p:spPr>
          <a:xfrm>
            <a:off x="8305800" y="57912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endParaRPr>
          </a:p>
        </p:txBody>
      </p:sp>
      <p:sp>
        <p:nvSpPr>
          <p:cNvPr id="7" name="Rectangle 6"/>
          <p:cNvSpPr/>
          <p:nvPr/>
        </p:nvSpPr>
        <p:spPr>
          <a:xfrm>
            <a:off x="457200" y="1371600"/>
            <a:ext cx="762000" cy="464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endParaRPr>
          </a:p>
        </p:txBody>
      </p:sp>
      <p:sp>
        <p:nvSpPr>
          <p:cNvPr id="8" name="Rectangle 7"/>
          <p:cNvSpPr/>
          <p:nvPr/>
        </p:nvSpPr>
        <p:spPr>
          <a:xfrm>
            <a:off x="1066800" y="1295400"/>
            <a:ext cx="6400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endParaRPr>
          </a:p>
        </p:txBody>
      </p:sp>
      <p:cxnSp>
        <p:nvCxnSpPr>
          <p:cNvPr id="10" name="Straight Connector 9"/>
          <p:cNvCxnSpPr/>
          <p:nvPr/>
        </p:nvCxnSpPr>
        <p:spPr>
          <a:xfrm>
            <a:off x="533400" y="1371600"/>
            <a:ext cx="807720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629400" y="5181600"/>
            <a:ext cx="22098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endParaRPr>
          </a:p>
        </p:txBody>
      </p:sp>
    </p:spTree>
    <p:extLst>
      <p:ext uri="{BB962C8B-B14F-4D97-AF65-F5344CB8AC3E}">
        <p14:creationId xmlns:p14="http://schemas.microsoft.com/office/powerpoint/2010/main" val="385111484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dirty="0">
                <a:latin typeface="Calibri" panose="020F0502020204030204" pitchFamily="34" charset="0"/>
              </a:rPr>
              <a:t>Knowledge </a:t>
            </a:r>
            <a:r>
              <a:rPr dirty="0" smtClean="0">
                <a:latin typeface="Calibri" panose="020F0502020204030204" pitchFamily="34" charset="0"/>
              </a:rPr>
              <a:t>Management</a:t>
            </a:r>
            <a:endParaRPr dirty="0">
              <a:latin typeface="Calibri" panose="020F0502020204030204" pitchFamily="34" charset="0"/>
            </a:endParaRPr>
          </a:p>
        </p:txBody>
      </p:sp>
      <p:sp>
        <p:nvSpPr>
          <p:cNvPr id="8195" name="Subtitle 4"/>
          <p:cNvSpPr>
            <a:spLocks noGrp="1"/>
          </p:cNvSpPr>
          <p:nvPr>
            <p:ph type="subTitle" idx="1"/>
          </p:nvPr>
        </p:nvSpPr>
        <p:spPr/>
        <p:txBody>
          <a:bodyPr/>
          <a:lstStyle/>
          <a:p>
            <a:endParaRPr lang="id-ID" dirty="0" smtClean="0">
              <a:latin typeface="Calibri" panose="020F0502020204030204" pitchFamily="34" charset="0"/>
            </a:endParaRPr>
          </a:p>
          <a:p>
            <a:r>
              <a:rPr lang="id-ID" dirty="0" smtClean="0">
                <a:latin typeface="Calibri" panose="020F0502020204030204" pitchFamily="34" charset="0"/>
              </a:rPr>
              <a:t>Service Transition</a:t>
            </a:r>
          </a:p>
        </p:txBody>
      </p:sp>
    </p:spTree>
    <p:extLst>
      <p:ext uri="{BB962C8B-B14F-4D97-AF65-F5344CB8AC3E}">
        <p14:creationId xmlns:p14="http://schemas.microsoft.com/office/powerpoint/2010/main" val="293837710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Goal</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rPr>
              <a:t>The goal of Knowledge Management is to enable organizations to improve the quality of management decision making by ensuring that reliable and secure information and data is available throughout the service lifecycle</a:t>
            </a:r>
          </a:p>
          <a:p>
            <a:endParaRPr lang="en-US" dirty="0" smtClean="0">
              <a:latin typeface="Calibri" panose="020F0502020204030204" pitchFamily="34" charset="0"/>
            </a:endParaRPr>
          </a:p>
          <a:p>
            <a:r>
              <a:rPr lang="en-US" dirty="0" smtClean="0">
                <a:latin typeface="Calibri" panose="020F0502020204030204" pitchFamily="34" charset="0"/>
              </a:rPr>
              <a:t>Key to this is the Service Knowledge Management System (SKMS)</a:t>
            </a:r>
            <a:endParaRPr lang="id-ID" dirty="0">
              <a:latin typeface="Calibri" panose="020F0502020204030204" pitchFamily="34" charset="0"/>
            </a:endParaRPr>
          </a:p>
        </p:txBody>
      </p:sp>
    </p:spTree>
    <p:extLst>
      <p:ext uri="{BB962C8B-B14F-4D97-AF65-F5344CB8AC3E}">
        <p14:creationId xmlns:p14="http://schemas.microsoft.com/office/powerpoint/2010/main" val="4263101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The SKMS</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Calibri" panose="020F0502020204030204" pitchFamily="34" charset="0"/>
              </a:rPr>
              <a:t>What is the </a:t>
            </a:r>
            <a:r>
              <a:rPr lang="en-US" b="1" dirty="0" smtClean="0">
                <a:latin typeface="Calibri" panose="020F0502020204030204" pitchFamily="34" charset="0"/>
              </a:rPr>
              <a:t>Service Knowledge Management System</a:t>
            </a:r>
            <a:r>
              <a:rPr lang="en-US" dirty="0" smtClean="0">
                <a:latin typeface="Calibri" panose="020F0502020204030204" pitchFamily="34" charset="0"/>
              </a:rPr>
              <a:t> (SKMS) ?</a:t>
            </a:r>
          </a:p>
          <a:p>
            <a:pPr lvl="1"/>
            <a:r>
              <a:rPr lang="en-US" sz="2400" dirty="0" smtClean="0">
                <a:latin typeface="Calibri" panose="020F0502020204030204" pitchFamily="34" charset="0"/>
              </a:rPr>
              <a:t>A set of tools and databases used to manage knowledge and information</a:t>
            </a:r>
          </a:p>
          <a:p>
            <a:pPr lvl="1"/>
            <a:r>
              <a:rPr lang="en-US" sz="2400" dirty="0" smtClean="0">
                <a:latin typeface="Calibri" panose="020F0502020204030204" pitchFamily="34" charset="0"/>
              </a:rPr>
              <a:t>The SKMS includes the Configuration Management System (CMS) as well as other tools and databases</a:t>
            </a:r>
          </a:p>
          <a:p>
            <a:pPr lvl="1"/>
            <a:r>
              <a:rPr lang="en-US" sz="2400" dirty="0" smtClean="0">
                <a:latin typeface="Calibri" panose="020F0502020204030204" pitchFamily="34" charset="0"/>
              </a:rPr>
              <a:t>The SKMS looks after all the information needed by a provider to manage the full lifecycle of IT services</a:t>
            </a:r>
          </a:p>
          <a:p>
            <a:pPr lvl="1"/>
            <a:r>
              <a:rPr lang="en-US" sz="2400" dirty="0" smtClean="0">
                <a:latin typeface="Calibri" panose="020F0502020204030204" pitchFamily="34" charset="0"/>
              </a:rPr>
              <a:t>The SKMS is lifecycle-wide, but is covered mainly in Service Transition because of its dependence on Configuration Management</a:t>
            </a:r>
          </a:p>
        </p:txBody>
      </p:sp>
    </p:spTree>
    <p:extLst>
      <p:ext uri="{BB962C8B-B14F-4D97-AF65-F5344CB8AC3E}">
        <p14:creationId xmlns:p14="http://schemas.microsoft.com/office/powerpoint/2010/main" val="277352273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The SKMS</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sz="2000" dirty="0" smtClean="0">
                <a:latin typeface="Calibri" panose="020F0502020204030204" pitchFamily="34" charset="0"/>
              </a:rPr>
              <a:t>Within IT Service Managements, knowledge management will be focused within the service knowledge management systems (SKMS)‏</a:t>
            </a:r>
          </a:p>
          <a:p>
            <a:r>
              <a:rPr lang="en-US" sz="2000" dirty="0" smtClean="0">
                <a:latin typeface="Calibri" panose="020F0502020204030204" pitchFamily="34" charset="0"/>
              </a:rPr>
              <a:t>Underpinning this knowledge will be a considerable quantity of data, which will be held in a central logical repository or configuration management system (CMS) and databases (CMDB)‏</a:t>
            </a:r>
          </a:p>
          <a:p>
            <a:r>
              <a:rPr lang="en-US" sz="2000" dirty="0" smtClean="0">
                <a:latin typeface="Calibri" panose="020F0502020204030204" pitchFamily="34" charset="0"/>
              </a:rPr>
              <a:t>However, the SKMS is a broader concept that covers a much wider base of knowledge, for example:</a:t>
            </a:r>
          </a:p>
          <a:p>
            <a:pPr lvl="1"/>
            <a:r>
              <a:rPr lang="en-US" sz="1800" dirty="0" smtClean="0">
                <a:latin typeface="Calibri" panose="020F0502020204030204" pitchFamily="34" charset="0"/>
              </a:rPr>
              <a:t>The experience of staff</a:t>
            </a:r>
          </a:p>
          <a:p>
            <a:pPr lvl="1"/>
            <a:r>
              <a:rPr lang="en-US" sz="1800" dirty="0" smtClean="0">
                <a:latin typeface="Calibri" panose="020F0502020204030204" pitchFamily="34" charset="0"/>
              </a:rPr>
              <a:t>Records of peripheral matters, e.g. User numbers and </a:t>
            </a:r>
            <a:r>
              <a:rPr lang="en-US" sz="1800" dirty="0" err="1" smtClean="0">
                <a:latin typeface="Calibri" panose="020F0502020204030204" pitchFamily="34" charset="0"/>
              </a:rPr>
              <a:t>behaviour</a:t>
            </a:r>
            <a:r>
              <a:rPr lang="en-US" sz="1800" dirty="0" smtClean="0">
                <a:latin typeface="Calibri" panose="020F0502020204030204" pitchFamily="34" charset="0"/>
              </a:rPr>
              <a:t>, organization's performance figures</a:t>
            </a:r>
          </a:p>
          <a:p>
            <a:pPr lvl="1"/>
            <a:r>
              <a:rPr lang="en-US" sz="1800" dirty="0" smtClean="0">
                <a:latin typeface="Calibri" panose="020F0502020204030204" pitchFamily="34" charset="0"/>
              </a:rPr>
              <a:t>Supplier and partners requirements, abilities and expectations</a:t>
            </a:r>
          </a:p>
          <a:p>
            <a:pPr lvl="1"/>
            <a:r>
              <a:rPr lang="en-US" sz="1800" dirty="0" smtClean="0">
                <a:latin typeface="Calibri" panose="020F0502020204030204" pitchFamily="34" charset="0"/>
              </a:rPr>
              <a:t>Typical and anticipated user skill levels.</a:t>
            </a:r>
          </a:p>
          <a:p>
            <a:endParaRPr lang="id-ID" sz="2000" dirty="0">
              <a:latin typeface="Calibri" panose="020F0502020204030204" pitchFamily="34" charset="0"/>
            </a:endParaRPr>
          </a:p>
        </p:txBody>
      </p:sp>
    </p:spTree>
    <p:extLst>
      <p:ext uri="{BB962C8B-B14F-4D97-AF65-F5344CB8AC3E}">
        <p14:creationId xmlns:p14="http://schemas.microsoft.com/office/powerpoint/2010/main" val="2975459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new inixindo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nixindo">
      <a:majorFont>
        <a:latin typeface="GE Inspira"/>
        <a:ea typeface=""/>
        <a:cs typeface=""/>
      </a:majorFont>
      <a:minorFont>
        <a:latin typeface="GE Inspi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inixindo theme.thmx</Template>
  <TotalTime>602</TotalTime>
  <Words>6112</Words>
  <Application>Microsoft Office PowerPoint</Application>
  <PresentationFormat>On-screen Show (4:3)</PresentationFormat>
  <Paragraphs>869</Paragraphs>
  <Slides>119</Slides>
  <Notes>8</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119</vt:i4>
      </vt:variant>
    </vt:vector>
  </HeadingPairs>
  <TitlesOfParts>
    <vt:vector size="123" baseType="lpstr">
      <vt:lpstr>Arial</vt:lpstr>
      <vt:lpstr>Calibri</vt:lpstr>
      <vt:lpstr>GE Inspira</vt:lpstr>
      <vt:lpstr>new inixindo theme</vt:lpstr>
      <vt:lpstr>Service Transition</vt:lpstr>
      <vt:lpstr>Agenda/Learning Objectives</vt:lpstr>
      <vt:lpstr>Agenda/Learning Objectives</vt:lpstr>
      <vt:lpstr>Scope</vt:lpstr>
      <vt:lpstr>Primary Goals, Objects and Benefits</vt:lpstr>
      <vt:lpstr>Goals and Objectives</vt:lpstr>
      <vt:lpstr>Purposes</vt:lpstr>
      <vt:lpstr>Business Value</vt:lpstr>
      <vt:lpstr>Business Value</vt:lpstr>
      <vt:lpstr>Business Value</vt:lpstr>
      <vt:lpstr>Transition Planning and Support</vt:lpstr>
      <vt:lpstr>Goals</vt:lpstr>
      <vt:lpstr>Objectives</vt:lpstr>
      <vt:lpstr>PowerPoint Presentation</vt:lpstr>
      <vt:lpstr>Change Management</vt:lpstr>
      <vt:lpstr>Objectives</vt:lpstr>
      <vt:lpstr>Purpose</vt:lpstr>
      <vt:lpstr>Purpose</vt:lpstr>
      <vt:lpstr>A Service Change</vt:lpstr>
      <vt:lpstr>Value to Business</vt:lpstr>
      <vt:lpstr>3 Types of Change Model</vt:lpstr>
      <vt:lpstr>3 Types of Change Model</vt:lpstr>
      <vt:lpstr>3 Types of Change Model</vt:lpstr>
      <vt:lpstr>PowerPoint Presentation</vt:lpstr>
      <vt:lpstr>Change Process</vt:lpstr>
      <vt:lpstr>Create and Recording RFC</vt:lpstr>
      <vt:lpstr>Review and Filter RFC</vt:lpstr>
      <vt:lpstr>Asses and Evaluate (1)</vt:lpstr>
      <vt:lpstr>The Change Advisory Board (CAB)</vt:lpstr>
      <vt:lpstr>Emergency Change Advisory Board (ECAB)‏</vt:lpstr>
      <vt:lpstr>Asses and Evaluate (2)</vt:lpstr>
      <vt:lpstr>The 7R’s of Change</vt:lpstr>
      <vt:lpstr>Asses and Evaluate (3)</vt:lpstr>
      <vt:lpstr>Authorize</vt:lpstr>
      <vt:lpstr>Delegated Authority</vt:lpstr>
      <vt:lpstr>Plan Updates</vt:lpstr>
      <vt:lpstr>Co-ordinate Implementation</vt:lpstr>
      <vt:lpstr>Review and Close </vt:lpstr>
      <vt:lpstr>KPIs &amp; Metrics (examples)</vt:lpstr>
      <vt:lpstr>Change Manager's Role</vt:lpstr>
      <vt:lpstr>Change Management Roles</vt:lpstr>
      <vt:lpstr>Service Asset Configuration Management (SACM)</vt:lpstr>
      <vt:lpstr>Goal of SACM</vt:lpstr>
      <vt:lpstr>Logical Model</vt:lpstr>
      <vt:lpstr>Objectives</vt:lpstr>
      <vt:lpstr>Scope – Asset Management</vt:lpstr>
      <vt:lpstr>Scope – Asset Management </vt:lpstr>
      <vt:lpstr>Scope – Configuration Management</vt:lpstr>
      <vt:lpstr>Basic Concepts - CIs</vt:lpstr>
      <vt:lpstr>Basic Concepts – CI Categories</vt:lpstr>
      <vt:lpstr>Service Life Cycle CIs</vt:lpstr>
      <vt:lpstr>Service CIs</vt:lpstr>
      <vt:lpstr>Organisation CIs, Internal/External CIs</vt:lpstr>
      <vt:lpstr>CI Attributes</vt:lpstr>
      <vt:lpstr>CI Relationships</vt:lpstr>
      <vt:lpstr>The Logical Model</vt:lpstr>
      <vt:lpstr>The Logical Model</vt:lpstr>
      <vt:lpstr>Configuration Management System</vt:lpstr>
      <vt:lpstr>PowerPoint Presentation</vt:lpstr>
      <vt:lpstr>Configuration Management System</vt:lpstr>
      <vt:lpstr>Definitive Media Library (DML)</vt:lpstr>
      <vt:lpstr>Definitive Media Library</vt:lpstr>
      <vt:lpstr>Definitive Spares Secure Storage Area(s)</vt:lpstr>
      <vt:lpstr>PowerPoint Presentation</vt:lpstr>
      <vt:lpstr>Baseline</vt:lpstr>
      <vt:lpstr>Snapshot</vt:lpstr>
      <vt:lpstr>SACM Process</vt:lpstr>
      <vt:lpstr>PowerPoint Presentation</vt:lpstr>
      <vt:lpstr>Management &amp; Planning</vt:lpstr>
      <vt:lpstr>Configuration Identification</vt:lpstr>
      <vt:lpstr>Configuration Control</vt:lpstr>
      <vt:lpstr>Status Reporting</vt:lpstr>
      <vt:lpstr>Verification and Audit</vt:lpstr>
      <vt:lpstr>Roles</vt:lpstr>
      <vt:lpstr>Roles</vt:lpstr>
      <vt:lpstr>Release and Deployment Management</vt:lpstr>
      <vt:lpstr>Goals</vt:lpstr>
      <vt:lpstr>Objectives</vt:lpstr>
      <vt:lpstr>Value to the Business</vt:lpstr>
      <vt:lpstr>Release Policy</vt:lpstr>
      <vt:lpstr>Release Unit</vt:lpstr>
      <vt:lpstr>Release Unit</vt:lpstr>
      <vt:lpstr>Options for Deploying a Release Unit</vt:lpstr>
      <vt:lpstr>Early Life Support</vt:lpstr>
      <vt:lpstr>Roles – Release and Deployment Manager</vt:lpstr>
      <vt:lpstr>Roles – Release and Deployment Manager</vt:lpstr>
      <vt:lpstr>Roles – Release Packaging &amp; Build Mngt</vt:lpstr>
      <vt:lpstr>Roles – Deployment</vt:lpstr>
      <vt:lpstr>Service Validation and Testing</vt:lpstr>
      <vt:lpstr>Background</vt:lpstr>
      <vt:lpstr>Purpose</vt:lpstr>
      <vt:lpstr>Objectives</vt:lpstr>
      <vt:lpstr>PowerPoint Presentation</vt:lpstr>
      <vt:lpstr>The Service V Model</vt:lpstr>
      <vt:lpstr>The Service V Model</vt:lpstr>
      <vt:lpstr>Knowledge Management</vt:lpstr>
      <vt:lpstr>Goal</vt:lpstr>
      <vt:lpstr>The SKMS</vt:lpstr>
      <vt:lpstr>The SKMS</vt:lpstr>
      <vt:lpstr>The SKMS</vt:lpstr>
      <vt:lpstr>Learning Objectives – Achieved?</vt:lpstr>
      <vt:lpstr>Learning Objectives – Achieved?</vt:lpstr>
      <vt:lpstr>Testing Your Knowledge</vt:lpstr>
      <vt:lpstr>Question #1</vt:lpstr>
      <vt:lpstr>Question #1</vt:lpstr>
      <vt:lpstr>Question #2</vt:lpstr>
      <vt:lpstr>Question #2</vt:lpstr>
      <vt:lpstr>Question #4</vt:lpstr>
      <vt:lpstr>Question #4</vt:lpstr>
      <vt:lpstr>Question #5</vt:lpstr>
      <vt:lpstr>Question #5</vt:lpstr>
      <vt:lpstr>Question #6</vt:lpstr>
      <vt:lpstr>Question #6</vt:lpstr>
      <vt:lpstr>Question #7</vt:lpstr>
      <vt:lpstr>Question #7</vt:lpstr>
      <vt:lpstr>Question #8</vt:lpstr>
      <vt:lpstr>Question #8</vt:lpstr>
      <vt:lpstr>Question #9</vt:lpstr>
      <vt:lpstr>Question #9</vt:lpstr>
    </vt:vector>
  </TitlesOfParts>
  <Company>INIXINDO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Partono Rudiarto</dc:creator>
  <cp:lastModifiedBy>nita yalina</cp:lastModifiedBy>
  <cp:revision>68</cp:revision>
  <dcterms:created xsi:type="dcterms:W3CDTF">2013-06-19T10:29:46Z</dcterms:created>
  <dcterms:modified xsi:type="dcterms:W3CDTF">2020-03-13T08:27:53Z</dcterms:modified>
</cp:coreProperties>
</file>