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8.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4.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2"/>
  </p:notesMasterIdLst>
  <p:handoutMasterIdLst>
    <p:handoutMasterId r:id="rId113"/>
  </p:handoutMasterIdLst>
  <p:sldIdLst>
    <p:sldId id="303"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3" r:id="rId62"/>
    <p:sldId id="364" r:id="rId63"/>
    <p:sldId id="365" r:id="rId64"/>
    <p:sldId id="366" r:id="rId65"/>
    <p:sldId id="367"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380" r:id="rId79"/>
    <p:sldId id="381" r:id="rId80"/>
    <p:sldId id="382" r:id="rId81"/>
    <p:sldId id="383" r:id="rId82"/>
    <p:sldId id="384" r:id="rId83"/>
    <p:sldId id="385" r:id="rId84"/>
    <p:sldId id="386" r:id="rId85"/>
    <p:sldId id="387" r:id="rId86"/>
    <p:sldId id="388" r:id="rId87"/>
    <p:sldId id="389" r:id="rId88"/>
    <p:sldId id="390" r:id="rId89"/>
    <p:sldId id="391" r:id="rId90"/>
    <p:sldId id="392" r:id="rId91"/>
    <p:sldId id="393" r:id="rId92"/>
    <p:sldId id="394" r:id="rId93"/>
    <p:sldId id="395" r:id="rId94"/>
    <p:sldId id="396" r:id="rId95"/>
    <p:sldId id="397" r:id="rId96"/>
    <p:sldId id="398" r:id="rId97"/>
    <p:sldId id="399" r:id="rId98"/>
    <p:sldId id="400" r:id="rId99"/>
    <p:sldId id="401" r:id="rId100"/>
    <p:sldId id="402" r:id="rId101"/>
    <p:sldId id="403" r:id="rId102"/>
    <p:sldId id="404" r:id="rId103"/>
    <p:sldId id="405" r:id="rId104"/>
    <p:sldId id="406" r:id="rId105"/>
    <p:sldId id="407" r:id="rId106"/>
    <p:sldId id="408" r:id="rId107"/>
    <p:sldId id="409" r:id="rId108"/>
    <p:sldId id="410" r:id="rId109"/>
    <p:sldId id="411" r:id="rId110"/>
    <p:sldId id="412" r:id="rId1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49" d="100"/>
          <a:sy n="49" d="100"/>
        </p:scale>
        <p:origin x="1708" y="33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32" d="100"/>
          <a:sy n="32" d="100"/>
        </p:scale>
        <p:origin x="-1512"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EAF9D1-41B2-4B6E-BD34-577582FEEEA3}" type="doc">
      <dgm:prSet loTypeId="urn:microsoft.com/office/officeart/2005/8/layout/default#1" loCatId="list" qsTypeId="urn:microsoft.com/office/officeart/2005/8/quickstyle/simple5" qsCatId="simple" csTypeId="urn:microsoft.com/office/officeart/2005/8/colors/colorful1#1" csCatId="colorful" phldr="1"/>
      <dgm:spPr/>
      <dgm:t>
        <a:bodyPr/>
        <a:lstStyle/>
        <a:p>
          <a:endParaRPr lang="id-ID"/>
        </a:p>
      </dgm:t>
    </dgm:pt>
    <dgm:pt modelId="{D6A1DC71-E09E-4867-AD1B-91E49215D71B}">
      <dgm:prSet phldrT="[Text]"/>
      <dgm:spPr/>
      <dgm:t>
        <a:bodyPr/>
        <a:lstStyle/>
        <a:p>
          <a:r>
            <a:rPr lang="en-US" dirty="0" smtClean="0"/>
            <a:t>Incident Management</a:t>
          </a:r>
          <a:endParaRPr lang="id-ID" dirty="0"/>
        </a:p>
      </dgm:t>
    </dgm:pt>
    <dgm:pt modelId="{2FE63456-E737-4111-A456-DF221A1FE3CB}" type="parTrans" cxnId="{BDDA4737-6CDC-4FB4-967D-836ED32ADB0A}">
      <dgm:prSet/>
      <dgm:spPr/>
      <dgm:t>
        <a:bodyPr/>
        <a:lstStyle/>
        <a:p>
          <a:endParaRPr lang="id-ID"/>
        </a:p>
      </dgm:t>
    </dgm:pt>
    <dgm:pt modelId="{992A21BB-2E78-48DB-8099-DF5549AAF689}" type="sibTrans" cxnId="{BDDA4737-6CDC-4FB4-967D-836ED32ADB0A}">
      <dgm:prSet/>
      <dgm:spPr/>
      <dgm:t>
        <a:bodyPr/>
        <a:lstStyle/>
        <a:p>
          <a:endParaRPr lang="id-ID"/>
        </a:p>
      </dgm:t>
    </dgm:pt>
    <dgm:pt modelId="{B1462196-91A3-4DB0-AF9E-34F5C672D970}">
      <dgm:prSet/>
      <dgm:spPr/>
      <dgm:t>
        <a:bodyPr/>
        <a:lstStyle/>
        <a:p>
          <a:r>
            <a:rPr lang="en-US" smtClean="0"/>
            <a:t>Event Management</a:t>
          </a:r>
          <a:endParaRPr lang="en-US" dirty="0" smtClean="0"/>
        </a:p>
      </dgm:t>
    </dgm:pt>
    <dgm:pt modelId="{1F31A5F0-8F7F-4C33-899A-A90BDB671232}" type="parTrans" cxnId="{C1D48005-FA32-4019-9BDA-FA9AF27DB618}">
      <dgm:prSet/>
      <dgm:spPr/>
      <dgm:t>
        <a:bodyPr/>
        <a:lstStyle/>
        <a:p>
          <a:endParaRPr lang="id-ID"/>
        </a:p>
      </dgm:t>
    </dgm:pt>
    <dgm:pt modelId="{F9CB72D4-316F-4D8B-B87D-175A0F03F171}" type="sibTrans" cxnId="{C1D48005-FA32-4019-9BDA-FA9AF27DB618}">
      <dgm:prSet/>
      <dgm:spPr/>
      <dgm:t>
        <a:bodyPr/>
        <a:lstStyle/>
        <a:p>
          <a:endParaRPr lang="id-ID"/>
        </a:p>
      </dgm:t>
    </dgm:pt>
    <dgm:pt modelId="{8D1BE4F7-4899-48C7-8B92-4DBC8F629948}">
      <dgm:prSet/>
      <dgm:spPr/>
      <dgm:t>
        <a:bodyPr/>
        <a:lstStyle/>
        <a:p>
          <a:r>
            <a:rPr lang="en-US" smtClean="0"/>
            <a:t>Request Fulfillment</a:t>
          </a:r>
          <a:endParaRPr lang="en-US" dirty="0" smtClean="0"/>
        </a:p>
      </dgm:t>
    </dgm:pt>
    <dgm:pt modelId="{57FBCAF4-82FE-4B7B-A072-B4F0F4D8AF90}" type="parTrans" cxnId="{59D1CE0B-6D21-4EAE-9D17-1CF5D4004174}">
      <dgm:prSet/>
      <dgm:spPr/>
      <dgm:t>
        <a:bodyPr/>
        <a:lstStyle/>
        <a:p>
          <a:endParaRPr lang="id-ID"/>
        </a:p>
      </dgm:t>
    </dgm:pt>
    <dgm:pt modelId="{38859F2D-9294-4226-A351-B7A5BE94F55F}" type="sibTrans" cxnId="{59D1CE0B-6D21-4EAE-9D17-1CF5D4004174}">
      <dgm:prSet/>
      <dgm:spPr/>
      <dgm:t>
        <a:bodyPr/>
        <a:lstStyle/>
        <a:p>
          <a:endParaRPr lang="id-ID"/>
        </a:p>
      </dgm:t>
    </dgm:pt>
    <dgm:pt modelId="{11A0D635-1CEF-4D06-B4A4-7577944099F3}">
      <dgm:prSet/>
      <dgm:spPr/>
      <dgm:t>
        <a:bodyPr/>
        <a:lstStyle/>
        <a:p>
          <a:r>
            <a:rPr lang="en-US" smtClean="0"/>
            <a:t>Problem Management</a:t>
          </a:r>
          <a:endParaRPr lang="en-US" dirty="0" smtClean="0"/>
        </a:p>
      </dgm:t>
    </dgm:pt>
    <dgm:pt modelId="{B117D6CD-48DF-45B7-A9AD-1F3DEC7FB451}" type="parTrans" cxnId="{64D025F4-B9F9-4074-93E8-1BBEF437EC7D}">
      <dgm:prSet/>
      <dgm:spPr/>
      <dgm:t>
        <a:bodyPr/>
        <a:lstStyle/>
        <a:p>
          <a:endParaRPr lang="id-ID"/>
        </a:p>
      </dgm:t>
    </dgm:pt>
    <dgm:pt modelId="{1C84BB83-29C6-49BA-AC23-08AB356A2605}" type="sibTrans" cxnId="{64D025F4-B9F9-4074-93E8-1BBEF437EC7D}">
      <dgm:prSet/>
      <dgm:spPr/>
      <dgm:t>
        <a:bodyPr/>
        <a:lstStyle/>
        <a:p>
          <a:endParaRPr lang="id-ID"/>
        </a:p>
      </dgm:t>
    </dgm:pt>
    <dgm:pt modelId="{07CDD9F1-C53F-4257-924C-D4AD1B2BF7D3}">
      <dgm:prSet/>
      <dgm:spPr/>
      <dgm:t>
        <a:bodyPr/>
        <a:lstStyle/>
        <a:p>
          <a:r>
            <a:rPr lang="en-US" smtClean="0"/>
            <a:t>Access Management</a:t>
          </a:r>
          <a:endParaRPr lang="en-US" dirty="0" smtClean="0"/>
        </a:p>
      </dgm:t>
    </dgm:pt>
    <dgm:pt modelId="{BFA565C7-EC02-48D9-9515-2D8CC99477E9}" type="parTrans" cxnId="{DFC35FEC-4A92-45CF-B87C-5D75C2F457EC}">
      <dgm:prSet/>
      <dgm:spPr/>
      <dgm:t>
        <a:bodyPr/>
        <a:lstStyle/>
        <a:p>
          <a:endParaRPr lang="id-ID"/>
        </a:p>
      </dgm:t>
    </dgm:pt>
    <dgm:pt modelId="{13878192-9993-4656-8773-89C821422588}" type="sibTrans" cxnId="{DFC35FEC-4A92-45CF-B87C-5D75C2F457EC}">
      <dgm:prSet/>
      <dgm:spPr/>
      <dgm:t>
        <a:bodyPr/>
        <a:lstStyle/>
        <a:p>
          <a:endParaRPr lang="id-ID"/>
        </a:p>
      </dgm:t>
    </dgm:pt>
    <dgm:pt modelId="{37BF6DA6-7D81-443E-A8B0-2C14646470AD}" type="pres">
      <dgm:prSet presAssocID="{DAEAF9D1-41B2-4B6E-BD34-577582FEEEA3}" presName="diagram" presStyleCnt="0">
        <dgm:presLayoutVars>
          <dgm:dir/>
          <dgm:resizeHandles val="exact"/>
        </dgm:presLayoutVars>
      </dgm:prSet>
      <dgm:spPr/>
      <dgm:t>
        <a:bodyPr/>
        <a:lstStyle/>
        <a:p>
          <a:endParaRPr lang="id-ID"/>
        </a:p>
      </dgm:t>
    </dgm:pt>
    <dgm:pt modelId="{A87EF6EB-8AF4-4119-9008-6602DE226EA0}" type="pres">
      <dgm:prSet presAssocID="{D6A1DC71-E09E-4867-AD1B-91E49215D71B}" presName="node" presStyleLbl="node1" presStyleIdx="0" presStyleCnt="5">
        <dgm:presLayoutVars>
          <dgm:bulletEnabled val="1"/>
        </dgm:presLayoutVars>
      </dgm:prSet>
      <dgm:spPr/>
      <dgm:t>
        <a:bodyPr/>
        <a:lstStyle/>
        <a:p>
          <a:endParaRPr lang="id-ID"/>
        </a:p>
      </dgm:t>
    </dgm:pt>
    <dgm:pt modelId="{266B0E89-4C19-47FF-AAB0-B3A0ED0756DA}" type="pres">
      <dgm:prSet presAssocID="{992A21BB-2E78-48DB-8099-DF5549AAF689}" presName="sibTrans" presStyleCnt="0"/>
      <dgm:spPr/>
    </dgm:pt>
    <dgm:pt modelId="{B7244C0E-2183-4303-A5CA-7F11C14D8324}" type="pres">
      <dgm:prSet presAssocID="{B1462196-91A3-4DB0-AF9E-34F5C672D970}" presName="node" presStyleLbl="node1" presStyleIdx="1" presStyleCnt="5">
        <dgm:presLayoutVars>
          <dgm:bulletEnabled val="1"/>
        </dgm:presLayoutVars>
      </dgm:prSet>
      <dgm:spPr/>
      <dgm:t>
        <a:bodyPr/>
        <a:lstStyle/>
        <a:p>
          <a:endParaRPr lang="id-ID"/>
        </a:p>
      </dgm:t>
    </dgm:pt>
    <dgm:pt modelId="{A1799B18-CDA0-43FE-AE45-E2407C55EEAD}" type="pres">
      <dgm:prSet presAssocID="{F9CB72D4-316F-4D8B-B87D-175A0F03F171}" presName="sibTrans" presStyleCnt="0"/>
      <dgm:spPr/>
    </dgm:pt>
    <dgm:pt modelId="{7C3CF7DA-CF16-4625-BF39-3899855157DC}" type="pres">
      <dgm:prSet presAssocID="{8D1BE4F7-4899-48C7-8B92-4DBC8F629948}" presName="node" presStyleLbl="node1" presStyleIdx="2" presStyleCnt="5">
        <dgm:presLayoutVars>
          <dgm:bulletEnabled val="1"/>
        </dgm:presLayoutVars>
      </dgm:prSet>
      <dgm:spPr/>
      <dgm:t>
        <a:bodyPr/>
        <a:lstStyle/>
        <a:p>
          <a:endParaRPr lang="id-ID"/>
        </a:p>
      </dgm:t>
    </dgm:pt>
    <dgm:pt modelId="{DB6C3233-20E0-4FD1-9512-7DA53A7883E5}" type="pres">
      <dgm:prSet presAssocID="{38859F2D-9294-4226-A351-B7A5BE94F55F}" presName="sibTrans" presStyleCnt="0"/>
      <dgm:spPr/>
    </dgm:pt>
    <dgm:pt modelId="{AF0B06C2-DC04-4726-8685-BD3F695D8419}" type="pres">
      <dgm:prSet presAssocID="{11A0D635-1CEF-4D06-B4A4-7577944099F3}" presName="node" presStyleLbl="node1" presStyleIdx="3" presStyleCnt="5">
        <dgm:presLayoutVars>
          <dgm:bulletEnabled val="1"/>
        </dgm:presLayoutVars>
      </dgm:prSet>
      <dgm:spPr/>
      <dgm:t>
        <a:bodyPr/>
        <a:lstStyle/>
        <a:p>
          <a:endParaRPr lang="id-ID"/>
        </a:p>
      </dgm:t>
    </dgm:pt>
    <dgm:pt modelId="{5224A277-E64D-40E1-8255-898EFCAEDA52}" type="pres">
      <dgm:prSet presAssocID="{1C84BB83-29C6-49BA-AC23-08AB356A2605}" presName="sibTrans" presStyleCnt="0"/>
      <dgm:spPr/>
    </dgm:pt>
    <dgm:pt modelId="{539A6DCD-D3AB-4B38-A2F3-283A00554CE5}" type="pres">
      <dgm:prSet presAssocID="{07CDD9F1-C53F-4257-924C-D4AD1B2BF7D3}" presName="node" presStyleLbl="node1" presStyleIdx="4" presStyleCnt="5">
        <dgm:presLayoutVars>
          <dgm:bulletEnabled val="1"/>
        </dgm:presLayoutVars>
      </dgm:prSet>
      <dgm:spPr/>
      <dgm:t>
        <a:bodyPr/>
        <a:lstStyle/>
        <a:p>
          <a:endParaRPr lang="id-ID"/>
        </a:p>
      </dgm:t>
    </dgm:pt>
  </dgm:ptLst>
  <dgm:cxnLst>
    <dgm:cxn modelId="{70AA1B1F-A593-4ABF-A894-C39E4D7A784B}" type="presOf" srcId="{DAEAF9D1-41B2-4B6E-BD34-577582FEEEA3}" destId="{37BF6DA6-7D81-443E-A8B0-2C14646470AD}" srcOrd="0" destOrd="0" presId="urn:microsoft.com/office/officeart/2005/8/layout/default#1"/>
    <dgm:cxn modelId="{55E153AE-9C5A-4133-8409-9D482EF11BD0}" type="presOf" srcId="{D6A1DC71-E09E-4867-AD1B-91E49215D71B}" destId="{A87EF6EB-8AF4-4119-9008-6602DE226EA0}" srcOrd="0" destOrd="0" presId="urn:microsoft.com/office/officeart/2005/8/layout/default#1"/>
    <dgm:cxn modelId="{64D025F4-B9F9-4074-93E8-1BBEF437EC7D}" srcId="{DAEAF9D1-41B2-4B6E-BD34-577582FEEEA3}" destId="{11A0D635-1CEF-4D06-B4A4-7577944099F3}" srcOrd="3" destOrd="0" parTransId="{B117D6CD-48DF-45B7-A9AD-1F3DEC7FB451}" sibTransId="{1C84BB83-29C6-49BA-AC23-08AB356A2605}"/>
    <dgm:cxn modelId="{59D1CE0B-6D21-4EAE-9D17-1CF5D4004174}" srcId="{DAEAF9D1-41B2-4B6E-BD34-577582FEEEA3}" destId="{8D1BE4F7-4899-48C7-8B92-4DBC8F629948}" srcOrd="2" destOrd="0" parTransId="{57FBCAF4-82FE-4B7B-A072-B4F0F4D8AF90}" sibTransId="{38859F2D-9294-4226-A351-B7A5BE94F55F}"/>
    <dgm:cxn modelId="{A232C531-1AB3-48F4-B12C-984BDEBEF948}" type="presOf" srcId="{11A0D635-1CEF-4D06-B4A4-7577944099F3}" destId="{AF0B06C2-DC04-4726-8685-BD3F695D8419}" srcOrd="0" destOrd="0" presId="urn:microsoft.com/office/officeart/2005/8/layout/default#1"/>
    <dgm:cxn modelId="{E4417D53-7D9B-45B6-8B68-A0D51D847158}" type="presOf" srcId="{B1462196-91A3-4DB0-AF9E-34F5C672D970}" destId="{B7244C0E-2183-4303-A5CA-7F11C14D8324}" srcOrd="0" destOrd="0" presId="urn:microsoft.com/office/officeart/2005/8/layout/default#1"/>
    <dgm:cxn modelId="{DFC35FEC-4A92-45CF-B87C-5D75C2F457EC}" srcId="{DAEAF9D1-41B2-4B6E-BD34-577582FEEEA3}" destId="{07CDD9F1-C53F-4257-924C-D4AD1B2BF7D3}" srcOrd="4" destOrd="0" parTransId="{BFA565C7-EC02-48D9-9515-2D8CC99477E9}" sibTransId="{13878192-9993-4656-8773-89C821422588}"/>
    <dgm:cxn modelId="{7809B47B-B253-4409-B88D-FABE7F39177E}" type="presOf" srcId="{8D1BE4F7-4899-48C7-8B92-4DBC8F629948}" destId="{7C3CF7DA-CF16-4625-BF39-3899855157DC}" srcOrd="0" destOrd="0" presId="urn:microsoft.com/office/officeart/2005/8/layout/default#1"/>
    <dgm:cxn modelId="{0DAE9D19-41A4-49B8-8AD4-E46BEC911DBD}" type="presOf" srcId="{07CDD9F1-C53F-4257-924C-D4AD1B2BF7D3}" destId="{539A6DCD-D3AB-4B38-A2F3-283A00554CE5}" srcOrd="0" destOrd="0" presId="urn:microsoft.com/office/officeart/2005/8/layout/default#1"/>
    <dgm:cxn modelId="{BDDA4737-6CDC-4FB4-967D-836ED32ADB0A}" srcId="{DAEAF9D1-41B2-4B6E-BD34-577582FEEEA3}" destId="{D6A1DC71-E09E-4867-AD1B-91E49215D71B}" srcOrd="0" destOrd="0" parTransId="{2FE63456-E737-4111-A456-DF221A1FE3CB}" sibTransId="{992A21BB-2E78-48DB-8099-DF5549AAF689}"/>
    <dgm:cxn modelId="{C1D48005-FA32-4019-9BDA-FA9AF27DB618}" srcId="{DAEAF9D1-41B2-4B6E-BD34-577582FEEEA3}" destId="{B1462196-91A3-4DB0-AF9E-34F5C672D970}" srcOrd="1" destOrd="0" parTransId="{1F31A5F0-8F7F-4C33-899A-A90BDB671232}" sibTransId="{F9CB72D4-316F-4D8B-B87D-175A0F03F171}"/>
    <dgm:cxn modelId="{A9203099-E133-421C-9E23-3EC8CBDBCFDA}" type="presParOf" srcId="{37BF6DA6-7D81-443E-A8B0-2C14646470AD}" destId="{A87EF6EB-8AF4-4119-9008-6602DE226EA0}" srcOrd="0" destOrd="0" presId="urn:microsoft.com/office/officeart/2005/8/layout/default#1"/>
    <dgm:cxn modelId="{5781B617-4AEF-4F1D-A2BD-D6385919E0A8}" type="presParOf" srcId="{37BF6DA6-7D81-443E-A8B0-2C14646470AD}" destId="{266B0E89-4C19-47FF-AAB0-B3A0ED0756DA}" srcOrd="1" destOrd="0" presId="urn:microsoft.com/office/officeart/2005/8/layout/default#1"/>
    <dgm:cxn modelId="{F946973C-F872-4EF3-8344-83B0E654F41A}" type="presParOf" srcId="{37BF6DA6-7D81-443E-A8B0-2C14646470AD}" destId="{B7244C0E-2183-4303-A5CA-7F11C14D8324}" srcOrd="2" destOrd="0" presId="urn:microsoft.com/office/officeart/2005/8/layout/default#1"/>
    <dgm:cxn modelId="{9E7A12F8-9960-45C7-8D85-83F909D35648}" type="presParOf" srcId="{37BF6DA6-7D81-443E-A8B0-2C14646470AD}" destId="{A1799B18-CDA0-43FE-AE45-E2407C55EEAD}" srcOrd="3" destOrd="0" presId="urn:microsoft.com/office/officeart/2005/8/layout/default#1"/>
    <dgm:cxn modelId="{BD672EF9-E043-4850-9A8F-6207CD100900}" type="presParOf" srcId="{37BF6DA6-7D81-443E-A8B0-2C14646470AD}" destId="{7C3CF7DA-CF16-4625-BF39-3899855157DC}" srcOrd="4" destOrd="0" presId="urn:microsoft.com/office/officeart/2005/8/layout/default#1"/>
    <dgm:cxn modelId="{2E311DCD-2226-4939-9679-27927E370233}" type="presParOf" srcId="{37BF6DA6-7D81-443E-A8B0-2C14646470AD}" destId="{DB6C3233-20E0-4FD1-9512-7DA53A7883E5}" srcOrd="5" destOrd="0" presId="urn:microsoft.com/office/officeart/2005/8/layout/default#1"/>
    <dgm:cxn modelId="{33650B2C-479F-4653-B8A3-38907B9CE80D}" type="presParOf" srcId="{37BF6DA6-7D81-443E-A8B0-2C14646470AD}" destId="{AF0B06C2-DC04-4726-8685-BD3F695D8419}" srcOrd="6" destOrd="0" presId="urn:microsoft.com/office/officeart/2005/8/layout/default#1"/>
    <dgm:cxn modelId="{BA3CEC84-D512-4F28-8F87-1B5F17D6632C}" type="presParOf" srcId="{37BF6DA6-7D81-443E-A8B0-2C14646470AD}" destId="{5224A277-E64D-40E1-8255-898EFCAEDA52}" srcOrd="7" destOrd="0" presId="urn:microsoft.com/office/officeart/2005/8/layout/default#1"/>
    <dgm:cxn modelId="{55A48598-33BD-483D-A0FD-27B78DBEC89A}" type="presParOf" srcId="{37BF6DA6-7D81-443E-A8B0-2C14646470AD}" destId="{539A6DCD-D3AB-4B38-A2F3-283A00554CE5}" srcOrd="8"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7D95F62-5F8F-4FFD-9424-2DF3ACA678CC}"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US"/>
        </a:p>
      </dgm:t>
    </dgm:pt>
    <dgm:pt modelId="{D3811FDD-0247-4958-B3E4-B3BABA2403E3}">
      <dgm:prSet phldrT="[Text]"/>
      <dgm:spPr/>
      <dgm:t>
        <a:bodyPr/>
        <a:lstStyle/>
        <a:p>
          <a:r>
            <a:rPr lang="en-US" b="1" dirty="0" smtClean="0"/>
            <a:t>Functional Escalation</a:t>
          </a:r>
          <a:endParaRPr lang="en-US" dirty="0"/>
        </a:p>
      </dgm:t>
    </dgm:pt>
    <dgm:pt modelId="{A5375099-27E0-4D8B-A5B4-5380BEFE398A}" type="parTrans" cxnId="{56509DE7-1CB0-4AD8-A758-FA7BC495109F}">
      <dgm:prSet/>
      <dgm:spPr/>
      <dgm:t>
        <a:bodyPr/>
        <a:lstStyle/>
        <a:p>
          <a:endParaRPr lang="en-US"/>
        </a:p>
      </dgm:t>
    </dgm:pt>
    <dgm:pt modelId="{98FC407C-CC87-4ADC-AB83-515BDCB6B7CD}" type="sibTrans" cxnId="{56509DE7-1CB0-4AD8-A758-FA7BC495109F}">
      <dgm:prSet/>
      <dgm:spPr/>
      <dgm:t>
        <a:bodyPr/>
        <a:lstStyle/>
        <a:p>
          <a:endParaRPr lang="en-US"/>
        </a:p>
      </dgm:t>
    </dgm:pt>
    <dgm:pt modelId="{374E3C81-93A6-4215-AD72-9DDDA444720E}">
      <dgm:prSet/>
      <dgm:spPr/>
      <dgm:t>
        <a:bodyPr/>
        <a:lstStyle/>
        <a:p>
          <a:r>
            <a:rPr lang="en-US" smtClean="0"/>
            <a:t>Call moves from the service desk (1</a:t>
          </a:r>
          <a:r>
            <a:rPr lang="en-US" baseline="30000" smtClean="0"/>
            <a:t>st</a:t>
          </a:r>
          <a:r>
            <a:rPr lang="en-US" smtClean="0"/>
            <a:t> level) to 2</a:t>
          </a:r>
          <a:r>
            <a:rPr lang="en-US" baseline="30000" smtClean="0"/>
            <a:t>nd</a:t>
          </a:r>
          <a:r>
            <a:rPr lang="en-US" smtClean="0"/>
            <a:t> level, 3</a:t>
          </a:r>
          <a:r>
            <a:rPr lang="en-US" baseline="30000" smtClean="0"/>
            <a:t>rd</a:t>
          </a:r>
          <a:r>
            <a:rPr lang="en-US" smtClean="0"/>
            <a:t> level etc for ‘higher level’ technical support</a:t>
          </a:r>
          <a:endParaRPr lang="en-US" dirty="0" smtClean="0"/>
        </a:p>
      </dgm:t>
    </dgm:pt>
    <dgm:pt modelId="{FC27EA9D-0B45-4FA3-88EC-F07B968654B0}" type="parTrans" cxnId="{69E59611-6193-44BE-A859-8938672FF125}">
      <dgm:prSet/>
      <dgm:spPr/>
      <dgm:t>
        <a:bodyPr/>
        <a:lstStyle/>
        <a:p>
          <a:endParaRPr lang="en-US"/>
        </a:p>
      </dgm:t>
    </dgm:pt>
    <dgm:pt modelId="{24EDF9ED-5EB9-4EB1-AD6E-E328197A19D6}" type="sibTrans" cxnId="{69E59611-6193-44BE-A859-8938672FF125}">
      <dgm:prSet/>
      <dgm:spPr/>
      <dgm:t>
        <a:bodyPr/>
        <a:lstStyle/>
        <a:p>
          <a:endParaRPr lang="en-US"/>
        </a:p>
      </dgm:t>
    </dgm:pt>
    <dgm:pt modelId="{DA749E4F-DB74-4668-BFEA-9E88B888FAE3}">
      <dgm:prSet/>
      <dgm:spPr/>
      <dgm:t>
        <a:bodyPr/>
        <a:lstStyle/>
        <a:p>
          <a:r>
            <a:rPr lang="en-US" smtClean="0"/>
            <a:t>The rules of functional escalation and handling of incidents must be agreed in operational level agreements and contracts with internal and external support groups respectively</a:t>
          </a:r>
          <a:endParaRPr lang="en-US" dirty="0" smtClean="0"/>
        </a:p>
      </dgm:t>
    </dgm:pt>
    <dgm:pt modelId="{C3E40EA0-1616-4994-A1C9-FB64983A51DF}" type="parTrans" cxnId="{B29A8770-49F1-4299-B73B-F4BD9D9AFA6E}">
      <dgm:prSet/>
      <dgm:spPr/>
      <dgm:t>
        <a:bodyPr/>
        <a:lstStyle/>
        <a:p>
          <a:endParaRPr lang="en-US"/>
        </a:p>
      </dgm:t>
    </dgm:pt>
    <dgm:pt modelId="{EB31DBAA-D980-4669-BC99-40B0482A0B60}" type="sibTrans" cxnId="{B29A8770-49F1-4299-B73B-F4BD9D9AFA6E}">
      <dgm:prSet/>
      <dgm:spPr/>
      <dgm:t>
        <a:bodyPr/>
        <a:lstStyle/>
        <a:p>
          <a:endParaRPr lang="en-US"/>
        </a:p>
      </dgm:t>
    </dgm:pt>
    <dgm:pt modelId="{84B23DAD-DC22-4393-8081-F3E9C6A9338B}">
      <dgm:prSet/>
      <dgm:spPr/>
      <dgm:t>
        <a:bodyPr/>
        <a:lstStyle/>
        <a:p>
          <a:r>
            <a:rPr lang="en-US" b="1" smtClean="0"/>
            <a:t>Hierarchical Escalation</a:t>
          </a:r>
          <a:endParaRPr lang="en-US" b="1" dirty="0" smtClean="0"/>
        </a:p>
      </dgm:t>
    </dgm:pt>
    <dgm:pt modelId="{3C553C69-5324-4478-80DE-6D1C0FDD4324}" type="parTrans" cxnId="{DC42EFA0-DF08-45A6-B1CB-D0684705EC45}">
      <dgm:prSet/>
      <dgm:spPr/>
      <dgm:t>
        <a:bodyPr/>
        <a:lstStyle/>
        <a:p>
          <a:endParaRPr lang="en-US"/>
        </a:p>
      </dgm:t>
    </dgm:pt>
    <dgm:pt modelId="{3A98AAF5-16F6-4E8F-A4DD-036765C3AAC5}" type="sibTrans" cxnId="{DC42EFA0-DF08-45A6-B1CB-D0684705EC45}">
      <dgm:prSet/>
      <dgm:spPr/>
      <dgm:t>
        <a:bodyPr/>
        <a:lstStyle/>
        <a:p>
          <a:endParaRPr lang="en-US"/>
        </a:p>
      </dgm:t>
    </dgm:pt>
    <dgm:pt modelId="{DCBD4EC8-B403-4785-B5FF-DD5889007878}">
      <dgm:prSet/>
      <dgm:spPr/>
      <dgm:t>
        <a:bodyPr/>
        <a:lstStyle/>
        <a:p>
          <a:r>
            <a:rPr lang="en-US" smtClean="0"/>
            <a:t>Call moves up the ‘Management chain’, ensuring the right level of IT management is involved</a:t>
          </a:r>
          <a:endParaRPr lang="en-US" dirty="0" smtClean="0"/>
        </a:p>
      </dgm:t>
    </dgm:pt>
    <dgm:pt modelId="{7382AEF5-9F9F-47D7-A11B-93148BE6B89C}" type="parTrans" cxnId="{6737C51F-4504-4514-A370-BBD52EE2A702}">
      <dgm:prSet/>
      <dgm:spPr/>
      <dgm:t>
        <a:bodyPr/>
        <a:lstStyle/>
        <a:p>
          <a:endParaRPr lang="en-US"/>
        </a:p>
      </dgm:t>
    </dgm:pt>
    <dgm:pt modelId="{8C560B46-EF1D-4EDA-B2B3-A60A44EEBD48}" type="sibTrans" cxnId="{6737C51F-4504-4514-A370-BBD52EE2A702}">
      <dgm:prSet/>
      <dgm:spPr/>
      <dgm:t>
        <a:bodyPr/>
        <a:lstStyle/>
        <a:p>
          <a:endParaRPr lang="en-US"/>
        </a:p>
      </dgm:t>
    </dgm:pt>
    <dgm:pt modelId="{111386F6-0D81-478A-8E94-C1E69F5E7C03}">
      <dgm:prSet/>
      <dgm:spPr/>
      <dgm:t>
        <a:bodyPr/>
        <a:lstStyle/>
        <a:p>
          <a:r>
            <a:rPr lang="en-US" smtClean="0"/>
            <a:t>Manages any relationship issues with the business that may arise</a:t>
          </a:r>
          <a:endParaRPr lang="en-US" dirty="0" smtClean="0"/>
        </a:p>
      </dgm:t>
    </dgm:pt>
    <dgm:pt modelId="{236D8D89-8B06-4453-B055-6ACD5E0515D3}" type="parTrans" cxnId="{3CA6856F-665E-468A-841E-9A4B5CB18463}">
      <dgm:prSet/>
      <dgm:spPr/>
      <dgm:t>
        <a:bodyPr/>
        <a:lstStyle/>
        <a:p>
          <a:endParaRPr lang="en-US"/>
        </a:p>
      </dgm:t>
    </dgm:pt>
    <dgm:pt modelId="{404F9B54-DEA0-4A16-B31F-B35751485966}" type="sibTrans" cxnId="{3CA6856F-665E-468A-841E-9A4B5CB18463}">
      <dgm:prSet/>
      <dgm:spPr/>
      <dgm:t>
        <a:bodyPr/>
        <a:lstStyle/>
        <a:p>
          <a:endParaRPr lang="en-US"/>
        </a:p>
      </dgm:t>
    </dgm:pt>
    <dgm:pt modelId="{D178893E-B861-4FCC-A44E-034D8DFDF353}">
      <dgm:prSet/>
      <dgm:spPr/>
      <dgm:t>
        <a:bodyPr/>
        <a:lstStyle/>
        <a:p>
          <a:r>
            <a:rPr lang="en-US" smtClean="0"/>
            <a:t>Arranges for any additional technical skills that may be required- e.g. supplier, contractor, consultancy</a:t>
          </a:r>
          <a:endParaRPr lang="en-US" dirty="0" smtClean="0"/>
        </a:p>
      </dgm:t>
    </dgm:pt>
    <dgm:pt modelId="{B5902B24-4A46-4AC5-8A73-CC58D2D57308}" type="parTrans" cxnId="{2988B317-9F89-4DC0-A6A8-55F40880C227}">
      <dgm:prSet/>
      <dgm:spPr/>
      <dgm:t>
        <a:bodyPr/>
        <a:lstStyle/>
        <a:p>
          <a:endParaRPr lang="en-US"/>
        </a:p>
      </dgm:t>
    </dgm:pt>
    <dgm:pt modelId="{7632B2AB-E4E3-441C-93E2-90EB8794FA85}" type="sibTrans" cxnId="{2988B317-9F89-4DC0-A6A8-55F40880C227}">
      <dgm:prSet/>
      <dgm:spPr/>
      <dgm:t>
        <a:bodyPr/>
        <a:lstStyle/>
        <a:p>
          <a:endParaRPr lang="en-US"/>
        </a:p>
      </dgm:t>
    </dgm:pt>
    <dgm:pt modelId="{EB60ADA3-C881-4A93-9C74-8C01FADB39C2}">
      <dgm:prSet/>
      <dgm:spPr/>
      <dgm:t>
        <a:bodyPr/>
        <a:lstStyle/>
        <a:p>
          <a:r>
            <a:rPr lang="en-US" smtClean="0"/>
            <a:t>Often part of the major incident and high priority incident procedures</a:t>
          </a:r>
          <a:endParaRPr lang="en-US" dirty="0" smtClean="0"/>
        </a:p>
      </dgm:t>
    </dgm:pt>
    <dgm:pt modelId="{774B2192-834B-4F80-A37F-27BE62BB1C11}" type="parTrans" cxnId="{B071890F-9DA2-4BB5-91C6-980E6035CA88}">
      <dgm:prSet/>
      <dgm:spPr/>
      <dgm:t>
        <a:bodyPr/>
        <a:lstStyle/>
        <a:p>
          <a:endParaRPr lang="en-US"/>
        </a:p>
      </dgm:t>
    </dgm:pt>
    <dgm:pt modelId="{F781A9D6-BDC2-47B1-BDE3-5C620AAD9739}" type="sibTrans" cxnId="{B071890F-9DA2-4BB5-91C6-980E6035CA88}">
      <dgm:prSet/>
      <dgm:spPr/>
      <dgm:t>
        <a:bodyPr/>
        <a:lstStyle/>
        <a:p>
          <a:endParaRPr lang="en-US"/>
        </a:p>
      </dgm:t>
    </dgm:pt>
    <dgm:pt modelId="{20F2511A-FA5F-426D-A119-9351611F4383}" type="pres">
      <dgm:prSet presAssocID="{07D95F62-5F8F-4FFD-9424-2DF3ACA678CC}" presName="Name0" presStyleCnt="0">
        <dgm:presLayoutVars>
          <dgm:dir/>
          <dgm:animLvl val="lvl"/>
          <dgm:resizeHandles/>
        </dgm:presLayoutVars>
      </dgm:prSet>
      <dgm:spPr/>
      <dgm:t>
        <a:bodyPr/>
        <a:lstStyle/>
        <a:p>
          <a:endParaRPr lang="id-ID"/>
        </a:p>
      </dgm:t>
    </dgm:pt>
    <dgm:pt modelId="{5148C784-6959-46CC-8FDE-1444A594CE50}" type="pres">
      <dgm:prSet presAssocID="{D3811FDD-0247-4958-B3E4-B3BABA2403E3}" presName="linNode" presStyleCnt="0"/>
      <dgm:spPr/>
    </dgm:pt>
    <dgm:pt modelId="{A1C5D32D-EDDB-4406-98F4-548B3277083A}" type="pres">
      <dgm:prSet presAssocID="{D3811FDD-0247-4958-B3E4-B3BABA2403E3}" presName="parentShp" presStyleLbl="node1" presStyleIdx="0" presStyleCnt="2">
        <dgm:presLayoutVars>
          <dgm:bulletEnabled val="1"/>
        </dgm:presLayoutVars>
      </dgm:prSet>
      <dgm:spPr/>
      <dgm:t>
        <a:bodyPr/>
        <a:lstStyle/>
        <a:p>
          <a:endParaRPr lang="en-US"/>
        </a:p>
      </dgm:t>
    </dgm:pt>
    <dgm:pt modelId="{3A73C5C8-1BF1-4CD7-A334-9586F1C3179B}" type="pres">
      <dgm:prSet presAssocID="{D3811FDD-0247-4958-B3E4-B3BABA2403E3}" presName="childShp" presStyleLbl="bgAccFollowNode1" presStyleIdx="0" presStyleCnt="2">
        <dgm:presLayoutVars>
          <dgm:bulletEnabled val="1"/>
        </dgm:presLayoutVars>
      </dgm:prSet>
      <dgm:spPr/>
      <dgm:t>
        <a:bodyPr/>
        <a:lstStyle/>
        <a:p>
          <a:endParaRPr lang="id-ID"/>
        </a:p>
      </dgm:t>
    </dgm:pt>
    <dgm:pt modelId="{1490CFB8-E6BA-47E5-B535-CD59FEEE96A3}" type="pres">
      <dgm:prSet presAssocID="{98FC407C-CC87-4ADC-AB83-515BDCB6B7CD}" presName="spacing" presStyleCnt="0"/>
      <dgm:spPr/>
    </dgm:pt>
    <dgm:pt modelId="{4FA66B8D-17E5-43EF-889B-1F25E48026DB}" type="pres">
      <dgm:prSet presAssocID="{84B23DAD-DC22-4393-8081-F3E9C6A9338B}" presName="linNode" presStyleCnt="0"/>
      <dgm:spPr/>
    </dgm:pt>
    <dgm:pt modelId="{041B9589-FA48-400A-B54E-5C739335B37D}" type="pres">
      <dgm:prSet presAssocID="{84B23DAD-DC22-4393-8081-F3E9C6A9338B}" presName="parentShp" presStyleLbl="node1" presStyleIdx="1" presStyleCnt="2">
        <dgm:presLayoutVars>
          <dgm:bulletEnabled val="1"/>
        </dgm:presLayoutVars>
      </dgm:prSet>
      <dgm:spPr/>
      <dgm:t>
        <a:bodyPr/>
        <a:lstStyle/>
        <a:p>
          <a:endParaRPr lang="id-ID"/>
        </a:p>
      </dgm:t>
    </dgm:pt>
    <dgm:pt modelId="{C634020A-3553-4690-9557-35B253A5F5FB}" type="pres">
      <dgm:prSet presAssocID="{84B23DAD-DC22-4393-8081-F3E9C6A9338B}" presName="childShp" presStyleLbl="bgAccFollowNode1" presStyleIdx="1" presStyleCnt="2">
        <dgm:presLayoutVars>
          <dgm:bulletEnabled val="1"/>
        </dgm:presLayoutVars>
      </dgm:prSet>
      <dgm:spPr/>
      <dgm:t>
        <a:bodyPr/>
        <a:lstStyle/>
        <a:p>
          <a:endParaRPr lang="en-US"/>
        </a:p>
      </dgm:t>
    </dgm:pt>
  </dgm:ptLst>
  <dgm:cxnLst>
    <dgm:cxn modelId="{56509DE7-1CB0-4AD8-A758-FA7BC495109F}" srcId="{07D95F62-5F8F-4FFD-9424-2DF3ACA678CC}" destId="{D3811FDD-0247-4958-B3E4-B3BABA2403E3}" srcOrd="0" destOrd="0" parTransId="{A5375099-27E0-4D8B-A5B4-5380BEFE398A}" sibTransId="{98FC407C-CC87-4ADC-AB83-515BDCB6B7CD}"/>
    <dgm:cxn modelId="{17297738-8EB7-41E4-A769-799B21774AC2}" type="presOf" srcId="{DA749E4F-DB74-4668-BFEA-9E88B888FAE3}" destId="{3A73C5C8-1BF1-4CD7-A334-9586F1C3179B}" srcOrd="0" destOrd="1" presId="urn:microsoft.com/office/officeart/2005/8/layout/vList6"/>
    <dgm:cxn modelId="{B29A8770-49F1-4299-B73B-F4BD9D9AFA6E}" srcId="{D3811FDD-0247-4958-B3E4-B3BABA2403E3}" destId="{DA749E4F-DB74-4668-BFEA-9E88B888FAE3}" srcOrd="1" destOrd="0" parTransId="{C3E40EA0-1616-4994-A1C9-FB64983A51DF}" sibTransId="{EB31DBAA-D980-4669-BC99-40B0482A0B60}"/>
    <dgm:cxn modelId="{D707836C-DAE0-4C8F-83BD-FA306B246698}" type="presOf" srcId="{D178893E-B861-4FCC-A44E-034D8DFDF353}" destId="{C634020A-3553-4690-9557-35B253A5F5FB}" srcOrd="0" destOrd="2" presId="urn:microsoft.com/office/officeart/2005/8/layout/vList6"/>
    <dgm:cxn modelId="{DC42EFA0-DF08-45A6-B1CB-D0684705EC45}" srcId="{07D95F62-5F8F-4FFD-9424-2DF3ACA678CC}" destId="{84B23DAD-DC22-4393-8081-F3E9C6A9338B}" srcOrd="1" destOrd="0" parTransId="{3C553C69-5324-4478-80DE-6D1C0FDD4324}" sibTransId="{3A98AAF5-16F6-4E8F-A4DD-036765C3AAC5}"/>
    <dgm:cxn modelId="{6CAA69CB-44FD-4C30-B1D3-B5CC2A1FEA6E}" type="presOf" srcId="{EB60ADA3-C881-4A93-9C74-8C01FADB39C2}" destId="{C634020A-3553-4690-9557-35B253A5F5FB}" srcOrd="0" destOrd="3" presId="urn:microsoft.com/office/officeart/2005/8/layout/vList6"/>
    <dgm:cxn modelId="{3D0BFAA5-620B-4104-B5FA-B3571B56610D}" type="presOf" srcId="{D3811FDD-0247-4958-B3E4-B3BABA2403E3}" destId="{A1C5D32D-EDDB-4406-98F4-548B3277083A}" srcOrd="0" destOrd="0" presId="urn:microsoft.com/office/officeart/2005/8/layout/vList6"/>
    <dgm:cxn modelId="{6737C51F-4504-4514-A370-BBD52EE2A702}" srcId="{84B23DAD-DC22-4393-8081-F3E9C6A9338B}" destId="{DCBD4EC8-B403-4785-B5FF-DD5889007878}" srcOrd="0" destOrd="0" parTransId="{7382AEF5-9F9F-47D7-A11B-93148BE6B89C}" sibTransId="{8C560B46-EF1D-4EDA-B2B3-A60A44EEBD48}"/>
    <dgm:cxn modelId="{9CA053C8-EB4F-4547-BCDA-4A5E6E75CF7A}" type="presOf" srcId="{07D95F62-5F8F-4FFD-9424-2DF3ACA678CC}" destId="{20F2511A-FA5F-426D-A119-9351611F4383}" srcOrd="0" destOrd="0" presId="urn:microsoft.com/office/officeart/2005/8/layout/vList6"/>
    <dgm:cxn modelId="{BF4FB5C1-53E9-4156-945D-ACBD9ABDDD15}" type="presOf" srcId="{DCBD4EC8-B403-4785-B5FF-DD5889007878}" destId="{C634020A-3553-4690-9557-35B253A5F5FB}" srcOrd="0" destOrd="0" presId="urn:microsoft.com/office/officeart/2005/8/layout/vList6"/>
    <dgm:cxn modelId="{69E59611-6193-44BE-A859-8938672FF125}" srcId="{D3811FDD-0247-4958-B3E4-B3BABA2403E3}" destId="{374E3C81-93A6-4215-AD72-9DDDA444720E}" srcOrd="0" destOrd="0" parTransId="{FC27EA9D-0B45-4FA3-88EC-F07B968654B0}" sibTransId="{24EDF9ED-5EB9-4EB1-AD6E-E328197A19D6}"/>
    <dgm:cxn modelId="{784A2582-701F-48C7-A0C6-8ABA3419E981}" type="presOf" srcId="{374E3C81-93A6-4215-AD72-9DDDA444720E}" destId="{3A73C5C8-1BF1-4CD7-A334-9586F1C3179B}" srcOrd="0" destOrd="0" presId="urn:microsoft.com/office/officeart/2005/8/layout/vList6"/>
    <dgm:cxn modelId="{7B105702-D44F-4CCA-ADE2-9B0A14B164D5}" type="presOf" srcId="{111386F6-0D81-478A-8E94-C1E69F5E7C03}" destId="{C634020A-3553-4690-9557-35B253A5F5FB}" srcOrd="0" destOrd="1" presId="urn:microsoft.com/office/officeart/2005/8/layout/vList6"/>
    <dgm:cxn modelId="{B071890F-9DA2-4BB5-91C6-980E6035CA88}" srcId="{84B23DAD-DC22-4393-8081-F3E9C6A9338B}" destId="{EB60ADA3-C881-4A93-9C74-8C01FADB39C2}" srcOrd="3" destOrd="0" parTransId="{774B2192-834B-4F80-A37F-27BE62BB1C11}" sibTransId="{F781A9D6-BDC2-47B1-BDE3-5C620AAD9739}"/>
    <dgm:cxn modelId="{3CA6856F-665E-468A-841E-9A4B5CB18463}" srcId="{84B23DAD-DC22-4393-8081-F3E9C6A9338B}" destId="{111386F6-0D81-478A-8E94-C1E69F5E7C03}" srcOrd="1" destOrd="0" parTransId="{236D8D89-8B06-4453-B055-6ACD5E0515D3}" sibTransId="{404F9B54-DEA0-4A16-B31F-B35751485966}"/>
    <dgm:cxn modelId="{98BF8897-D4B2-45D7-B988-AC63AF83BD00}" type="presOf" srcId="{84B23DAD-DC22-4393-8081-F3E9C6A9338B}" destId="{041B9589-FA48-400A-B54E-5C739335B37D}" srcOrd="0" destOrd="0" presId="urn:microsoft.com/office/officeart/2005/8/layout/vList6"/>
    <dgm:cxn modelId="{2988B317-9F89-4DC0-A6A8-55F40880C227}" srcId="{84B23DAD-DC22-4393-8081-F3E9C6A9338B}" destId="{D178893E-B861-4FCC-A44E-034D8DFDF353}" srcOrd="2" destOrd="0" parTransId="{B5902B24-4A46-4AC5-8A73-CC58D2D57308}" sibTransId="{7632B2AB-E4E3-441C-93E2-90EB8794FA85}"/>
    <dgm:cxn modelId="{F6FF2039-FC88-4FA2-B67F-8914AEF591AC}" type="presParOf" srcId="{20F2511A-FA5F-426D-A119-9351611F4383}" destId="{5148C784-6959-46CC-8FDE-1444A594CE50}" srcOrd="0" destOrd="0" presId="urn:microsoft.com/office/officeart/2005/8/layout/vList6"/>
    <dgm:cxn modelId="{656137F0-6134-4AD5-A988-6CB3572A9AAD}" type="presParOf" srcId="{5148C784-6959-46CC-8FDE-1444A594CE50}" destId="{A1C5D32D-EDDB-4406-98F4-548B3277083A}" srcOrd="0" destOrd="0" presId="urn:microsoft.com/office/officeart/2005/8/layout/vList6"/>
    <dgm:cxn modelId="{255A4B47-D25D-4EF3-BE02-E284768C8640}" type="presParOf" srcId="{5148C784-6959-46CC-8FDE-1444A594CE50}" destId="{3A73C5C8-1BF1-4CD7-A334-9586F1C3179B}" srcOrd="1" destOrd="0" presId="urn:microsoft.com/office/officeart/2005/8/layout/vList6"/>
    <dgm:cxn modelId="{4EF68A4C-EB11-47DA-AEB6-A4DC527DC408}" type="presParOf" srcId="{20F2511A-FA5F-426D-A119-9351611F4383}" destId="{1490CFB8-E6BA-47E5-B535-CD59FEEE96A3}" srcOrd="1" destOrd="0" presId="urn:microsoft.com/office/officeart/2005/8/layout/vList6"/>
    <dgm:cxn modelId="{051F22C8-F246-45C2-996F-8E65E192FD4C}" type="presParOf" srcId="{20F2511A-FA5F-426D-A119-9351611F4383}" destId="{4FA66B8D-17E5-43EF-889B-1F25E48026DB}" srcOrd="2" destOrd="0" presId="urn:microsoft.com/office/officeart/2005/8/layout/vList6"/>
    <dgm:cxn modelId="{7DE3313A-97F9-4B72-8351-2DEBABBBB4A0}" type="presParOf" srcId="{4FA66B8D-17E5-43EF-889B-1F25E48026DB}" destId="{041B9589-FA48-400A-B54E-5C739335B37D}" srcOrd="0" destOrd="0" presId="urn:microsoft.com/office/officeart/2005/8/layout/vList6"/>
    <dgm:cxn modelId="{5962CFAC-09CC-4654-88B5-B7DEB8CEDEAF}" type="presParOf" srcId="{4FA66B8D-17E5-43EF-889B-1F25E48026DB}" destId="{C634020A-3553-4690-9557-35B253A5F5FB}"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FDFAA9A-F1E5-469E-B93C-921AA77A0695}" type="doc">
      <dgm:prSet loTypeId="urn:microsoft.com/office/officeart/2005/8/layout/vList5" loCatId="list" qsTypeId="urn:microsoft.com/office/officeart/2005/8/quickstyle/simple4" qsCatId="simple" csTypeId="urn:microsoft.com/office/officeart/2005/8/colors/colorful3" csCatId="colorful" phldr="1"/>
      <dgm:spPr/>
      <dgm:t>
        <a:bodyPr/>
        <a:lstStyle/>
        <a:p>
          <a:endParaRPr lang="en-US"/>
        </a:p>
      </dgm:t>
    </dgm:pt>
    <dgm:pt modelId="{199BD1C8-DDE3-4245-B878-6B23652C15D8}">
      <dgm:prSet phldrT="[Text]"/>
      <dgm:spPr/>
      <dgm:t>
        <a:bodyPr/>
        <a:lstStyle/>
        <a:p>
          <a:r>
            <a:rPr lang="en-US" b="1" dirty="0" smtClean="0"/>
            <a:t>Incident</a:t>
          </a:r>
          <a:endParaRPr lang="en-US" dirty="0"/>
        </a:p>
      </dgm:t>
    </dgm:pt>
    <dgm:pt modelId="{44CBBEBA-E365-428A-93B7-BFEF96EFD3E0}" type="parTrans" cxnId="{AC8DB1B0-23C0-4EDA-AFF4-0B273905911D}">
      <dgm:prSet/>
      <dgm:spPr/>
      <dgm:t>
        <a:bodyPr/>
        <a:lstStyle/>
        <a:p>
          <a:endParaRPr lang="en-US"/>
        </a:p>
      </dgm:t>
    </dgm:pt>
    <dgm:pt modelId="{F4A344DB-CBDE-4ED0-ABAB-154146F3AA27}" type="sibTrans" cxnId="{AC8DB1B0-23C0-4EDA-AFF4-0B273905911D}">
      <dgm:prSet/>
      <dgm:spPr/>
      <dgm:t>
        <a:bodyPr/>
        <a:lstStyle/>
        <a:p>
          <a:endParaRPr lang="en-US"/>
        </a:p>
      </dgm:t>
    </dgm:pt>
    <dgm:pt modelId="{047090D6-0F84-4177-A53F-C740D52728CB}">
      <dgm:prSet phldrT="[Text]"/>
      <dgm:spPr/>
      <dgm:t>
        <a:bodyPr/>
        <a:lstStyle/>
        <a:p>
          <a:r>
            <a:rPr lang="en-US" b="1" dirty="0" smtClean="0"/>
            <a:t>Known Error</a:t>
          </a:r>
          <a:endParaRPr lang="en-US" dirty="0"/>
        </a:p>
      </dgm:t>
    </dgm:pt>
    <dgm:pt modelId="{263CAB60-C26F-453D-9D4F-CFF07587F91F}" type="parTrans" cxnId="{05B3C8B9-3855-48B7-8434-4CA27BE0988B}">
      <dgm:prSet/>
      <dgm:spPr/>
      <dgm:t>
        <a:bodyPr/>
        <a:lstStyle/>
        <a:p>
          <a:endParaRPr lang="en-US"/>
        </a:p>
      </dgm:t>
    </dgm:pt>
    <dgm:pt modelId="{286C0706-4B85-42EF-8961-50DF5AAFD1A4}" type="sibTrans" cxnId="{05B3C8B9-3855-48B7-8434-4CA27BE0988B}">
      <dgm:prSet/>
      <dgm:spPr/>
      <dgm:t>
        <a:bodyPr/>
        <a:lstStyle/>
        <a:p>
          <a:endParaRPr lang="en-US"/>
        </a:p>
      </dgm:t>
    </dgm:pt>
    <dgm:pt modelId="{74D513DA-4A7A-415B-9356-55016829386E}">
      <dgm:prSet/>
      <dgm:spPr/>
      <dgm:t>
        <a:bodyPr/>
        <a:lstStyle/>
        <a:p>
          <a:r>
            <a:rPr lang="en-US" dirty="0" smtClean="0"/>
            <a:t>Unexpected interruption or reduction in quality of an IT service</a:t>
          </a:r>
        </a:p>
      </dgm:t>
    </dgm:pt>
    <dgm:pt modelId="{690F015D-1620-4759-80E5-27DC7913BC3C}" type="parTrans" cxnId="{6553F61E-E933-4AE7-9000-A5E47B713B69}">
      <dgm:prSet/>
      <dgm:spPr/>
      <dgm:t>
        <a:bodyPr/>
        <a:lstStyle/>
        <a:p>
          <a:endParaRPr lang="en-US"/>
        </a:p>
      </dgm:t>
    </dgm:pt>
    <dgm:pt modelId="{F1EAFC95-B13B-43CB-AAD8-B66070D981F5}" type="sibTrans" cxnId="{6553F61E-E933-4AE7-9000-A5E47B713B69}">
      <dgm:prSet/>
      <dgm:spPr/>
      <dgm:t>
        <a:bodyPr/>
        <a:lstStyle/>
        <a:p>
          <a:endParaRPr lang="en-US"/>
        </a:p>
      </dgm:t>
    </dgm:pt>
    <dgm:pt modelId="{1D0C8735-48D1-4D7A-B021-4D9B334958D5}">
      <dgm:prSet/>
      <dgm:spPr/>
      <dgm:t>
        <a:bodyPr/>
        <a:lstStyle/>
        <a:p>
          <a:r>
            <a:rPr lang="en-US" dirty="0" smtClean="0"/>
            <a:t>Failure of a CI that has not yet impacted service is also an incident</a:t>
          </a:r>
        </a:p>
      </dgm:t>
    </dgm:pt>
    <dgm:pt modelId="{5DFBE796-6976-45DF-996D-D9F14DBD23C0}" type="parTrans" cxnId="{D1ACC28E-BEB2-4A94-9856-8190CADDAEBA}">
      <dgm:prSet/>
      <dgm:spPr/>
      <dgm:t>
        <a:bodyPr/>
        <a:lstStyle/>
        <a:p>
          <a:endParaRPr lang="en-US"/>
        </a:p>
      </dgm:t>
    </dgm:pt>
    <dgm:pt modelId="{09E76A82-2E4F-4698-AFD3-1497BEE55D6F}" type="sibTrans" cxnId="{D1ACC28E-BEB2-4A94-9856-8190CADDAEBA}">
      <dgm:prSet/>
      <dgm:spPr/>
      <dgm:t>
        <a:bodyPr/>
        <a:lstStyle/>
        <a:p>
          <a:endParaRPr lang="en-US"/>
        </a:p>
      </dgm:t>
    </dgm:pt>
    <dgm:pt modelId="{6D01E0A0-2B0B-4812-A4D4-231A70AF89BC}">
      <dgm:prSet/>
      <dgm:spPr/>
      <dgm:t>
        <a:bodyPr/>
        <a:lstStyle/>
        <a:p>
          <a:r>
            <a:rPr lang="en-US" b="1" dirty="0" smtClean="0"/>
            <a:t>Problem</a:t>
          </a:r>
        </a:p>
      </dgm:t>
    </dgm:pt>
    <dgm:pt modelId="{4083EE54-42E2-4604-87BD-F814A7E9AFAF}" type="parTrans" cxnId="{062AD060-A06D-4937-A511-72FD2E91D38D}">
      <dgm:prSet/>
      <dgm:spPr/>
      <dgm:t>
        <a:bodyPr/>
        <a:lstStyle/>
        <a:p>
          <a:endParaRPr lang="en-US"/>
        </a:p>
      </dgm:t>
    </dgm:pt>
    <dgm:pt modelId="{0CB66BDE-7D26-47AC-8F99-C2B6E81256CE}" type="sibTrans" cxnId="{062AD060-A06D-4937-A511-72FD2E91D38D}">
      <dgm:prSet/>
      <dgm:spPr/>
      <dgm:t>
        <a:bodyPr/>
        <a:lstStyle/>
        <a:p>
          <a:endParaRPr lang="en-US"/>
        </a:p>
      </dgm:t>
    </dgm:pt>
    <dgm:pt modelId="{1FC3D76E-42F7-40A3-B05B-8AA1698C06C5}">
      <dgm:prSet/>
      <dgm:spPr/>
      <dgm:t>
        <a:bodyPr/>
        <a:lstStyle/>
        <a:p>
          <a:r>
            <a:rPr lang="en-US" dirty="0" smtClean="0"/>
            <a:t>Unknown cause of one or more incidents (The cause is usually unknown at the time the problem record is raised)</a:t>
          </a:r>
        </a:p>
      </dgm:t>
    </dgm:pt>
    <dgm:pt modelId="{8E15F046-D123-4B2E-80B5-22BEBA8D3C62}" type="parTrans" cxnId="{186B93E0-F08A-4517-8BA6-E066995637CC}">
      <dgm:prSet/>
      <dgm:spPr/>
      <dgm:t>
        <a:bodyPr/>
        <a:lstStyle/>
        <a:p>
          <a:endParaRPr lang="en-US"/>
        </a:p>
      </dgm:t>
    </dgm:pt>
    <dgm:pt modelId="{92756F57-F77A-45A9-9A32-EC3CE5C9C348}" type="sibTrans" cxnId="{186B93E0-F08A-4517-8BA6-E066995637CC}">
      <dgm:prSet/>
      <dgm:spPr/>
      <dgm:t>
        <a:bodyPr/>
        <a:lstStyle/>
        <a:p>
          <a:endParaRPr lang="en-US"/>
        </a:p>
      </dgm:t>
    </dgm:pt>
    <dgm:pt modelId="{CB3B97A2-9582-4DB3-8D65-6BFBE9200DA0}">
      <dgm:prSet/>
      <dgm:spPr/>
      <dgm:t>
        <a:bodyPr/>
        <a:lstStyle/>
        <a:p>
          <a:r>
            <a:rPr lang="en-US" b="1" dirty="0" smtClean="0"/>
            <a:t>Workaround</a:t>
          </a:r>
        </a:p>
      </dgm:t>
    </dgm:pt>
    <dgm:pt modelId="{FAA5620B-4588-49C7-9272-905D5CEB3121}" type="parTrans" cxnId="{8A2DD14D-99CF-4422-B8F6-0F8D38F11F8B}">
      <dgm:prSet/>
      <dgm:spPr/>
      <dgm:t>
        <a:bodyPr/>
        <a:lstStyle/>
        <a:p>
          <a:endParaRPr lang="en-US"/>
        </a:p>
      </dgm:t>
    </dgm:pt>
    <dgm:pt modelId="{916AADBF-AA58-428E-9F50-5600AB236926}" type="sibTrans" cxnId="{8A2DD14D-99CF-4422-B8F6-0F8D38F11F8B}">
      <dgm:prSet/>
      <dgm:spPr/>
      <dgm:t>
        <a:bodyPr/>
        <a:lstStyle/>
        <a:p>
          <a:endParaRPr lang="en-US"/>
        </a:p>
      </dgm:t>
    </dgm:pt>
    <dgm:pt modelId="{EAB4B759-EDEF-4A5A-BFA6-7BC5547104B9}">
      <dgm:prSet/>
      <dgm:spPr/>
      <dgm:t>
        <a:bodyPr/>
        <a:lstStyle/>
        <a:p>
          <a:r>
            <a:rPr lang="en-US" dirty="0" smtClean="0"/>
            <a:t>A temporary way of reducing or eliminating the impact of an incident or problem for which a full resolution is not yet available</a:t>
          </a:r>
        </a:p>
      </dgm:t>
    </dgm:pt>
    <dgm:pt modelId="{9CC35440-683A-498F-AAE0-F7F75A72585C}" type="parTrans" cxnId="{39AA16BC-467F-48C5-815B-81B65E7D13C3}">
      <dgm:prSet/>
      <dgm:spPr/>
      <dgm:t>
        <a:bodyPr/>
        <a:lstStyle/>
        <a:p>
          <a:endParaRPr lang="en-US"/>
        </a:p>
      </dgm:t>
    </dgm:pt>
    <dgm:pt modelId="{2E24AD8C-562F-484F-92C7-CDA39B6AD3AA}" type="sibTrans" cxnId="{39AA16BC-467F-48C5-815B-81B65E7D13C3}">
      <dgm:prSet/>
      <dgm:spPr/>
      <dgm:t>
        <a:bodyPr/>
        <a:lstStyle/>
        <a:p>
          <a:endParaRPr lang="en-US"/>
        </a:p>
      </dgm:t>
    </dgm:pt>
    <dgm:pt modelId="{F58702D4-69C4-4A8E-8506-6709594C99A2}">
      <dgm:prSet/>
      <dgm:spPr/>
      <dgm:t>
        <a:bodyPr/>
        <a:lstStyle/>
        <a:p>
          <a:r>
            <a:rPr lang="en-US" dirty="0" smtClean="0"/>
            <a:t>For incidents recorded in the incident record, for problems recorded as a known error</a:t>
          </a:r>
        </a:p>
      </dgm:t>
    </dgm:pt>
    <dgm:pt modelId="{AD32E9ED-3D4D-440B-84F7-7E4F3582A28A}" type="parTrans" cxnId="{9AF5F36F-2AE4-4622-9528-3529E0BAF43D}">
      <dgm:prSet/>
      <dgm:spPr/>
      <dgm:t>
        <a:bodyPr/>
        <a:lstStyle/>
        <a:p>
          <a:endParaRPr lang="en-US"/>
        </a:p>
      </dgm:t>
    </dgm:pt>
    <dgm:pt modelId="{FBC7FE5E-F082-4447-8715-3EBBAF579127}" type="sibTrans" cxnId="{9AF5F36F-2AE4-4622-9528-3529E0BAF43D}">
      <dgm:prSet/>
      <dgm:spPr/>
      <dgm:t>
        <a:bodyPr/>
        <a:lstStyle/>
        <a:p>
          <a:endParaRPr lang="en-US"/>
        </a:p>
      </dgm:t>
    </dgm:pt>
    <dgm:pt modelId="{066C0CCD-3A60-45ED-808A-CA548EEF8F2A}">
      <dgm:prSet/>
      <dgm:spPr/>
      <dgm:t>
        <a:bodyPr/>
        <a:lstStyle/>
        <a:p>
          <a:r>
            <a:rPr lang="en-US" dirty="0" smtClean="0"/>
            <a:t>A problem that has been diagnosed and for which a root cause has been documented and for which a work around exist</a:t>
          </a:r>
        </a:p>
      </dgm:t>
    </dgm:pt>
    <dgm:pt modelId="{568FFDB8-E322-4DB2-B8AA-A459213DF9B0}" type="parTrans" cxnId="{315F89FF-1F6C-4494-AF6C-72B24A3EE58D}">
      <dgm:prSet/>
      <dgm:spPr/>
      <dgm:t>
        <a:bodyPr/>
        <a:lstStyle/>
        <a:p>
          <a:endParaRPr lang="en-US"/>
        </a:p>
      </dgm:t>
    </dgm:pt>
    <dgm:pt modelId="{C6E8E37D-DF71-4808-BDFD-5066D711839E}" type="sibTrans" cxnId="{315F89FF-1F6C-4494-AF6C-72B24A3EE58D}">
      <dgm:prSet/>
      <dgm:spPr/>
      <dgm:t>
        <a:bodyPr/>
        <a:lstStyle/>
        <a:p>
          <a:endParaRPr lang="en-US"/>
        </a:p>
      </dgm:t>
    </dgm:pt>
    <dgm:pt modelId="{DD7E0798-13CC-4EFD-A78E-819586821D21}">
      <dgm:prSet/>
      <dgm:spPr/>
      <dgm:t>
        <a:bodyPr/>
        <a:lstStyle/>
        <a:p>
          <a:r>
            <a:rPr lang="en-US" dirty="0" smtClean="0"/>
            <a:t>Known errors are created and managed throughout the lifecycle by problem management</a:t>
          </a:r>
        </a:p>
      </dgm:t>
    </dgm:pt>
    <dgm:pt modelId="{E1767030-C3B1-490B-8FC6-CB2ADBD010EB}" type="parTrans" cxnId="{695E3A3E-A4A6-4581-A8DC-2818A19EA80B}">
      <dgm:prSet/>
      <dgm:spPr/>
      <dgm:t>
        <a:bodyPr/>
        <a:lstStyle/>
        <a:p>
          <a:endParaRPr lang="en-US"/>
        </a:p>
      </dgm:t>
    </dgm:pt>
    <dgm:pt modelId="{081B28AC-0A94-43A5-8E5C-1B21B119E23C}" type="sibTrans" cxnId="{695E3A3E-A4A6-4581-A8DC-2818A19EA80B}">
      <dgm:prSet/>
      <dgm:spPr/>
      <dgm:t>
        <a:bodyPr/>
        <a:lstStyle/>
        <a:p>
          <a:endParaRPr lang="en-US"/>
        </a:p>
      </dgm:t>
    </dgm:pt>
    <dgm:pt modelId="{90A9E772-DBE9-4665-AA24-C0C2B9EBC188}">
      <dgm:prSet/>
      <dgm:spPr/>
      <dgm:t>
        <a:bodyPr/>
        <a:lstStyle/>
        <a:p>
          <a:r>
            <a:rPr lang="en-US" b="1" dirty="0" smtClean="0"/>
            <a:t>Known Error Database</a:t>
          </a:r>
        </a:p>
      </dgm:t>
    </dgm:pt>
    <dgm:pt modelId="{189C8CA6-4DAD-483F-9C82-95FE5CD54E59}" type="parTrans" cxnId="{8171688D-06B3-4B7D-A2F2-B46FDEA184ED}">
      <dgm:prSet/>
      <dgm:spPr/>
      <dgm:t>
        <a:bodyPr/>
        <a:lstStyle/>
        <a:p>
          <a:endParaRPr lang="en-US"/>
        </a:p>
      </dgm:t>
    </dgm:pt>
    <dgm:pt modelId="{C36DCFC6-AF4E-4585-8B49-4F8488B625B6}" type="sibTrans" cxnId="{8171688D-06B3-4B7D-A2F2-B46FDEA184ED}">
      <dgm:prSet/>
      <dgm:spPr/>
      <dgm:t>
        <a:bodyPr/>
        <a:lstStyle/>
        <a:p>
          <a:endParaRPr lang="en-US"/>
        </a:p>
      </dgm:t>
    </dgm:pt>
    <dgm:pt modelId="{9DC60A58-889B-4957-9518-BD33FCF6652C}">
      <dgm:prSet/>
      <dgm:spPr/>
      <dgm:t>
        <a:bodyPr/>
        <a:lstStyle/>
        <a:p>
          <a:r>
            <a:rPr lang="en-US" dirty="0" smtClean="0"/>
            <a:t>Repository of known errors (Known Errors Records) maintained by Problem Management</a:t>
          </a:r>
        </a:p>
      </dgm:t>
    </dgm:pt>
    <dgm:pt modelId="{A26C82BC-322F-4E6F-A53B-74E3A975DBB8}" type="parTrans" cxnId="{A745A119-8EDC-4F6A-889F-90A11DEC2643}">
      <dgm:prSet/>
      <dgm:spPr/>
      <dgm:t>
        <a:bodyPr/>
        <a:lstStyle/>
        <a:p>
          <a:endParaRPr lang="en-US"/>
        </a:p>
      </dgm:t>
    </dgm:pt>
    <dgm:pt modelId="{907F660C-9AA7-4B28-BDDC-558A03972A3F}" type="sibTrans" cxnId="{A745A119-8EDC-4F6A-889F-90A11DEC2643}">
      <dgm:prSet/>
      <dgm:spPr/>
      <dgm:t>
        <a:bodyPr/>
        <a:lstStyle/>
        <a:p>
          <a:endParaRPr lang="en-US"/>
        </a:p>
      </dgm:t>
    </dgm:pt>
    <dgm:pt modelId="{922A295B-16CC-4173-B39C-C7D0661F050A}">
      <dgm:prSet/>
      <dgm:spPr/>
      <dgm:t>
        <a:bodyPr/>
        <a:lstStyle/>
        <a:p>
          <a:r>
            <a:rPr lang="en-US" dirty="0" smtClean="0"/>
            <a:t>Part of an organization’s Service Knowledge Management System</a:t>
          </a:r>
        </a:p>
      </dgm:t>
    </dgm:pt>
    <dgm:pt modelId="{3ACCF796-9B68-4911-B074-E2864F859E48}" type="parTrans" cxnId="{58533430-1EF1-42C4-9850-FC15C32F0F3B}">
      <dgm:prSet/>
      <dgm:spPr/>
      <dgm:t>
        <a:bodyPr/>
        <a:lstStyle/>
        <a:p>
          <a:endParaRPr lang="en-US"/>
        </a:p>
      </dgm:t>
    </dgm:pt>
    <dgm:pt modelId="{7790F7C5-1356-409E-A0EE-9713C80EB545}" type="sibTrans" cxnId="{58533430-1EF1-42C4-9850-FC15C32F0F3B}">
      <dgm:prSet/>
      <dgm:spPr/>
      <dgm:t>
        <a:bodyPr/>
        <a:lstStyle/>
        <a:p>
          <a:endParaRPr lang="en-US"/>
        </a:p>
      </dgm:t>
    </dgm:pt>
    <dgm:pt modelId="{4D14BA7A-A298-4934-B604-9025FC6BB301}" type="pres">
      <dgm:prSet presAssocID="{9FDFAA9A-F1E5-469E-B93C-921AA77A0695}" presName="Name0" presStyleCnt="0">
        <dgm:presLayoutVars>
          <dgm:dir/>
          <dgm:animLvl val="lvl"/>
          <dgm:resizeHandles val="exact"/>
        </dgm:presLayoutVars>
      </dgm:prSet>
      <dgm:spPr/>
      <dgm:t>
        <a:bodyPr/>
        <a:lstStyle/>
        <a:p>
          <a:endParaRPr lang="id-ID"/>
        </a:p>
      </dgm:t>
    </dgm:pt>
    <dgm:pt modelId="{71AB9D53-48E5-4E6C-B3FF-A20F193BCD84}" type="pres">
      <dgm:prSet presAssocID="{199BD1C8-DDE3-4245-B878-6B23652C15D8}" presName="linNode" presStyleCnt="0"/>
      <dgm:spPr/>
    </dgm:pt>
    <dgm:pt modelId="{450E0FC1-4A58-4A8F-B196-E2975DE3C55A}" type="pres">
      <dgm:prSet presAssocID="{199BD1C8-DDE3-4245-B878-6B23652C15D8}" presName="parentText" presStyleLbl="node1" presStyleIdx="0" presStyleCnt="5">
        <dgm:presLayoutVars>
          <dgm:chMax val="1"/>
          <dgm:bulletEnabled val="1"/>
        </dgm:presLayoutVars>
      </dgm:prSet>
      <dgm:spPr/>
      <dgm:t>
        <a:bodyPr/>
        <a:lstStyle/>
        <a:p>
          <a:endParaRPr lang="en-US"/>
        </a:p>
      </dgm:t>
    </dgm:pt>
    <dgm:pt modelId="{568E8D54-58EA-49C1-B861-C3750F84AD14}" type="pres">
      <dgm:prSet presAssocID="{199BD1C8-DDE3-4245-B878-6B23652C15D8}" presName="descendantText" presStyleLbl="alignAccFollowNode1" presStyleIdx="0" presStyleCnt="5">
        <dgm:presLayoutVars>
          <dgm:bulletEnabled val="1"/>
        </dgm:presLayoutVars>
      </dgm:prSet>
      <dgm:spPr/>
      <dgm:t>
        <a:bodyPr/>
        <a:lstStyle/>
        <a:p>
          <a:endParaRPr lang="id-ID"/>
        </a:p>
      </dgm:t>
    </dgm:pt>
    <dgm:pt modelId="{055F2F71-4F90-4E4D-BF14-266E661DDECF}" type="pres">
      <dgm:prSet presAssocID="{F4A344DB-CBDE-4ED0-ABAB-154146F3AA27}" presName="sp" presStyleCnt="0"/>
      <dgm:spPr/>
    </dgm:pt>
    <dgm:pt modelId="{AA961080-C5A8-4B5F-81AA-2BC65C6E3B72}" type="pres">
      <dgm:prSet presAssocID="{6D01E0A0-2B0B-4812-A4D4-231A70AF89BC}" presName="linNode" presStyleCnt="0"/>
      <dgm:spPr/>
    </dgm:pt>
    <dgm:pt modelId="{157B3D7C-E3EC-49DB-A52A-F2DDEDAE24AD}" type="pres">
      <dgm:prSet presAssocID="{6D01E0A0-2B0B-4812-A4D4-231A70AF89BC}" presName="parentText" presStyleLbl="node1" presStyleIdx="1" presStyleCnt="5">
        <dgm:presLayoutVars>
          <dgm:chMax val="1"/>
          <dgm:bulletEnabled val="1"/>
        </dgm:presLayoutVars>
      </dgm:prSet>
      <dgm:spPr/>
      <dgm:t>
        <a:bodyPr/>
        <a:lstStyle/>
        <a:p>
          <a:endParaRPr lang="id-ID"/>
        </a:p>
      </dgm:t>
    </dgm:pt>
    <dgm:pt modelId="{E9923633-1A2C-447D-9E0F-37DBA00F819C}" type="pres">
      <dgm:prSet presAssocID="{6D01E0A0-2B0B-4812-A4D4-231A70AF89BC}" presName="descendantText" presStyleLbl="alignAccFollowNode1" presStyleIdx="1" presStyleCnt="5">
        <dgm:presLayoutVars>
          <dgm:bulletEnabled val="1"/>
        </dgm:presLayoutVars>
      </dgm:prSet>
      <dgm:spPr/>
      <dgm:t>
        <a:bodyPr/>
        <a:lstStyle/>
        <a:p>
          <a:endParaRPr lang="id-ID"/>
        </a:p>
      </dgm:t>
    </dgm:pt>
    <dgm:pt modelId="{31A28651-B796-4BF4-9C50-84031F8A7ACA}" type="pres">
      <dgm:prSet presAssocID="{0CB66BDE-7D26-47AC-8F99-C2B6E81256CE}" presName="sp" presStyleCnt="0"/>
      <dgm:spPr/>
    </dgm:pt>
    <dgm:pt modelId="{E5053788-2953-420E-8AB2-256B175734F6}" type="pres">
      <dgm:prSet presAssocID="{CB3B97A2-9582-4DB3-8D65-6BFBE9200DA0}" presName="linNode" presStyleCnt="0"/>
      <dgm:spPr/>
    </dgm:pt>
    <dgm:pt modelId="{E69B20F0-D64D-4105-87F9-98320980BEFF}" type="pres">
      <dgm:prSet presAssocID="{CB3B97A2-9582-4DB3-8D65-6BFBE9200DA0}" presName="parentText" presStyleLbl="node1" presStyleIdx="2" presStyleCnt="5">
        <dgm:presLayoutVars>
          <dgm:chMax val="1"/>
          <dgm:bulletEnabled val="1"/>
        </dgm:presLayoutVars>
      </dgm:prSet>
      <dgm:spPr/>
      <dgm:t>
        <a:bodyPr/>
        <a:lstStyle/>
        <a:p>
          <a:endParaRPr lang="id-ID"/>
        </a:p>
      </dgm:t>
    </dgm:pt>
    <dgm:pt modelId="{5EB6C5F7-6718-47A9-A17F-E1DD3A2D3264}" type="pres">
      <dgm:prSet presAssocID="{CB3B97A2-9582-4DB3-8D65-6BFBE9200DA0}" presName="descendantText" presStyleLbl="alignAccFollowNode1" presStyleIdx="2" presStyleCnt="5">
        <dgm:presLayoutVars>
          <dgm:bulletEnabled val="1"/>
        </dgm:presLayoutVars>
      </dgm:prSet>
      <dgm:spPr/>
      <dgm:t>
        <a:bodyPr/>
        <a:lstStyle/>
        <a:p>
          <a:endParaRPr lang="en-US"/>
        </a:p>
      </dgm:t>
    </dgm:pt>
    <dgm:pt modelId="{3A05D396-0670-4A55-A976-54B7484EF98E}" type="pres">
      <dgm:prSet presAssocID="{916AADBF-AA58-428E-9F50-5600AB236926}" presName="sp" presStyleCnt="0"/>
      <dgm:spPr/>
    </dgm:pt>
    <dgm:pt modelId="{AE0742A3-A73F-4BBC-A431-13268B371A25}" type="pres">
      <dgm:prSet presAssocID="{047090D6-0F84-4177-A53F-C740D52728CB}" presName="linNode" presStyleCnt="0"/>
      <dgm:spPr/>
    </dgm:pt>
    <dgm:pt modelId="{A4360798-5134-4E53-B814-9BD011F62F50}" type="pres">
      <dgm:prSet presAssocID="{047090D6-0F84-4177-A53F-C740D52728CB}" presName="parentText" presStyleLbl="node1" presStyleIdx="3" presStyleCnt="5">
        <dgm:presLayoutVars>
          <dgm:chMax val="1"/>
          <dgm:bulletEnabled val="1"/>
        </dgm:presLayoutVars>
      </dgm:prSet>
      <dgm:spPr/>
      <dgm:t>
        <a:bodyPr/>
        <a:lstStyle/>
        <a:p>
          <a:endParaRPr lang="en-US"/>
        </a:p>
      </dgm:t>
    </dgm:pt>
    <dgm:pt modelId="{8C3A4C88-E416-459B-8CCD-5BAF6B3D01FE}" type="pres">
      <dgm:prSet presAssocID="{047090D6-0F84-4177-A53F-C740D52728CB}" presName="descendantText" presStyleLbl="alignAccFollowNode1" presStyleIdx="3" presStyleCnt="5">
        <dgm:presLayoutVars>
          <dgm:bulletEnabled val="1"/>
        </dgm:presLayoutVars>
      </dgm:prSet>
      <dgm:spPr/>
      <dgm:t>
        <a:bodyPr/>
        <a:lstStyle/>
        <a:p>
          <a:endParaRPr lang="en-US"/>
        </a:p>
      </dgm:t>
    </dgm:pt>
    <dgm:pt modelId="{0A389B76-9D5F-43BB-B4D1-D63510EC1469}" type="pres">
      <dgm:prSet presAssocID="{286C0706-4B85-42EF-8961-50DF5AAFD1A4}" presName="sp" presStyleCnt="0"/>
      <dgm:spPr/>
    </dgm:pt>
    <dgm:pt modelId="{7105AC66-02D7-4433-8D90-109EF90889E9}" type="pres">
      <dgm:prSet presAssocID="{90A9E772-DBE9-4665-AA24-C0C2B9EBC188}" presName="linNode" presStyleCnt="0"/>
      <dgm:spPr/>
    </dgm:pt>
    <dgm:pt modelId="{EC10427D-9ACA-46B3-A4F7-10417EEDE83E}" type="pres">
      <dgm:prSet presAssocID="{90A9E772-DBE9-4665-AA24-C0C2B9EBC188}" presName="parentText" presStyleLbl="node1" presStyleIdx="4" presStyleCnt="5">
        <dgm:presLayoutVars>
          <dgm:chMax val="1"/>
          <dgm:bulletEnabled val="1"/>
        </dgm:presLayoutVars>
      </dgm:prSet>
      <dgm:spPr/>
      <dgm:t>
        <a:bodyPr/>
        <a:lstStyle/>
        <a:p>
          <a:endParaRPr lang="id-ID"/>
        </a:p>
      </dgm:t>
    </dgm:pt>
    <dgm:pt modelId="{CD6F54D4-37A7-44DC-B917-705425D082B5}" type="pres">
      <dgm:prSet presAssocID="{90A9E772-DBE9-4665-AA24-C0C2B9EBC188}" presName="descendantText" presStyleLbl="alignAccFollowNode1" presStyleIdx="4" presStyleCnt="5">
        <dgm:presLayoutVars>
          <dgm:bulletEnabled val="1"/>
        </dgm:presLayoutVars>
      </dgm:prSet>
      <dgm:spPr/>
      <dgm:t>
        <a:bodyPr/>
        <a:lstStyle/>
        <a:p>
          <a:endParaRPr lang="id-ID"/>
        </a:p>
      </dgm:t>
    </dgm:pt>
  </dgm:ptLst>
  <dgm:cxnLst>
    <dgm:cxn modelId="{062AD060-A06D-4937-A511-72FD2E91D38D}" srcId="{9FDFAA9A-F1E5-469E-B93C-921AA77A0695}" destId="{6D01E0A0-2B0B-4812-A4D4-231A70AF89BC}" srcOrd="1" destOrd="0" parTransId="{4083EE54-42E2-4604-87BD-F814A7E9AFAF}" sibTransId="{0CB66BDE-7D26-47AC-8F99-C2B6E81256CE}"/>
    <dgm:cxn modelId="{C82B7C36-0637-4431-917F-C2AC0E2F0007}" type="presOf" srcId="{1FC3D76E-42F7-40A3-B05B-8AA1698C06C5}" destId="{E9923633-1A2C-447D-9E0F-37DBA00F819C}" srcOrd="0" destOrd="0" presId="urn:microsoft.com/office/officeart/2005/8/layout/vList5"/>
    <dgm:cxn modelId="{905EBACA-4D55-4EDF-9B70-0CE3248AE08B}" type="presOf" srcId="{EAB4B759-EDEF-4A5A-BFA6-7BC5547104B9}" destId="{5EB6C5F7-6718-47A9-A17F-E1DD3A2D3264}" srcOrd="0" destOrd="0" presId="urn:microsoft.com/office/officeart/2005/8/layout/vList5"/>
    <dgm:cxn modelId="{8171688D-06B3-4B7D-A2F2-B46FDEA184ED}" srcId="{9FDFAA9A-F1E5-469E-B93C-921AA77A0695}" destId="{90A9E772-DBE9-4665-AA24-C0C2B9EBC188}" srcOrd="4" destOrd="0" parTransId="{189C8CA6-4DAD-483F-9C82-95FE5CD54E59}" sibTransId="{C36DCFC6-AF4E-4585-8B49-4F8488B625B6}"/>
    <dgm:cxn modelId="{AC8DB1B0-23C0-4EDA-AFF4-0B273905911D}" srcId="{9FDFAA9A-F1E5-469E-B93C-921AA77A0695}" destId="{199BD1C8-DDE3-4245-B878-6B23652C15D8}" srcOrd="0" destOrd="0" parTransId="{44CBBEBA-E365-428A-93B7-BFEF96EFD3E0}" sibTransId="{F4A344DB-CBDE-4ED0-ABAB-154146F3AA27}"/>
    <dgm:cxn modelId="{BB061947-46A5-48E9-9B9D-D6E73A0F1EAE}" type="presOf" srcId="{CB3B97A2-9582-4DB3-8D65-6BFBE9200DA0}" destId="{E69B20F0-D64D-4105-87F9-98320980BEFF}" srcOrd="0" destOrd="0" presId="urn:microsoft.com/office/officeart/2005/8/layout/vList5"/>
    <dgm:cxn modelId="{95BC5D0C-038A-4244-B0FD-3A0FBFF8A60F}" type="presOf" srcId="{199BD1C8-DDE3-4245-B878-6B23652C15D8}" destId="{450E0FC1-4A58-4A8F-B196-E2975DE3C55A}" srcOrd="0" destOrd="0" presId="urn:microsoft.com/office/officeart/2005/8/layout/vList5"/>
    <dgm:cxn modelId="{A20BF5D4-4964-4504-9767-7D3039935BD6}" type="presOf" srcId="{90A9E772-DBE9-4665-AA24-C0C2B9EBC188}" destId="{EC10427D-9ACA-46B3-A4F7-10417EEDE83E}" srcOrd="0" destOrd="0" presId="urn:microsoft.com/office/officeart/2005/8/layout/vList5"/>
    <dgm:cxn modelId="{A745A119-8EDC-4F6A-889F-90A11DEC2643}" srcId="{90A9E772-DBE9-4665-AA24-C0C2B9EBC188}" destId="{9DC60A58-889B-4957-9518-BD33FCF6652C}" srcOrd="0" destOrd="0" parTransId="{A26C82BC-322F-4E6F-A53B-74E3A975DBB8}" sibTransId="{907F660C-9AA7-4B28-BDDC-558A03972A3F}"/>
    <dgm:cxn modelId="{A6ECE6A6-8CEB-4311-892C-93FAD928712F}" type="presOf" srcId="{047090D6-0F84-4177-A53F-C740D52728CB}" destId="{A4360798-5134-4E53-B814-9BD011F62F50}" srcOrd="0" destOrd="0" presId="urn:microsoft.com/office/officeart/2005/8/layout/vList5"/>
    <dgm:cxn modelId="{363A4DD8-BB40-4485-ADF2-8C5EEB5D110E}" type="presOf" srcId="{1D0C8735-48D1-4D7A-B021-4D9B334958D5}" destId="{568E8D54-58EA-49C1-B861-C3750F84AD14}" srcOrd="0" destOrd="1" presId="urn:microsoft.com/office/officeart/2005/8/layout/vList5"/>
    <dgm:cxn modelId="{8A2DD14D-99CF-4422-B8F6-0F8D38F11F8B}" srcId="{9FDFAA9A-F1E5-469E-B93C-921AA77A0695}" destId="{CB3B97A2-9582-4DB3-8D65-6BFBE9200DA0}" srcOrd="2" destOrd="0" parTransId="{FAA5620B-4588-49C7-9272-905D5CEB3121}" sibTransId="{916AADBF-AA58-428E-9F50-5600AB236926}"/>
    <dgm:cxn modelId="{186B93E0-F08A-4517-8BA6-E066995637CC}" srcId="{6D01E0A0-2B0B-4812-A4D4-231A70AF89BC}" destId="{1FC3D76E-42F7-40A3-B05B-8AA1698C06C5}" srcOrd="0" destOrd="0" parTransId="{8E15F046-D123-4B2E-80B5-22BEBA8D3C62}" sibTransId="{92756F57-F77A-45A9-9A32-EC3CE5C9C348}"/>
    <dgm:cxn modelId="{05B3C8B9-3855-48B7-8434-4CA27BE0988B}" srcId="{9FDFAA9A-F1E5-469E-B93C-921AA77A0695}" destId="{047090D6-0F84-4177-A53F-C740D52728CB}" srcOrd="3" destOrd="0" parTransId="{263CAB60-C26F-453D-9D4F-CFF07587F91F}" sibTransId="{286C0706-4B85-42EF-8961-50DF5AAFD1A4}"/>
    <dgm:cxn modelId="{6553F61E-E933-4AE7-9000-A5E47B713B69}" srcId="{199BD1C8-DDE3-4245-B878-6B23652C15D8}" destId="{74D513DA-4A7A-415B-9356-55016829386E}" srcOrd="0" destOrd="0" parTransId="{690F015D-1620-4759-80E5-27DC7913BC3C}" sibTransId="{F1EAFC95-B13B-43CB-AAD8-B66070D981F5}"/>
    <dgm:cxn modelId="{D7BEC44B-CA6A-440D-829F-157305B64F46}" type="presOf" srcId="{9DC60A58-889B-4957-9518-BD33FCF6652C}" destId="{CD6F54D4-37A7-44DC-B917-705425D082B5}" srcOrd="0" destOrd="0" presId="urn:microsoft.com/office/officeart/2005/8/layout/vList5"/>
    <dgm:cxn modelId="{776310A9-934A-4E6D-9AD2-0E853DD62C64}" type="presOf" srcId="{DD7E0798-13CC-4EFD-A78E-819586821D21}" destId="{8C3A4C88-E416-459B-8CCD-5BAF6B3D01FE}" srcOrd="0" destOrd="1" presId="urn:microsoft.com/office/officeart/2005/8/layout/vList5"/>
    <dgm:cxn modelId="{A4E1BB35-1E27-4DAB-B189-975B19DD553F}" type="presOf" srcId="{066C0CCD-3A60-45ED-808A-CA548EEF8F2A}" destId="{8C3A4C88-E416-459B-8CCD-5BAF6B3D01FE}" srcOrd="0" destOrd="0" presId="urn:microsoft.com/office/officeart/2005/8/layout/vList5"/>
    <dgm:cxn modelId="{D1ACC28E-BEB2-4A94-9856-8190CADDAEBA}" srcId="{199BD1C8-DDE3-4245-B878-6B23652C15D8}" destId="{1D0C8735-48D1-4D7A-B021-4D9B334958D5}" srcOrd="1" destOrd="0" parTransId="{5DFBE796-6976-45DF-996D-D9F14DBD23C0}" sibTransId="{09E76A82-2E4F-4698-AFD3-1497BEE55D6F}"/>
    <dgm:cxn modelId="{58533430-1EF1-42C4-9850-FC15C32F0F3B}" srcId="{90A9E772-DBE9-4665-AA24-C0C2B9EBC188}" destId="{922A295B-16CC-4173-B39C-C7D0661F050A}" srcOrd="1" destOrd="0" parTransId="{3ACCF796-9B68-4911-B074-E2864F859E48}" sibTransId="{7790F7C5-1356-409E-A0EE-9713C80EB545}"/>
    <dgm:cxn modelId="{90723501-A441-4E97-8FAF-24C551279A18}" type="presOf" srcId="{74D513DA-4A7A-415B-9356-55016829386E}" destId="{568E8D54-58EA-49C1-B861-C3750F84AD14}" srcOrd="0" destOrd="0" presId="urn:microsoft.com/office/officeart/2005/8/layout/vList5"/>
    <dgm:cxn modelId="{3822B0C9-767F-448B-AF15-CCCF644995A8}" type="presOf" srcId="{9FDFAA9A-F1E5-469E-B93C-921AA77A0695}" destId="{4D14BA7A-A298-4934-B604-9025FC6BB301}" srcOrd="0" destOrd="0" presId="urn:microsoft.com/office/officeart/2005/8/layout/vList5"/>
    <dgm:cxn modelId="{315F89FF-1F6C-4494-AF6C-72B24A3EE58D}" srcId="{047090D6-0F84-4177-A53F-C740D52728CB}" destId="{066C0CCD-3A60-45ED-808A-CA548EEF8F2A}" srcOrd="0" destOrd="0" parTransId="{568FFDB8-E322-4DB2-B8AA-A459213DF9B0}" sibTransId="{C6E8E37D-DF71-4808-BDFD-5066D711839E}"/>
    <dgm:cxn modelId="{01592105-71B5-40E4-BAD4-2D0C08779F81}" type="presOf" srcId="{922A295B-16CC-4173-B39C-C7D0661F050A}" destId="{CD6F54D4-37A7-44DC-B917-705425D082B5}" srcOrd="0" destOrd="1" presId="urn:microsoft.com/office/officeart/2005/8/layout/vList5"/>
    <dgm:cxn modelId="{230DB894-0129-4696-9FDF-44290F82AE61}" type="presOf" srcId="{6D01E0A0-2B0B-4812-A4D4-231A70AF89BC}" destId="{157B3D7C-E3EC-49DB-A52A-F2DDEDAE24AD}" srcOrd="0" destOrd="0" presId="urn:microsoft.com/office/officeart/2005/8/layout/vList5"/>
    <dgm:cxn modelId="{39AA16BC-467F-48C5-815B-81B65E7D13C3}" srcId="{CB3B97A2-9582-4DB3-8D65-6BFBE9200DA0}" destId="{EAB4B759-EDEF-4A5A-BFA6-7BC5547104B9}" srcOrd="0" destOrd="0" parTransId="{9CC35440-683A-498F-AAE0-F7F75A72585C}" sibTransId="{2E24AD8C-562F-484F-92C7-CDA39B6AD3AA}"/>
    <dgm:cxn modelId="{695E3A3E-A4A6-4581-A8DC-2818A19EA80B}" srcId="{047090D6-0F84-4177-A53F-C740D52728CB}" destId="{DD7E0798-13CC-4EFD-A78E-819586821D21}" srcOrd="1" destOrd="0" parTransId="{E1767030-C3B1-490B-8FC6-CB2ADBD010EB}" sibTransId="{081B28AC-0A94-43A5-8E5C-1B21B119E23C}"/>
    <dgm:cxn modelId="{F379B956-4BAE-4B58-A81A-7083D20E46BB}" type="presOf" srcId="{F58702D4-69C4-4A8E-8506-6709594C99A2}" destId="{5EB6C5F7-6718-47A9-A17F-E1DD3A2D3264}" srcOrd="0" destOrd="1" presId="urn:microsoft.com/office/officeart/2005/8/layout/vList5"/>
    <dgm:cxn modelId="{9AF5F36F-2AE4-4622-9528-3529E0BAF43D}" srcId="{CB3B97A2-9582-4DB3-8D65-6BFBE9200DA0}" destId="{F58702D4-69C4-4A8E-8506-6709594C99A2}" srcOrd="1" destOrd="0" parTransId="{AD32E9ED-3D4D-440B-84F7-7E4F3582A28A}" sibTransId="{FBC7FE5E-F082-4447-8715-3EBBAF579127}"/>
    <dgm:cxn modelId="{89BFBE59-92C0-43A3-92EB-20E5BB1EE298}" type="presParOf" srcId="{4D14BA7A-A298-4934-B604-9025FC6BB301}" destId="{71AB9D53-48E5-4E6C-B3FF-A20F193BCD84}" srcOrd="0" destOrd="0" presId="urn:microsoft.com/office/officeart/2005/8/layout/vList5"/>
    <dgm:cxn modelId="{04846DA3-8D11-4F75-B9F3-07F8D85E0302}" type="presParOf" srcId="{71AB9D53-48E5-4E6C-B3FF-A20F193BCD84}" destId="{450E0FC1-4A58-4A8F-B196-E2975DE3C55A}" srcOrd="0" destOrd="0" presId="urn:microsoft.com/office/officeart/2005/8/layout/vList5"/>
    <dgm:cxn modelId="{455AA80D-ED4C-4A04-954E-880B5E53DE23}" type="presParOf" srcId="{71AB9D53-48E5-4E6C-B3FF-A20F193BCD84}" destId="{568E8D54-58EA-49C1-B861-C3750F84AD14}" srcOrd="1" destOrd="0" presId="urn:microsoft.com/office/officeart/2005/8/layout/vList5"/>
    <dgm:cxn modelId="{9BDAAD75-1E89-4B14-9A05-9F216539976F}" type="presParOf" srcId="{4D14BA7A-A298-4934-B604-9025FC6BB301}" destId="{055F2F71-4F90-4E4D-BF14-266E661DDECF}" srcOrd="1" destOrd="0" presId="urn:microsoft.com/office/officeart/2005/8/layout/vList5"/>
    <dgm:cxn modelId="{4FCAEF40-E5FF-409D-AC88-40AEF7EC4E4B}" type="presParOf" srcId="{4D14BA7A-A298-4934-B604-9025FC6BB301}" destId="{AA961080-C5A8-4B5F-81AA-2BC65C6E3B72}" srcOrd="2" destOrd="0" presId="urn:microsoft.com/office/officeart/2005/8/layout/vList5"/>
    <dgm:cxn modelId="{3D335F67-633D-45FD-9F46-F33B913C077A}" type="presParOf" srcId="{AA961080-C5A8-4B5F-81AA-2BC65C6E3B72}" destId="{157B3D7C-E3EC-49DB-A52A-F2DDEDAE24AD}" srcOrd="0" destOrd="0" presId="urn:microsoft.com/office/officeart/2005/8/layout/vList5"/>
    <dgm:cxn modelId="{34378060-71D8-48FF-A5D4-9243CE3EEC58}" type="presParOf" srcId="{AA961080-C5A8-4B5F-81AA-2BC65C6E3B72}" destId="{E9923633-1A2C-447D-9E0F-37DBA00F819C}" srcOrd="1" destOrd="0" presId="urn:microsoft.com/office/officeart/2005/8/layout/vList5"/>
    <dgm:cxn modelId="{EED0C43B-29A8-4FEF-A216-6F730BB0290A}" type="presParOf" srcId="{4D14BA7A-A298-4934-B604-9025FC6BB301}" destId="{31A28651-B796-4BF4-9C50-84031F8A7ACA}" srcOrd="3" destOrd="0" presId="urn:microsoft.com/office/officeart/2005/8/layout/vList5"/>
    <dgm:cxn modelId="{C51BFD23-5D84-4B7D-92F0-09719BA0CAB3}" type="presParOf" srcId="{4D14BA7A-A298-4934-B604-9025FC6BB301}" destId="{E5053788-2953-420E-8AB2-256B175734F6}" srcOrd="4" destOrd="0" presId="urn:microsoft.com/office/officeart/2005/8/layout/vList5"/>
    <dgm:cxn modelId="{333F3E96-04BA-427A-A651-BB844DD71223}" type="presParOf" srcId="{E5053788-2953-420E-8AB2-256B175734F6}" destId="{E69B20F0-D64D-4105-87F9-98320980BEFF}" srcOrd="0" destOrd="0" presId="urn:microsoft.com/office/officeart/2005/8/layout/vList5"/>
    <dgm:cxn modelId="{16201EE8-E216-49C9-9D02-B2608D852632}" type="presParOf" srcId="{E5053788-2953-420E-8AB2-256B175734F6}" destId="{5EB6C5F7-6718-47A9-A17F-E1DD3A2D3264}" srcOrd="1" destOrd="0" presId="urn:microsoft.com/office/officeart/2005/8/layout/vList5"/>
    <dgm:cxn modelId="{13DE6ED4-644E-447B-84B1-2E550A9EB8F7}" type="presParOf" srcId="{4D14BA7A-A298-4934-B604-9025FC6BB301}" destId="{3A05D396-0670-4A55-A976-54B7484EF98E}" srcOrd="5" destOrd="0" presId="urn:microsoft.com/office/officeart/2005/8/layout/vList5"/>
    <dgm:cxn modelId="{0AC3CE7C-1707-443C-AB0E-7D8D2EE4D8EC}" type="presParOf" srcId="{4D14BA7A-A298-4934-B604-9025FC6BB301}" destId="{AE0742A3-A73F-4BBC-A431-13268B371A25}" srcOrd="6" destOrd="0" presId="urn:microsoft.com/office/officeart/2005/8/layout/vList5"/>
    <dgm:cxn modelId="{CC5AFF3D-C93E-4A86-84B0-C8A5DAF862B1}" type="presParOf" srcId="{AE0742A3-A73F-4BBC-A431-13268B371A25}" destId="{A4360798-5134-4E53-B814-9BD011F62F50}" srcOrd="0" destOrd="0" presId="urn:microsoft.com/office/officeart/2005/8/layout/vList5"/>
    <dgm:cxn modelId="{5895948D-27DC-4BBB-9F90-D1B8B055D0FD}" type="presParOf" srcId="{AE0742A3-A73F-4BBC-A431-13268B371A25}" destId="{8C3A4C88-E416-459B-8CCD-5BAF6B3D01FE}" srcOrd="1" destOrd="0" presId="urn:microsoft.com/office/officeart/2005/8/layout/vList5"/>
    <dgm:cxn modelId="{A2B5C139-B82B-4B06-8C04-CC1460D0856E}" type="presParOf" srcId="{4D14BA7A-A298-4934-B604-9025FC6BB301}" destId="{0A389B76-9D5F-43BB-B4D1-D63510EC1469}" srcOrd="7" destOrd="0" presId="urn:microsoft.com/office/officeart/2005/8/layout/vList5"/>
    <dgm:cxn modelId="{A92E5633-3381-463D-BCAF-6079BF6B9F8A}" type="presParOf" srcId="{4D14BA7A-A298-4934-B604-9025FC6BB301}" destId="{7105AC66-02D7-4433-8D90-109EF90889E9}" srcOrd="8" destOrd="0" presId="urn:microsoft.com/office/officeart/2005/8/layout/vList5"/>
    <dgm:cxn modelId="{9CF8F5B2-9961-4C4B-826C-742882A8BA2F}" type="presParOf" srcId="{7105AC66-02D7-4433-8D90-109EF90889E9}" destId="{EC10427D-9ACA-46B3-A4F7-10417EEDE83E}" srcOrd="0" destOrd="0" presId="urn:microsoft.com/office/officeart/2005/8/layout/vList5"/>
    <dgm:cxn modelId="{832CB3B3-2D64-4808-BF2E-81A8A65DC124}" type="presParOf" srcId="{7105AC66-02D7-4433-8D90-109EF90889E9}" destId="{CD6F54D4-37A7-44DC-B917-705425D082B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218965E-C413-44CF-AE34-B26916C659CD}" type="doc">
      <dgm:prSet loTypeId="urn:microsoft.com/office/officeart/2005/8/layout/vList5" loCatId="list" qsTypeId="urn:microsoft.com/office/officeart/2005/8/quickstyle/simple1" qsCatId="simple" csTypeId="urn:microsoft.com/office/officeart/2005/8/colors/colorful1#9" csCatId="colorful" phldr="1"/>
      <dgm:spPr/>
      <dgm:t>
        <a:bodyPr/>
        <a:lstStyle/>
        <a:p>
          <a:endParaRPr lang="en-US"/>
        </a:p>
      </dgm:t>
    </dgm:pt>
    <dgm:pt modelId="{6C221F98-9612-4693-9C46-4F64B6AB475D}">
      <dgm:prSet phldrT="[Text]"/>
      <dgm:spPr/>
      <dgm:t>
        <a:bodyPr/>
        <a:lstStyle/>
        <a:p>
          <a:r>
            <a:rPr lang="en-US" b="1" dirty="0" smtClean="0"/>
            <a:t>Reactive </a:t>
          </a:r>
          <a:r>
            <a:rPr lang="en-US" dirty="0" smtClean="0"/>
            <a:t>Problem Management</a:t>
          </a:r>
          <a:endParaRPr lang="en-US" dirty="0"/>
        </a:p>
      </dgm:t>
    </dgm:pt>
    <dgm:pt modelId="{17C7F8AD-1D56-4171-B3CF-3C26A338648D}" type="parTrans" cxnId="{3D3C1A0F-A03E-41DD-9E47-DFBFD0F1EE0D}">
      <dgm:prSet/>
      <dgm:spPr/>
      <dgm:t>
        <a:bodyPr/>
        <a:lstStyle/>
        <a:p>
          <a:endParaRPr lang="en-US"/>
        </a:p>
      </dgm:t>
    </dgm:pt>
    <dgm:pt modelId="{DA2A6AAF-0FA9-4E97-A161-0A2C9B364E79}" type="sibTrans" cxnId="{3D3C1A0F-A03E-41DD-9E47-DFBFD0F1EE0D}">
      <dgm:prSet/>
      <dgm:spPr/>
      <dgm:t>
        <a:bodyPr/>
        <a:lstStyle/>
        <a:p>
          <a:endParaRPr lang="en-US"/>
        </a:p>
      </dgm:t>
    </dgm:pt>
    <dgm:pt modelId="{42083920-7FF1-466F-808C-35A15F120705}">
      <dgm:prSet/>
      <dgm:spPr/>
      <dgm:t>
        <a:bodyPr/>
        <a:lstStyle/>
        <a:p>
          <a:r>
            <a:rPr lang="en-US" b="1" dirty="0" smtClean="0"/>
            <a:t>Proactive </a:t>
          </a:r>
          <a:r>
            <a:rPr lang="en-US" dirty="0" smtClean="0"/>
            <a:t>Problem Management</a:t>
          </a:r>
          <a:endParaRPr lang="en-US" b="1" dirty="0" smtClean="0"/>
        </a:p>
      </dgm:t>
    </dgm:pt>
    <dgm:pt modelId="{49E3E260-CF9A-4BE0-817A-D52D9547BA46}" type="parTrans" cxnId="{BFFF112F-261E-4844-9F9A-A6FEE642C76C}">
      <dgm:prSet/>
      <dgm:spPr/>
      <dgm:t>
        <a:bodyPr/>
        <a:lstStyle/>
        <a:p>
          <a:endParaRPr lang="en-US"/>
        </a:p>
      </dgm:t>
    </dgm:pt>
    <dgm:pt modelId="{6AED507F-2013-411B-B2F5-AFD2EFE97023}" type="sibTrans" cxnId="{BFFF112F-261E-4844-9F9A-A6FEE642C76C}">
      <dgm:prSet/>
      <dgm:spPr/>
      <dgm:t>
        <a:bodyPr/>
        <a:lstStyle/>
        <a:p>
          <a:endParaRPr lang="en-US"/>
        </a:p>
      </dgm:t>
    </dgm:pt>
    <dgm:pt modelId="{70210DF5-F590-43C5-9492-C20BF3EE2C99}">
      <dgm:prSet phldrT="[Text]"/>
      <dgm:spPr/>
      <dgm:t>
        <a:bodyPr/>
        <a:lstStyle/>
        <a:p>
          <a:r>
            <a:rPr lang="en-US" dirty="0" smtClean="0"/>
            <a:t>generally executed as part of Service Operation</a:t>
          </a:r>
          <a:endParaRPr lang="en-US" dirty="0"/>
        </a:p>
      </dgm:t>
    </dgm:pt>
    <dgm:pt modelId="{E4D728B8-3083-46AF-B4E1-8AF8C4F9C946}" type="parTrans" cxnId="{D156CB09-D1FC-464A-A79A-88375764DDDC}">
      <dgm:prSet/>
      <dgm:spPr/>
    </dgm:pt>
    <dgm:pt modelId="{C978FB75-B7E1-464B-A634-94F3ECFA3494}" type="sibTrans" cxnId="{D156CB09-D1FC-464A-A79A-88375764DDDC}">
      <dgm:prSet/>
      <dgm:spPr/>
    </dgm:pt>
    <dgm:pt modelId="{4405D6A0-9BFA-4009-9A34-6828FB723F8A}">
      <dgm:prSet/>
      <dgm:spPr/>
      <dgm:t>
        <a:bodyPr/>
        <a:lstStyle/>
        <a:p>
          <a:r>
            <a:rPr lang="en-US" dirty="0" smtClean="0"/>
            <a:t>initiated in service operation, but generally driven as part of Continual Service Improvement</a:t>
          </a:r>
          <a:endParaRPr lang="en-US" b="1" dirty="0" smtClean="0"/>
        </a:p>
      </dgm:t>
    </dgm:pt>
    <dgm:pt modelId="{D23562B1-AD5A-450D-B9F3-FE8D85D2A9D7}" type="parTrans" cxnId="{DFBD17FD-38FD-4A1C-92BC-545B6C79FDBF}">
      <dgm:prSet/>
      <dgm:spPr/>
    </dgm:pt>
    <dgm:pt modelId="{BF99BF82-4384-45A8-BBD1-38E36ADBD404}" type="sibTrans" cxnId="{DFBD17FD-38FD-4A1C-92BC-545B6C79FDBF}">
      <dgm:prSet/>
      <dgm:spPr/>
    </dgm:pt>
    <dgm:pt modelId="{A9F70E4D-C89E-4236-B241-0DD9FFCC3373}" type="pres">
      <dgm:prSet presAssocID="{E218965E-C413-44CF-AE34-B26916C659CD}" presName="Name0" presStyleCnt="0">
        <dgm:presLayoutVars>
          <dgm:dir/>
          <dgm:animLvl val="lvl"/>
          <dgm:resizeHandles val="exact"/>
        </dgm:presLayoutVars>
      </dgm:prSet>
      <dgm:spPr/>
      <dgm:t>
        <a:bodyPr/>
        <a:lstStyle/>
        <a:p>
          <a:endParaRPr lang="id-ID"/>
        </a:p>
      </dgm:t>
    </dgm:pt>
    <dgm:pt modelId="{449CA1A6-4476-4D73-A31D-AC0F50D0FB28}" type="pres">
      <dgm:prSet presAssocID="{6C221F98-9612-4693-9C46-4F64B6AB475D}" presName="linNode" presStyleCnt="0"/>
      <dgm:spPr/>
    </dgm:pt>
    <dgm:pt modelId="{854767B1-3D5E-4602-970A-0ADF7037DD86}" type="pres">
      <dgm:prSet presAssocID="{6C221F98-9612-4693-9C46-4F64B6AB475D}" presName="parentText" presStyleLbl="node1" presStyleIdx="0" presStyleCnt="2">
        <dgm:presLayoutVars>
          <dgm:chMax val="1"/>
          <dgm:bulletEnabled val="1"/>
        </dgm:presLayoutVars>
      </dgm:prSet>
      <dgm:spPr/>
      <dgm:t>
        <a:bodyPr/>
        <a:lstStyle/>
        <a:p>
          <a:endParaRPr lang="id-ID"/>
        </a:p>
      </dgm:t>
    </dgm:pt>
    <dgm:pt modelId="{A26AF636-5627-4F03-976D-C3A960BB1921}" type="pres">
      <dgm:prSet presAssocID="{6C221F98-9612-4693-9C46-4F64B6AB475D}" presName="descendantText" presStyleLbl="alignAccFollowNode1" presStyleIdx="0" presStyleCnt="2">
        <dgm:presLayoutVars>
          <dgm:bulletEnabled val="1"/>
        </dgm:presLayoutVars>
      </dgm:prSet>
      <dgm:spPr/>
      <dgm:t>
        <a:bodyPr/>
        <a:lstStyle/>
        <a:p>
          <a:endParaRPr lang="id-ID"/>
        </a:p>
      </dgm:t>
    </dgm:pt>
    <dgm:pt modelId="{21982A77-01BE-4A06-B254-BC9065588413}" type="pres">
      <dgm:prSet presAssocID="{DA2A6AAF-0FA9-4E97-A161-0A2C9B364E79}" presName="sp" presStyleCnt="0"/>
      <dgm:spPr/>
    </dgm:pt>
    <dgm:pt modelId="{091F6B60-98CE-491D-979F-037D3BA91ACD}" type="pres">
      <dgm:prSet presAssocID="{42083920-7FF1-466F-808C-35A15F120705}" presName="linNode" presStyleCnt="0"/>
      <dgm:spPr/>
    </dgm:pt>
    <dgm:pt modelId="{2550947C-9FA9-48AD-A253-B252025C0EE4}" type="pres">
      <dgm:prSet presAssocID="{42083920-7FF1-466F-808C-35A15F120705}" presName="parentText" presStyleLbl="node1" presStyleIdx="1" presStyleCnt="2">
        <dgm:presLayoutVars>
          <dgm:chMax val="1"/>
          <dgm:bulletEnabled val="1"/>
        </dgm:presLayoutVars>
      </dgm:prSet>
      <dgm:spPr/>
      <dgm:t>
        <a:bodyPr/>
        <a:lstStyle/>
        <a:p>
          <a:endParaRPr lang="id-ID"/>
        </a:p>
      </dgm:t>
    </dgm:pt>
    <dgm:pt modelId="{F1C3BD6F-CCE6-4423-AB6B-AC93AE103399}" type="pres">
      <dgm:prSet presAssocID="{42083920-7FF1-466F-808C-35A15F120705}" presName="descendantText" presStyleLbl="alignAccFollowNode1" presStyleIdx="1" presStyleCnt="2">
        <dgm:presLayoutVars>
          <dgm:bulletEnabled val="1"/>
        </dgm:presLayoutVars>
      </dgm:prSet>
      <dgm:spPr/>
      <dgm:t>
        <a:bodyPr/>
        <a:lstStyle/>
        <a:p>
          <a:endParaRPr lang="en-US"/>
        </a:p>
      </dgm:t>
    </dgm:pt>
  </dgm:ptLst>
  <dgm:cxnLst>
    <dgm:cxn modelId="{046A5C36-3F1D-4253-A612-A9FB278349DE}" type="presOf" srcId="{70210DF5-F590-43C5-9492-C20BF3EE2C99}" destId="{A26AF636-5627-4F03-976D-C3A960BB1921}" srcOrd="0" destOrd="0" presId="urn:microsoft.com/office/officeart/2005/8/layout/vList5"/>
    <dgm:cxn modelId="{97898C01-91F9-4D18-A280-37AC28A2FFA8}" type="presOf" srcId="{4405D6A0-9BFA-4009-9A34-6828FB723F8A}" destId="{F1C3BD6F-CCE6-4423-AB6B-AC93AE103399}" srcOrd="0" destOrd="0" presId="urn:microsoft.com/office/officeart/2005/8/layout/vList5"/>
    <dgm:cxn modelId="{BFFF112F-261E-4844-9F9A-A6FEE642C76C}" srcId="{E218965E-C413-44CF-AE34-B26916C659CD}" destId="{42083920-7FF1-466F-808C-35A15F120705}" srcOrd="1" destOrd="0" parTransId="{49E3E260-CF9A-4BE0-817A-D52D9547BA46}" sibTransId="{6AED507F-2013-411B-B2F5-AFD2EFE97023}"/>
    <dgm:cxn modelId="{5C3027B8-B2DF-4385-85E4-306E9F70143B}" type="presOf" srcId="{E218965E-C413-44CF-AE34-B26916C659CD}" destId="{A9F70E4D-C89E-4236-B241-0DD9FFCC3373}" srcOrd="0" destOrd="0" presId="urn:microsoft.com/office/officeart/2005/8/layout/vList5"/>
    <dgm:cxn modelId="{DFBD17FD-38FD-4A1C-92BC-545B6C79FDBF}" srcId="{42083920-7FF1-466F-808C-35A15F120705}" destId="{4405D6A0-9BFA-4009-9A34-6828FB723F8A}" srcOrd="0" destOrd="0" parTransId="{D23562B1-AD5A-450D-B9F3-FE8D85D2A9D7}" sibTransId="{BF99BF82-4384-45A8-BBD1-38E36ADBD404}"/>
    <dgm:cxn modelId="{D156CB09-D1FC-464A-A79A-88375764DDDC}" srcId="{6C221F98-9612-4693-9C46-4F64B6AB475D}" destId="{70210DF5-F590-43C5-9492-C20BF3EE2C99}" srcOrd="0" destOrd="0" parTransId="{E4D728B8-3083-46AF-B4E1-8AF8C4F9C946}" sibTransId="{C978FB75-B7E1-464B-A634-94F3ECFA3494}"/>
    <dgm:cxn modelId="{0FD3BA4A-A1B0-4A39-B828-F29FA1432548}" type="presOf" srcId="{42083920-7FF1-466F-808C-35A15F120705}" destId="{2550947C-9FA9-48AD-A253-B252025C0EE4}" srcOrd="0" destOrd="0" presId="urn:microsoft.com/office/officeart/2005/8/layout/vList5"/>
    <dgm:cxn modelId="{3D3C1A0F-A03E-41DD-9E47-DFBFD0F1EE0D}" srcId="{E218965E-C413-44CF-AE34-B26916C659CD}" destId="{6C221F98-9612-4693-9C46-4F64B6AB475D}" srcOrd="0" destOrd="0" parTransId="{17C7F8AD-1D56-4171-B3CF-3C26A338648D}" sibTransId="{DA2A6AAF-0FA9-4E97-A161-0A2C9B364E79}"/>
    <dgm:cxn modelId="{526375EE-9341-492E-9552-B568763116CC}" type="presOf" srcId="{6C221F98-9612-4693-9C46-4F64B6AB475D}" destId="{854767B1-3D5E-4602-970A-0ADF7037DD86}" srcOrd="0" destOrd="0" presId="urn:microsoft.com/office/officeart/2005/8/layout/vList5"/>
    <dgm:cxn modelId="{D5E22946-7F3C-4AAC-9CDC-E9AD6AF6BEA1}" type="presParOf" srcId="{A9F70E4D-C89E-4236-B241-0DD9FFCC3373}" destId="{449CA1A6-4476-4D73-A31D-AC0F50D0FB28}" srcOrd="0" destOrd="0" presId="urn:microsoft.com/office/officeart/2005/8/layout/vList5"/>
    <dgm:cxn modelId="{2D8A4994-7E32-4ABF-A703-E9011F608155}" type="presParOf" srcId="{449CA1A6-4476-4D73-A31D-AC0F50D0FB28}" destId="{854767B1-3D5E-4602-970A-0ADF7037DD86}" srcOrd="0" destOrd="0" presId="urn:microsoft.com/office/officeart/2005/8/layout/vList5"/>
    <dgm:cxn modelId="{A9CC1790-9C8A-4ED8-9C6C-632DC0C15AB5}" type="presParOf" srcId="{449CA1A6-4476-4D73-A31D-AC0F50D0FB28}" destId="{A26AF636-5627-4F03-976D-C3A960BB1921}" srcOrd="1" destOrd="0" presId="urn:microsoft.com/office/officeart/2005/8/layout/vList5"/>
    <dgm:cxn modelId="{034B10D5-AF49-4EC0-90EB-36C68D3DBC04}" type="presParOf" srcId="{A9F70E4D-C89E-4236-B241-0DD9FFCC3373}" destId="{21982A77-01BE-4A06-B254-BC9065588413}" srcOrd="1" destOrd="0" presId="urn:microsoft.com/office/officeart/2005/8/layout/vList5"/>
    <dgm:cxn modelId="{343336DF-C28B-4D52-AE9F-6C83D283E640}" type="presParOf" srcId="{A9F70E4D-C89E-4236-B241-0DD9FFCC3373}" destId="{091F6B60-98CE-491D-979F-037D3BA91ACD}" srcOrd="2" destOrd="0" presId="urn:microsoft.com/office/officeart/2005/8/layout/vList5"/>
    <dgm:cxn modelId="{6A701AEE-0219-486F-9439-3A5BFC9914F5}" type="presParOf" srcId="{091F6B60-98CE-491D-979F-037D3BA91ACD}" destId="{2550947C-9FA9-48AD-A253-B252025C0EE4}" srcOrd="0" destOrd="0" presId="urn:microsoft.com/office/officeart/2005/8/layout/vList5"/>
    <dgm:cxn modelId="{47833653-30B5-4D06-B49C-9E4A8C93B324}" type="presParOf" srcId="{091F6B60-98CE-491D-979F-037D3BA91ACD}" destId="{F1C3BD6F-CCE6-4423-AB6B-AC93AE10339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A3877BB-9DF5-4CBC-B694-A15E2E135731}" type="doc">
      <dgm:prSet loTypeId="urn:microsoft.com/office/officeart/2005/8/layout/process5" loCatId="process" qsTypeId="urn:microsoft.com/office/officeart/2005/8/quickstyle/3d1" qsCatId="3D" csTypeId="urn:microsoft.com/office/officeart/2005/8/colors/colorful1#10" csCatId="colorful" phldr="1"/>
      <dgm:spPr/>
      <dgm:t>
        <a:bodyPr/>
        <a:lstStyle/>
        <a:p>
          <a:endParaRPr lang="en-US"/>
        </a:p>
      </dgm:t>
    </dgm:pt>
    <dgm:pt modelId="{F1EC9E0A-E2F2-44ED-84FF-C6A672C56B77}">
      <dgm:prSet phldrT="[Text]"/>
      <dgm:spPr/>
      <dgm:t>
        <a:bodyPr/>
        <a:lstStyle/>
        <a:p>
          <a:r>
            <a:rPr lang="en-US" dirty="0" smtClean="0"/>
            <a:t>Detection</a:t>
          </a:r>
          <a:endParaRPr lang="en-US" dirty="0"/>
        </a:p>
      </dgm:t>
    </dgm:pt>
    <dgm:pt modelId="{56ED56D0-8D4E-48BB-ABA8-B64265D33B03}" type="parTrans" cxnId="{E3EBD6A3-C41E-4FC6-913F-EA6A1D32B16C}">
      <dgm:prSet/>
      <dgm:spPr/>
      <dgm:t>
        <a:bodyPr/>
        <a:lstStyle/>
        <a:p>
          <a:endParaRPr lang="en-US"/>
        </a:p>
      </dgm:t>
    </dgm:pt>
    <dgm:pt modelId="{67B184C6-9FA0-4693-AE55-824B896B5FE9}" type="sibTrans" cxnId="{E3EBD6A3-C41E-4FC6-913F-EA6A1D32B16C}">
      <dgm:prSet/>
      <dgm:spPr/>
      <dgm:t>
        <a:bodyPr/>
        <a:lstStyle/>
        <a:p>
          <a:endParaRPr lang="en-US" dirty="0"/>
        </a:p>
      </dgm:t>
    </dgm:pt>
    <dgm:pt modelId="{D18EBFCE-036D-4AD4-AD51-568204A85E1D}">
      <dgm:prSet/>
      <dgm:spPr/>
      <dgm:t>
        <a:bodyPr/>
        <a:lstStyle/>
        <a:p>
          <a:r>
            <a:rPr lang="en-US" dirty="0" smtClean="0"/>
            <a:t>Logging</a:t>
          </a:r>
        </a:p>
      </dgm:t>
    </dgm:pt>
    <dgm:pt modelId="{E2F9DF16-DC45-45F7-8A34-7D8CFBAFE0B0}" type="parTrans" cxnId="{BF05DA6D-5969-4632-9EB0-2CA47512C2C8}">
      <dgm:prSet/>
      <dgm:spPr/>
      <dgm:t>
        <a:bodyPr/>
        <a:lstStyle/>
        <a:p>
          <a:endParaRPr lang="en-US"/>
        </a:p>
      </dgm:t>
    </dgm:pt>
    <dgm:pt modelId="{C50D7A9E-AC21-4AB7-9A00-A83C6F81CB66}" type="sibTrans" cxnId="{BF05DA6D-5969-4632-9EB0-2CA47512C2C8}">
      <dgm:prSet/>
      <dgm:spPr/>
      <dgm:t>
        <a:bodyPr/>
        <a:lstStyle/>
        <a:p>
          <a:endParaRPr lang="en-US" dirty="0"/>
        </a:p>
      </dgm:t>
    </dgm:pt>
    <dgm:pt modelId="{B3256686-956F-405D-BEC3-6C12303680CC}">
      <dgm:prSet/>
      <dgm:spPr/>
      <dgm:t>
        <a:bodyPr/>
        <a:lstStyle/>
        <a:p>
          <a:r>
            <a:rPr lang="en-US" dirty="0" smtClean="0"/>
            <a:t>Categorization</a:t>
          </a:r>
        </a:p>
      </dgm:t>
    </dgm:pt>
    <dgm:pt modelId="{029B2482-2DAC-4AC3-AF88-8A0B556D7DF1}" type="parTrans" cxnId="{32366CD6-13BF-4047-9090-058CF6E7D08D}">
      <dgm:prSet/>
      <dgm:spPr/>
      <dgm:t>
        <a:bodyPr/>
        <a:lstStyle/>
        <a:p>
          <a:endParaRPr lang="en-US"/>
        </a:p>
      </dgm:t>
    </dgm:pt>
    <dgm:pt modelId="{6DF5056F-394D-4B5D-9446-1A68C1D654B0}" type="sibTrans" cxnId="{32366CD6-13BF-4047-9090-058CF6E7D08D}">
      <dgm:prSet/>
      <dgm:spPr/>
      <dgm:t>
        <a:bodyPr/>
        <a:lstStyle/>
        <a:p>
          <a:endParaRPr lang="en-US" dirty="0"/>
        </a:p>
      </dgm:t>
    </dgm:pt>
    <dgm:pt modelId="{8D509DC5-D33A-4BAB-8482-C1147C54ABD2}">
      <dgm:prSet/>
      <dgm:spPr/>
      <dgm:t>
        <a:bodyPr/>
        <a:lstStyle/>
        <a:p>
          <a:r>
            <a:rPr lang="en-US" dirty="0" smtClean="0"/>
            <a:t>Prioritization</a:t>
          </a:r>
        </a:p>
      </dgm:t>
    </dgm:pt>
    <dgm:pt modelId="{AEF81929-846D-4277-AE52-DC32C3445AAE}" type="parTrans" cxnId="{1F4B592B-CAE7-4200-AFE9-0696F743A32A}">
      <dgm:prSet/>
      <dgm:spPr/>
      <dgm:t>
        <a:bodyPr/>
        <a:lstStyle/>
        <a:p>
          <a:endParaRPr lang="en-US"/>
        </a:p>
      </dgm:t>
    </dgm:pt>
    <dgm:pt modelId="{DB0F4976-6533-4CDB-BD3B-B6793CA5B7CE}" type="sibTrans" cxnId="{1F4B592B-CAE7-4200-AFE9-0696F743A32A}">
      <dgm:prSet/>
      <dgm:spPr/>
      <dgm:t>
        <a:bodyPr/>
        <a:lstStyle/>
        <a:p>
          <a:endParaRPr lang="en-US" dirty="0"/>
        </a:p>
      </dgm:t>
    </dgm:pt>
    <dgm:pt modelId="{DF289E6A-5B00-4DA6-8FC0-7DA7ED06992B}">
      <dgm:prSet/>
      <dgm:spPr/>
      <dgm:t>
        <a:bodyPr/>
        <a:lstStyle/>
        <a:p>
          <a:r>
            <a:rPr lang="en-US" dirty="0" smtClean="0"/>
            <a:t>Investigation &amp; diagnosis (workarounds)</a:t>
          </a:r>
        </a:p>
      </dgm:t>
    </dgm:pt>
    <dgm:pt modelId="{529B0EB3-B314-49F7-9AFD-61F76F835FE8}" type="parTrans" cxnId="{9A194F82-48A3-45C6-8C2E-D6EE0C94319F}">
      <dgm:prSet/>
      <dgm:spPr/>
      <dgm:t>
        <a:bodyPr/>
        <a:lstStyle/>
        <a:p>
          <a:endParaRPr lang="en-US"/>
        </a:p>
      </dgm:t>
    </dgm:pt>
    <dgm:pt modelId="{235A0F12-7B99-4813-8796-D91D955E1713}" type="sibTrans" cxnId="{9A194F82-48A3-45C6-8C2E-D6EE0C94319F}">
      <dgm:prSet/>
      <dgm:spPr/>
      <dgm:t>
        <a:bodyPr/>
        <a:lstStyle/>
        <a:p>
          <a:endParaRPr lang="en-US" dirty="0"/>
        </a:p>
      </dgm:t>
    </dgm:pt>
    <dgm:pt modelId="{64342245-6BF9-4249-B051-FAC6BF265D8F}">
      <dgm:prSet/>
      <dgm:spPr/>
      <dgm:t>
        <a:bodyPr/>
        <a:lstStyle/>
        <a:p>
          <a:r>
            <a:rPr lang="en-US" dirty="0" smtClean="0"/>
            <a:t>Raising KE record</a:t>
          </a:r>
        </a:p>
      </dgm:t>
    </dgm:pt>
    <dgm:pt modelId="{63BE776A-2F78-4B5E-BDD5-1FE9F346C9AD}" type="parTrans" cxnId="{2867A902-D5F0-4D74-8A0A-50DAE588167E}">
      <dgm:prSet/>
      <dgm:spPr/>
      <dgm:t>
        <a:bodyPr/>
        <a:lstStyle/>
        <a:p>
          <a:endParaRPr lang="en-US"/>
        </a:p>
      </dgm:t>
    </dgm:pt>
    <dgm:pt modelId="{1A481F59-3722-42EA-A2F3-7B1861FCF6BD}" type="sibTrans" cxnId="{2867A902-D5F0-4D74-8A0A-50DAE588167E}">
      <dgm:prSet/>
      <dgm:spPr/>
      <dgm:t>
        <a:bodyPr/>
        <a:lstStyle/>
        <a:p>
          <a:endParaRPr lang="en-US" dirty="0"/>
        </a:p>
      </dgm:t>
    </dgm:pt>
    <dgm:pt modelId="{661D5C44-D007-4E00-A54C-8B80CB8A73BD}">
      <dgm:prSet/>
      <dgm:spPr/>
      <dgm:t>
        <a:bodyPr/>
        <a:lstStyle/>
        <a:p>
          <a:r>
            <a:rPr lang="en-US" dirty="0" smtClean="0"/>
            <a:t>Problem Resolution</a:t>
          </a:r>
        </a:p>
      </dgm:t>
    </dgm:pt>
    <dgm:pt modelId="{BBDE61EF-AF34-43EA-BCDB-77C458082C94}" type="parTrans" cxnId="{A9C8B774-3EBB-4B0C-8EC6-071EDC16D013}">
      <dgm:prSet/>
      <dgm:spPr/>
      <dgm:t>
        <a:bodyPr/>
        <a:lstStyle/>
        <a:p>
          <a:endParaRPr lang="en-US"/>
        </a:p>
      </dgm:t>
    </dgm:pt>
    <dgm:pt modelId="{0DBEE64F-1359-438F-B0C3-C75D1ECEE333}" type="sibTrans" cxnId="{A9C8B774-3EBB-4B0C-8EC6-071EDC16D013}">
      <dgm:prSet/>
      <dgm:spPr/>
      <dgm:t>
        <a:bodyPr/>
        <a:lstStyle/>
        <a:p>
          <a:endParaRPr lang="en-US" dirty="0"/>
        </a:p>
      </dgm:t>
    </dgm:pt>
    <dgm:pt modelId="{F87EF43D-004B-4CD4-B572-8D2207969070}">
      <dgm:prSet/>
      <dgm:spPr/>
      <dgm:t>
        <a:bodyPr/>
        <a:lstStyle/>
        <a:p>
          <a:r>
            <a:rPr lang="en-US" dirty="0" smtClean="0"/>
            <a:t>Closure</a:t>
          </a:r>
        </a:p>
      </dgm:t>
    </dgm:pt>
    <dgm:pt modelId="{E1C97E4B-E6B7-4813-B36C-79597F409C6D}" type="parTrans" cxnId="{1D905B6F-D565-42BA-BCDA-C6B7F28D211A}">
      <dgm:prSet/>
      <dgm:spPr/>
      <dgm:t>
        <a:bodyPr/>
        <a:lstStyle/>
        <a:p>
          <a:endParaRPr lang="en-US"/>
        </a:p>
      </dgm:t>
    </dgm:pt>
    <dgm:pt modelId="{D655B0C0-9399-4934-8AC3-64746ED3836A}" type="sibTrans" cxnId="{1D905B6F-D565-42BA-BCDA-C6B7F28D211A}">
      <dgm:prSet/>
      <dgm:spPr/>
      <dgm:t>
        <a:bodyPr/>
        <a:lstStyle/>
        <a:p>
          <a:endParaRPr lang="en-US"/>
        </a:p>
      </dgm:t>
    </dgm:pt>
    <dgm:pt modelId="{112D13B1-4EF8-437B-86FF-BD9CCEDD94E5}" type="pres">
      <dgm:prSet presAssocID="{AA3877BB-9DF5-4CBC-B694-A15E2E135731}" presName="diagram" presStyleCnt="0">
        <dgm:presLayoutVars>
          <dgm:dir/>
          <dgm:resizeHandles val="exact"/>
        </dgm:presLayoutVars>
      </dgm:prSet>
      <dgm:spPr/>
      <dgm:t>
        <a:bodyPr/>
        <a:lstStyle/>
        <a:p>
          <a:endParaRPr lang="id-ID"/>
        </a:p>
      </dgm:t>
    </dgm:pt>
    <dgm:pt modelId="{E66BAEC7-325F-4554-BB83-E99DF2FB0802}" type="pres">
      <dgm:prSet presAssocID="{F1EC9E0A-E2F2-44ED-84FF-C6A672C56B77}" presName="node" presStyleLbl="node1" presStyleIdx="0" presStyleCnt="8">
        <dgm:presLayoutVars>
          <dgm:bulletEnabled val="1"/>
        </dgm:presLayoutVars>
      </dgm:prSet>
      <dgm:spPr/>
      <dgm:t>
        <a:bodyPr/>
        <a:lstStyle/>
        <a:p>
          <a:endParaRPr lang="en-US"/>
        </a:p>
      </dgm:t>
    </dgm:pt>
    <dgm:pt modelId="{8CECA282-6E80-4C62-8A7C-BFB329C8782C}" type="pres">
      <dgm:prSet presAssocID="{67B184C6-9FA0-4693-AE55-824B896B5FE9}" presName="sibTrans" presStyleLbl="sibTrans2D1" presStyleIdx="0" presStyleCnt="7"/>
      <dgm:spPr/>
      <dgm:t>
        <a:bodyPr/>
        <a:lstStyle/>
        <a:p>
          <a:endParaRPr lang="id-ID"/>
        </a:p>
      </dgm:t>
    </dgm:pt>
    <dgm:pt modelId="{F8A396F9-7CA7-4A88-AE3C-9A81D40D4C62}" type="pres">
      <dgm:prSet presAssocID="{67B184C6-9FA0-4693-AE55-824B896B5FE9}" presName="connectorText" presStyleLbl="sibTrans2D1" presStyleIdx="0" presStyleCnt="7"/>
      <dgm:spPr/>
      <dgm:t>
        <a:bodyPr/>
        <a:lstStyle/>
        <a:p>
          <a:endParaRPr lang="id-ID"/>
        </a:p>
      </dgm:t>
    </dgm:pt>
    <dgm:pt modelId="{EE99E8FA-D382-4C07-A261-360707BBEB61}" type="pres">
      <dgm:prSet presAssocID="{D18EBFCE-036D-4AD4-AD51-568204A85E1D}" presName="node" presStyleLbl="node1" presStyleIdx="1" presStyleCnt="8">
        <dgm:presLayoutVars>
          <dgm:bulletEnabled val="1"/>
        </dgm:presLayoutVars>
      </dgm:prSet>
      <dgm:spPr/>
      <dgm:t>
        <a:bodyPr/>
        <a:lstStyle/>
        <a:p>
          <a:endParaRPr lang="id-ID"/>
        </a:p>
      </dgm:t>
    </dgm:pt>
    <dgm:pt modelId="{A2873C7D-A901-4C9F-9758-7A751F4201D1}" type="pres">
      <dgm:prSet presAssocID="{C50D7A9E-AC21-4AB7-9A00-A83C6F81CB66}" presName="sibTrans" presStyleLbl="sibTrans2D1" presStyleIdx="1" presStyleCnt="7"/>
      <dgm:spPr/>
      <dgm:t>
        <a:bodyPr/>
        <a:lstStyle/>
        <a:p>
          <a:endParaRPr lang="id-ID"/>
        </a:p>
      </dgm:t>
    </dgm:pt>
    <dgm:pt modelId="{80A44392-5DC0-471F-B323-54686199EF89}" type="pres">
      <dgm:prSet presAssocID="{C50D7A9E-AC21-4AB7-9A00-A83C6F81CB66}" presName="connectorText" presStyleLbl="sibTrans2D1" presStyleIdx="1" presStyleCnt="7"/>
      <dgm:spPr/>
      <dgm:t>
        <a:bodyPr/>
        <a:lstStyle/>
        <a:p>
          <a:endParaRPr lang="id-ID"/>
        </a:p>
      </dgm:t>
    </dgm:pt>
    <dgm:pt modelId="{43F6C602-2D66-4F82-9AE8-CC4AAC023732}" type="pres">
      <dgm:prSet presAssocID="{B3256686-956F-405D-BEC3-6C12303680CC}" presName="node" presStyleLbl="node1" presStyleIdx="2" presStyleCnt="8">
        <dgm:presLayoutVars>
          <dgm:bulletEnabled val="1"/>
        </dgm:presLayoutVars>
      </dgm:prSet>
      <dgm:spPr/>
      <dgm:t>
        <a:bodyPr/>
        <a:lstStyle/>
        <a:p>
          <a:endParaRPr lang="id-ID"/>
        </a:p>
      </dgm:t>
    </dgm:pt>
    <dgm:pt modelId="{AC8BE311-DAA6-4887-8E87-089059205885}" type="pres">
      <dgm:prSet presAssocID="{6DF5056F-394D-4B5D-9446-1A68C1D654B0}" presName="sibTrans" presStyleLbl="sibTrans2D1" presStyleIdx="2" presStyleCnt="7"/>
      <dgm:spPr/>
      <dgm:t>
        <a:bodyPr/>
        <a:lstStyle/>
        <a:p>
          <a:endParaRPr lang="id-ID"/>
        </a:p>
      </dgm:t>
    </dgm:pt>
    <dgm:pt modelId="{42DE0820-B0E5-494E-80BA-6C3A9EBB0042}" type="pres">
      <dgm:prSet presAssocID="{6DF5056F-394D-4B5D-9446-1A68C1D654B0}" presName="connectorText" presStyleLbl="sibTrans2D1" presStyleIdx="2" presStyleCnt="7"/>
      <dgm:spPr/>
      <dgm:t>
        <a:bodyPr/>
        <a:lstStyle/>
        <a:p>
          <a:endParaRPr lang="id-ID"/>
        </a:p>
      </dgm:t>
    </dgm:pt>
    <dgm:pt modelId="{CF357547-1D42-4BFE-ADC4-361E9374E49F}" type="pres">
      <dgm:prSet presAssocID="{8D509DC5-D33A-4BAB-8482-C1147C54ABD2}" presName="node" presStyleLbl="node1" presStyleIdx="3" presStyleCnt="8">
        <dgm:presLayoutVars>
          <dgm:bulletEnabled val="1"/>
        </dgm:presLayoutVars>
      </dgm:prSet>
      <dgm:spPr/>
      <dgm:t>
        <a:bodyPr/>
        <a:lstStyle/>
        <a:p>
          <a:endParaRPr lang="id-ID"/>
        </a:p>
      </dgm:t>
    </dgm:pt>
    <dgm:pt modelId="{462CAC03-1E5A-4F7A-8DE5-300DD1001813}" type="pres">
      <dgm:prSet presAssocID="{DB0F4976-6533-4CDB-BD3B-B6793CA5B7CE}" presName="sibTrans" presStyleLbl="sibTrans2D1" presStyleIdx="3" presStyleCnt="7"/>
      <dgm:spPr/>
      <dgm:t>
        <a:bodyPr/>
        <a:lstStyle/>
        <a:p>
          <a:endParaRPr lang="id-ID"/>
        </a:p>
      </dgm:t>
    </dgm:pt>
    <dgm:pt modelId="{950013C0-5145-479B-A842-79E2381C96E6}" type="pres">
      <dgm:prSet presAssocID="{DB0F4976-6533-4CDB-BD3B-B6793CA5B7CE}" presName="connectorText" presStyleLbl="sibTrans2D1" presStyleIdx="3" presStyleCnt="7"/>
      <dgm:spPr/>
      <dgm:t>
        <a:bodyPr/>
        <a:lstStyle/>
        <a:p>
          <a:endParaRPr lang="id-ID"/>
        </a:p>
      </dgm:t>
    </dgm:pt>
    <dgm:pt modelId="{C771535A-83EE-4564-BC45-C7BD250FB585}" type="pres">
      <dgm:prSet presAssocID="{DF289E6A-5B00-4DA6-8FC0-7DA7ED06992B}" presName="node" presStyleLbl="node1" presStyleIdx="4" presStyleCnt="8">
        <dgm:presLayoutVars>
          <dgm:bulletEnabled val="1"/>
        </dgm:presLayoutVars>
      </dgm:prSet>
      <dgm:spPr/>
      <dgm:t>
        <a:bodyPr/>
        <a:lstStyle/>
        <a:p>
          <a:endParaRPr lang="id-ID"/>
        </a:p>
      </dgm:t>
    </dgm:pt>
    <dgm:pt modelId="{9AD679EF-6A4F-441F-AF54-EFC0A6801CF9}" type="pres">
      <dgm:prSet presAssocID="{235A0F12-7B99-4813-8796-D91D955E1713}" presName="sibTrans" presStyleLbl="sibTrans2D1" presStyleIdx="4" presStyleCnt="7"/>
      <dgm:spPr/>
      <dgm:t>
        <a:bodyPr/>
        <a:lstStyle/>
        <a:p>
          <a:endParaRPr lang="id-ID"/>
        </a:p>
      </dgm:t>
    </dgm:pt>
    <dgm:pt modelId="{7788EBE3-B5A8-4426-B322-39B3A04FA127}" type="pres">
      <dgm:prSet presAssocID="{235A0F12-7B99-4813-8796-D91D955E1713}" presName="connectorText" presStyleLbl="sibTrans2D1" presStyleIdx="4" presStyleCnt="7"/>
      <dgm:spPr/>
      <dgm:t>
        <a:bodyPr/>
        <a:lstStyle/>
        <a:p>
          <a:endParaRPr lang="id-ID"/>
        </a:p>
      </dgm:t>
    </dgm:pt>
    <dgm:pt modelId="{1FD1BC46-C11D-4AE6-834E-A33FE7DB28DF}" type="pres">
      <dgm:prSet presAssocID="{64342245-6BF9-4249-B051-FAC6BF265D8F}" presName="node" presStyleLbl="node1" presStyleIdx="5" presStyleCnt="8">
        <dgm:presLayoutVars>
          <dgm:bulletEnabled val="1"/>
        </dgm:presLayoutVars>
      </dgm:prSet>
      <dgm:spPr/>
      <dgm:t>
        <a:bodyPr/>
        <a:lstStyle/>
        <a:p>
          <a:endParaRPr lang="id-ID"/>
        </a:p>
      </dgm:t>
    </dgm:pt>
    <dgm:pt modelId="{69406E40-8CC1-40E3-8C4C-6DFC610DDC60}" type="pres">
      <dgm:prSet presAssocID="{1A481F59-3722-42EA-A2F3-7B1861FCF6BD}" presName="sibTrans" presStyleLbl="sibTrans2D1" presStyleIdx="5" presStyleCnt="7"/>
      <dgm:spPr/>
      <dgm:t>
        <a:bodyPr/>
        <a:lstStyle/>
        <a:p>
          <a:endParaRPr lang="id-ID"/>
        </a:p>
      </dgm:t>
    </dgm:pt>
    <dgm:pt modelId="{4428AB5B-39F3-4FE8-BACE-C83D7626730B}" type="pres">
      <dgm:prSet presAssocID="{1A481F59-3722-42EA-A2F3-7B1861FCF6BD}" presName="connectorText" presStyleLbl="sibTrans2D1" presStyleIdx="5" presStyleCnt="7"/>
      <dgm:spPr/>
      <dgm:t>
        <a:bodyPr/>
        <a:lstStyle/>
        <a:p>
          <a:endParaRPr lang="id-ID"/>
        </a:p>
      </dgm:t>
    </dgm:pt>
    <dgm:pt modelId="{3FB7F565-7C8E-43E7-8B5E-DEBFEEFF0D7C}" type="pres">
      <dgm:prSet presAssocID="{661D5C44-D007-4E00-A54C-8B80CB8A73BD}" presName="node" presStyleLbl="node1" presStyleIdx="6" presStyleCnt="8">
        <dgm:presLayoutVars>
          <dgm:bulletEnabled val="1"/>
        </dgm:presLayoutVars>
      </dgm:prSet>
      <dgm:spPr/>
      <dgm:t>
        <a:bodyPr/>
        <a:lstStyle/>
        <a:p>
          <a:endParaRPr lang="id-ID"/>
        </a:p>
      </dgm:t>
    </dgm:pt>
    <dgm:pt modelId="{3A350923-763E-4666-9759-FB07A57AF270}" type="pres">
      <dgm:prSet presAssocID="{0DBEE64F-1359-438F-B0C3-C75D1ECEE333}" presName="sibTrans" presStyleLbl="sibTrans2D1" presStyleIdx="6" presStyleCnt="7"/>
      <dgm:spPr/>
      <dgm:t>
        <a:bodyPr/>
        <a:lstStyle/>
        <a:p>
          <a:endParaRPr lang="id-ID"/>
        </a:p>
      </dgm:t>
    </dgm:pt>
    <dgm:pt modelId="{4BA9A29E-EA09-452A-BD8A-281CB8E27229}" type="pres">
      <dgm:prSet presAssocID="{0DBEE64F-1359-438F-B0C3-C75D1ECEE333}" presName="connectorText" presStyleLbl="sibTrans2D1" presStyleIdx="6" presStyleCnt="7"/>
      <dgm:spPr/>
      <dgm:t>
        <a:bodyPr/>
        <a:lstStyle/>
        <a:p>
          <a:endParaRPr lang="id-ID"/>
        </a:p>
      </dgm:t>
    </dgm:pt>
    <dgm:pt modelId="{922E5658-5125-4C08-80CA-8FDD5962E0BF}" type="pres">
      <dgm:prSet presAssocID="{F87EF43D-004B-4CD4-B572-8D2207969070}" presName="node" presStyleLbl="node1" presStyleIdx="7" presStyleCnt="8">
        <dgm:presLayoutVars>
          <dgm:bulletEnabled val="1"/>
        </dgm:presLayoutVars>
      </dgm:prSet>
      <dgm:spPr/>
      <dgm:t>
        <a:bodyPr/>
        <a:lstStyle/>
        <a:p>
          <a:endParaRPr lang="id-ID"/>
        </a:p>
      </dgm:t>
    </dgm:pt>
  </dgm:ptLst>
  <dgm:cxnLst>
    <dgm:cxn modelId="{1F4B592B-CAE7-4200-AFE9-0696F743A32A}" srcId="{AA3877BB-9DF5-4CBC-B694-A15E2E135731}" destId="{8D509DC5-D33A-4BAB-8482-C1147C54ABD2}" srcOrd="3" destOrd="0" parTransId="{AEF81929-846D-4277-AE52-DC32C3445AAE}" sibTransId="{DB0F4976-6533-4CDB-BD3B-B6793CA5B7CE}"/>
    <dgm:cxn modelId="{50CD9E5F-C906-43D5-9FC8-9806CF33BE05}" type="presOf" srcId="{DB0F4976-6533-4CDB-BD3B-B6793CA5B7CE}" destId="{462CAC03-1E5A-4F7A-8DE5-300DD1001813}" srcOrd="0" destOrd="0" presId="urn:microsoft.com/office/officeart/2005/8/layout/process5"/>
    <dgm:cxn modelId="{C5D22A84-4F89-459C-AE23-2FE75CB0D07F}" type="presOf" srcId="{67B184C6-9FA0-4693-AE55-824B896B5FE9}" destId="{F8A396F9-7CA7-4A88-AE3C-9A81D40D4C62}" srcOrd="1" destOrd="0" presId="urn:microsoft.com/office/officeart/2005/8/layout/process5"/>
    <dgm:cxn modelId="{D69CCDB4-3839-4F4A-9AEE-0FE009F44EFB}" type="presOf" srcId="{AA3877BB-9DF5-4CBC-B694-A15E2E135731}" destId="{112D13B1-4EF8-437B-86FF-BD9CCEDD94E5}" srcOrd="0" destOrd="0" presId="urn:microsoft.com/office/officeart/2005/8/layout/process5"/>
    <dgm:cxn modelId="{6ACA0665-BCDB-49D0-867A-113F9062F130}" type="presOf" srcId="{C50D7A9E-AC21-4AB7-9A00-A83C6F81CB66}" destId="{A2873C7D-A901-4C9F-9758-7A751F4201D1}" srcOrd="0" destOrd="0" presId="urn:microsoft.com/office/officeart/2005/8/layout/process5"/>
    <dgm:cxn modelId="{A4F2D1F3-F6C8-41F0-838F-53126CF3E185}" type="presOf" srcId="{C50D7A9E-AC21-4AB7-9A00-A83C6F81CB66}" destId="{80A44392-5DC0-471F-B323-54686199EF89}" srcOrd="1" destOrd="0" presId="urn:microsoft.com/office/officeart/2005/8/layout/process5"/>
    <dgm:cxn modelId="{4AF09F1A-598B-427A-9314-2F4E12CC10E0}" type="presOf" srcId="{DB0F4976-6533-4CDB-BD3B-B6793CA5B7CE}" destId="{950013C0-5145-479B-A842-79E2381C96E6}" srcOrd="1" destOrd="0" presId="urn:microsoft.com/office/officeart/2005/8/layout/process5"/>
    <dgm:cxn modelId="{E3EBD6A3-C41E-4FC6-913F-EA6A1D32B16C}" srcId="{AA3877BB-9DF5-4CBC-B694-A15E2E135731}" destId="{F1EC9E0A-E2F2-44ED-84FF-C6A672C56B77}" srcOrd="0" destOrd="0" parTransId="{56ED56D0-8D4E-48BB-ABA8-B64265D33B03}" sibTransId="{67B184C6-9FA0-4693-AE55-824B896B5FE9}"/>
    <dgm:cxn modelId="{39DC57C2-D4C2-481C-BC59-76DC2ED1549E}" type="presOf" srcId="{6DF5056F-394D-4B5D-9446-1A68C1D654B0}" destId="{AC8BE311-DAA6-4887-8E87-089059205885}" srcOrd="0" destOrd="0" presId="urn:microsoft.com/office/officeart/2005/8/layout/process5"/>
    <dgm:cxn modelId="{05C0FB05-C725-4161-AA32-732CD0F0C60E}" type="presOf" srcId="{D18EBFCE-036D-4AD4-AD51-568204A85E1D}" destId="{EE99E8FA-D382-4C07-A261-360707BBEB61}" srcOrd="0" destOrd="0" presId="urn:microsoft.com/office/officeart/2005/8/layout/process5"/>
    <dgm:cxn modelId="{DECADA67-CF2B-44C3-8B57-D2300F77B787}" type="presOf" srcId="{F1EC9E0A-E2F2-44ED-84FF-C6A672C56B77}" destId="{E66BAEC7-325F-4554-BB83-E99DF2FB0802}" srcOrd="0" destOrd="0" presId="urn:microsoft.com/office/officeart/2005/8/layout/process5"/>
    <dgm:cxn modelId="{74CAE1C9-815B-4538-B4E5-406D839E79EC}" type="presOf" srcId="{0DBEE64F-1359-438F-B0C3-C75D1ECEE333}" destId="{4BA9A29E-EA09-452A-BD8A-281CB8E27229}" srcOrd="1" destOrd="0" presId="urn:microsoft.com/office/officeart/2005/8/layout/process5"/>
    <dgm:cxn modelId="{2867A902-D5F0-4D74-8A0A-50DAE588167E}" srcId="{AA3877BB-9DF5-4CBC-B694-A15E2E135731}" destId="{64342245-6BF9-4249-B051-FAC6BF265D8F}" srcOrd="5" destOrd="0" parTransId="{63BE776A-2F78-4B5E-BDD5-1FE9F346C9AD}" sibTransId="{1A481F59-3722-42EA-A2F3-7B1861FCF6BD}"/>
    <dgm:cxn modelId="{F88909B9-1EF3-4856-9DFB-465F7376E54B}" type="presOf" srcId="{6DF5056F-394D-4B5D-9446-1A68C1D654B0}" destId="{42DE0820-B0E5-494E-80BA-6C3A9EBB0042}" srcOrd="1" destOrd="0" presId="urn:microsoft.com/office/officeart/2005/8/layout/process5"/>
    <dgm:cxn modelId="{014313A2-37F2-43D0-937B-BCC011517B02}" type="presOf" srcId="{64342245-6BF9-4249-B051-FAC6BF265D8F}" destId="{1FD1BC46-C11D-4AE6-834E-A33FE7DB28DF}" srcOrd="0" destOrd="0" presId="urn:microsoft.com/office/officeart/2005/8/layout/process5"/>
    <dgm:cxn modelId="{1D905B6F-D565-42BA-BCDA-C6B7F28D211A}" srcId="{AA3877BB-9DF5-4CBC-B694-A15E2E135731}" destId="{F87EF43D-004B-4CD4-B572-8D2207969070}" srcOrd="7" destOrd="0" parTransId="{E1C97E4B-E6B7-4813-B36C-79597F409C6D}" sibTransId="{D655B0C0-9399-4934-8AC3-64746ED3836A}"/>
    <dgm:cxn modelId="{69921771-9AF1-4DF2-8D28-36DBA0771C34}" type="presOf" srcId="{DF289E6A-5B00-4DA6-8FC0-7DA7ED06992B}" destId="{C771535A-83EE-4564-BC45-C7BD250FB585}" srcOrd="0" destOrd="0" presId="urn:microsoft.com/office/officeart/2005/8/layout/process5"/>
    <dgm:cxn modelId="{C2A25B05-AB88-4985-A797-5EDAFE787355}" type="presOf" srcId="{F87EF43D-004B-4CD4-B572-8D2207969070}" destId="{922E5658-5125-4C08-80CA-8FDD5962E0BF}" srcOrd="0" destOrd="0" presId="urn:microsoft.com/office/officeart/2005/8/layout/process5"/>
    <dgm:cxn modelId="{9A194F82-48A3-45C6-8C2E-D6EE0C94319F}" srcId="{AA3877BB-9DF5-4CBC-B694-A15E2E135731}" destId="{DF289E6A-5B00-4DA6-8FC0-7DA7ED06992B}" srcOrd="4" destOrd="0" parTransId="{529B0EB3-B314-49F7-9AFD-61F76F835FE8}" sibTransId="{235A0F12-7B99-4813-8796-D91D955E1713}"/>
    <dgm:cxn modelId="{32366CD6-13BF-4047-9090-058CF6E7D08D}" srcId="{AA3877BB-9DF5-4CBC-B694-A15E2E135731}" destId="{B3256686-956F-405D-BEC3-6C12303680CC}" srcOrd="2" destOrd="0" parTransId="{029B2482-2DAC-4AC3-AF88-8A0B556D7DF1}" sibTransId="{6DF5056F-394D-4B5D-9446-1A68C1D654B0}"/>
    <dgm:cxn modelId="{FC07CDA2-D9EF-44B1-ABF7-59A17BFAF0ED}" type="presOf" srcId="{235A0F12-7B99-4813-8796-D91D955E1713}" destId="{7788EBE3-B5A8-4426-B322-39B3A04FA127}" srcOrd="1" destOrd="0" presId="urn:microsoft.com/office/officeart/2005/8/layout/process5"/>
    <dgm:cxn modelId="{E26F4CA1-A40B-4BD5-97EF-D1A94345E4E5}" type="presOf" srcId="{1A481F59-3722-42EA-A2F3-7B1861FCF6BD}" destId="{69406E40-8CC1-40E3-8C4C-6DFC610DDC60}" srcOrd="0" destOrd="0" presId="urn:microsoft.com/office/officeart/2005/8/layout/process5"/>
    <dgm:cxn modelId="{21F9C19F-EB73-4769-8459-59C441FC188F}" type="presOf" srcId="{1A481F59-3722-42EA-A2F3-7B1861FCF6BD}" destId="{4428AB5B-39F3-4FE8-BACE-C83D7626730B}" srcOrd="1" destOrd="0" presId="urn:microsoft.com/office/officeart/2005/8/layout/process5"/>
    <dgm:cxn modelId="{D1DFD1D5-E54A-4F43-BD44-940656635620}" type="presOf" srcId="{0DBEE64F-1359-438F-B0C3-C75D1ECEE333}" destId="{3A350923-763E-4666-9759-FB07A57AF270}" srcOrd="0" destOrd="0" presId="urn:microsoft.com/office/officeart/2005/8/layout/process5"/>
    <dgm:cxn modelId="{BF05DA6D-5969-4632-9EB0-2CA47512C2C8}" srcId="{AA3877BB-9DF5-4CBC-B694-A15E2E135731}" destId="{D18EBFCE-036D-4AD4-AD51-568204A85E1D}" srcOrd="1" destOrd="0" parTransId="{E2F9DF16-DC45-45F7-8A34-7D8CFBAFE0B0}" sibTransId="{C50D7A9E-AC21-4AB7-9A00-A83C6F81CB66}"/>
    <dgm:cxn modelId="{D759B0CC-4E5A-449B-997A-16B5042040AB}" type="presOf" srcId="{661D5C44-D007-4E00-A54C-8B80CB8A73BD}" destId="{3FB7F565-7C8E-43E7-8B5E-DEBFEEFF0D7C}" srcOrd="0" destOrd="0" presId="urn:microsoft.com/office/officeart/2005/8/layout/process5"/>
    <dgm:cxn modelId="{25BC083D-6054-42E7-8C9E-B5A36BBEF311}" type="presOf" srcId="{235A0F12-7B99-4813-8796-D91D955E1713}" destId="{9AD679EF-6A4F-441F-AF54-EFC0A6801CF9}" srcOrd="0" destOrd="0" presId="urn:microsoft.com/office/officeart/2005/8/layout/process5"/>
    <dgm:cxn modelId="{13112291-19F4-4486-98F9-248C2D047102}" type="presOf" srcId="{8D509DC5-D33A-4BAB-8482-C1147C54ABD2}" destId="{CF357547-1D42-4BFE-ADC4-361E9374E49F}" srcOrd="0" destOrd="0" presId="urn:microsoft.com/office/officeart/2005/8/layout/process5"/>
    <dgm:cxn modelId="{FA52D1B9-1372-4806-B5CC-D4F27BF456FA}" type="presOf" srcId="{67B184C6-9FA0-4693-AE55-824B896B5FE9}" destId="{8CECA282-6E80-4C62-8A7C-BFB329C8782C}" srcOrd="0" destOrd="0" presId="urn:microsoft.com/office/officeart/2005/8/layout/process5"/>
    <dgm:cxn modelId="{DB4054AF-6499-4826-B5C0-82E6BA191E64}" type="presOf" srcId="{B3256686-956F-405D-BEC3-6C12303680CC}" destId="{43F6C602-2D66-4F82-9AE8-CC4AAC023732}" srcOrd="0" destOrd="0" presId="urn:microsoft.com/office/officeart/2005/8/layout/process5"/>
    <dgm:cxn modelId="{A9C8B774-3EBB-4B0C-8EC6-071EDC16D013}" srcId="{AA3877BB-9DF5-4CBC-B694-A15E2E135731}" destId="{661D5C44-D007-4E00-A54C-8B80CB8A73BD}" srcOrd="6" destOrd="0" parTransId="{BBDE61EF-AF34-43EA-BCDB-77C458082C94}" sibTransId="{0DBEE64F-1359-438F-B0C3-C75D1ECEE333}"/>
    <dgm:cxn modelId="{5370D6CF-72F7-4CBB-A652-C1FFE00D989F}" type="presParOf" srcId="{112D13B1-4EF8-437B-86FF-BD9CCEDD94E5}" destId="{E66BAEC7-325F-4554-BB83-E99DF2FB0802}" srcOrd="0" destOrd="0" presId="urn:microsoft.com/office/officeart/2005/8/layout/process5"/>
    <dgm:cxn modelId="{78499C50-A12B-4519-83ED-BDB3E0882C64}" type="presParOf" srcId="{112D13B1-4EF8-437B-86FF-BD9CCEDD94E5}" destId="{8CECA282-6E80-4C62-8A7C-BFB329C8782C}" srcOrd="1" destOrd="0" presId="urn:microsoft.com/office/officeart/2005/8/layout/process5"/>
    <dgm:cxn modelId="{51D2F8E1-9CC6-48F3-895E-82B6AC1A86F5}" type="presParOf" srcId="{8CECA282-6E80-4C62-8A7C-BFB329C8782C}" destId="{F8A396F9-7CA7-4A88-AE3C-9A81D40D4C62}" srcOrd="0" destOrd="0" presId="urn:microsoft.com/office/officeart/2005/8/layout/process5"/>
    <dgm:cxn modelId="{A9868E98-91CF-460A-B897-50BCC85FB2B4}" type="presParOf" srcId="{112D13B1-4EF8-437B-86FF-BD9CCEDD94E5}" destId="{EE99E8FA-D382-4C07-A261-360707BBEB61}" srcOrd="2" destOrd="0" presId="urn:microsoft.com/office/officeart/2005/8/layout/process5"/>
    <dgm:cxn modelId="{34DE825C-61F4-45C0-B68D-6F49570F8184}" type="presParOf" srcId="{112D13B1-4EF8-437B-86FF-BD9CCEDD94E5}" destId="{A2873C7D-A901-4C9F-9758-7A751F4201D1}" srcOrd="3" destOrd="0" presId="urn:microsoft.com/office/officeart/2005/8/layout/process5"/>
    <dgm:cxn modelId="{CAE5BF57-F670-4887-AC28-CAB4B388BFAA}" type="presParOf" srcId="{A2873C7D-A901-4C9F-9758-7A751F4201D1}" destId="{80A44392-5DC0-471F-B323-54686199EF89}" srcOrd="0" destOrd="0" presId="urn:microsoft.com/office/officeart/2005/8/layout/process5"/>
    <dgm:cxn modelId="{3E6E11D8-E605-4DFC-BE87-1963CB564E19}" type="presParOf" srcId="{112D13B1-4EF8-437B-86FF-BD9CCEDD94E5}" destId="{43F6C602-2D66-4F82-9AE8-CC4AAC023732}" srcOrd="4" destOrd="0" presId="urn:microsoft.com/office/officeart/2005/8/layout/process5"/>
    <dgm:cxn modelId="{F35D52A7-5200-4A29-BBA0-399B27BE17CF}" type="presParOf" srcId="{112D13B1-4EF8-437B-86FF-BD9CCEDD94E5}" destId="{AC8BE311-DAA6-4887-8E87-089059205885}" srcOrd="5" destOrd="0" presId="urn:microsoft.com/office/officeart/2005/8/layout/process5"/>
    <dgm:cxn modelId="{001BCE5B-35E0-4264-9D9F-B910A3A2772E}" type="presParOf" srcId="{AC8BE311-DAA6-4887-8E87-089059205885}" destId="{42DE0820-B0E5-494E-80BA-6C3A9EBB0042}" srcOrd="0" destOrd="0" presId="urn:microsoft.com/office/officeart/2005/8/layout/process5"/>
    <dgm:cxn modelId="{861AE25D-9327-4B49-BF62-E4BE0D35296E}" type="presParOf" srcId="{112D13B1-4EF8-437B-86FF-BD9CCEDD94E5}" destId="{CF357547-1D42-4BFE-ADC4-361E9374E49F}" srcOrd="6" destOrd="0" presId="urn:microsoft.com/office/officeart/2005/8/layout/process5"/>
    <dgm:cxn modelId="{C62FFBF9-FE07-45F2-B9C5-DEEAFC308FFD}" type="presParOf" srcId="{112D13B1-4EF8-437B-86FF-BD9CCEDD94E5}" destId="{462CAC03-1E5A-4F7A-8DE5-300DD1001813}" srcOrd="7" destOrd="0" presId="urn:microsoft.com/office/officeart/2005/8/layout/process5"/>
    <dgm:cxn modelId="{BA46EA7E-037E-4E3C-9FD4-348C0F587C07}" type="presParOf" srcId="{462CAC03-1E5A-4F7A-8DE5-300DD1001813}" destId="{950013C0-5145-479B-A842-79E2381C96E6}" srcOrd="0" destOrd="0" presId="urn:microsoft.com/office/officeart/2005/8/layout/process5"/>
    <dgm:cxn modelId="{F23215A9-6406-4F61-9CF9-E9771986D39C}" type="presParOf" srcId="{112D13B1-4EF8-437B-86FF-BD9CCEDD94E5}" destId="{C771535A-83EE-4564-BC45-C7BD250FB585}" srcOrd="8" destOrd="0" presId="urn:microsoft.com/office/officeart/2005/8/layout/process5"/>
    <dgm:cxn modelId="{6171F33C-746F-4B8D-A4DB-3B9143F91F12}" type="presParOf" srcId="{112D13B1-4EF8-437B-86FF-BD9CCEDD94E5}" destId="{9AD679EF-6A4F-441F-AF54-EFC0A6801CF9}" srcOrd="9" destOrd="0" presId="urn:microsoft.com/office/officeart/2005/8/layout/process5"/>
    <dgm:cxn modelId="{76081F28-6741-4C08-B9BA-C070B2CC33FA}" type="presParOf" srcId="{9AD679EF-6A4F-441F-AF54-EFC0A6801CF9}" destId="{7788EBE3-B5A8-4426-B322-39B3A04FA127}" srcOrd="0" destOrd="0" presId="urn:microsoft.com/office/officeart/2005/8/layout/process5"/>
    <dgm:cxn modelId="{72416FE3-64FA-408A-9459-D8DD5EF52DE8}" type="presParOf" srcId="{112D13B1-4EF8-437B-86FF-BD9CCEDD94E5}" destId="{1FD1BC46-C11D-4AE6-834E-A33FE7DB28DF}" srcOrd="10" destOrd="0" presId="urn:microsoft.com/office/officeart/2005/8/layout/process5"/>
    <dgm:cxn modelId="{1B0022E3-83F0-43E5-9602-B9143DF0BFB1}" type="presParOf" srcId="{112D13B1-4EF8-437B-86FF-BD9CCEDD94E5}" destId="{69406E40-8CC1-40E3-8C4C-6DFC610DDC60}" srcOrd="11" destOrd="0" presId="urn:microsoft.com/office/officeart/2005/8/layout/process5"/>
    <dgm:cxn modelId="{F0106382-4B6E-42CE-B050-2F1E6D330D3B}" type="presParOf" srcId="{69406E40-8CC1-40E3-8C4C-6DFC610DDC60}" destId="{4428AB5B-39F3-4FE8-BACE-C83D7626730B}" srcOrd="0" destOrd="0" presId="urn:microsoft.com/office/officeart/2005/8/layout/process5"/>
    <dgm:cxn modelId="{B971E500-3C9D-4CFA-A4C2-559C4859F4BB}" type="presParOf" srcId="{112D13B1-4EF8-437B-86FF-BD9CCEDD94E5}" destId="{3FB7F565-7C8E-43E7-8B5E-DEBFEEFF0D7C}" srcOrd="12" destOrd="0" presId="urn:microsoft.com/office/officeart/2005/8/layout/process5"/>
    <dgm:cxn modelId="{4637A6FB-DDD7-4DD3-B424-B6F5062144BE}" type="presParOf" srcId="{112D13B1-4EF8-437B-86FF-BD9CCEDD94E5}" destId="{3A350923-763E-4666-9759-FB07A57AF270}" srcOrd="13" destOrd="0" presId="urn:microsoft.com/office/officeart/2005/8/layout/process5"/>
    <dgm:cxn modelId="{F93BAE11-6AB7-4BDF-A504-6FAC732354CB}" type="presParOf" srcId="{3A350923-763E-4666-9759-FB07A57AF270}" destId="{4BA9A29E-EA09-452A-BD8A-281CB8E27229}" srcOrd="0" destOrd="0" presId="urn:microsoft.com/office/officeart/2005/8/layout/process5"/>
    <dgm:cxn modelId="{D8097F23-30F9-4EF5-8740-55F924114BF2}" type="presParOf" srcId="{112D13B1-4EF8-437B-86FF-BD9CCEDD94E5}" destId="{922E5658-5125-4C08-80CA-8FDD5962E0BF}"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EF5DB93-618E-4865-8837-1BDBE9B3446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946930D-EF08-4BC7-8F75-D8D123BCEEB5}">
      <dgm:prSet phldrT="[Text]" custT="1"/>
      <dgm:spPr/>
      <dgm:t>
        <a:bodyPr/>
        <a:lstStyle/>
        <a:p>
          <a:r>
            <a:rPr lang="en-US" sz="4000" b="1" dirty="0" smtClean="0"/>
            <a:t>Detection</a:t>
          </a:r>
          <a:endParaRPr lang="en-US" sz="4000" dirty="0"/>
        </a:p>
      </dgm:t>
    </dgm:pt>
    <dgm:pt modelId="{84F5FCFB-01D0-48A3-B340-3A98742F37B9}" type="parTrans" cxnId="{85491D7F-64D2-4365-BC7D-4B0B7C8784AA}">
      <dgm:prSet/>
      <dgm:spPr/>
      <dgm:t>
        <a:bodyPr/>
        <a:lstStyle/>
        <a:p>
          <a:endParaRPr lang="en-US"/>
        </a:p>
      </dgm:t>
    </dgm:pt>
    <dgm:pt modelId="{E06ABFE5-403E-4B5F-B1E2-0A3B60ACF53E}" type="sibTrans" cxnId="{85491D7F-64D2-4365-BC7D-4B0B7C8784AA}">
      <dgm:prSet/>
      <dgm:spPr/>
      <dgm:t>
        <a:bodyPr/>
        <a:lstStyle/>
        <a:p>
          <a:endParaRPr lang="en-US"/>
        </a:p>
      </dgm:t>
    </dgm:pt>
    <dgm:pt modelId="{482AE152-1B1A-421A-90B8-0C3A0DA932C3}">
      <dgm:prSet/>
      <dgm:spPr/>
      <dgm:t>
        <a:bodyPr/>
        <a:lstStyle/>
        <a:p>
          <a:r>
            <a:rPr lang="en-US" dirty="0" smtClean="0"/>
            <a:t>Multiple of ways of detecting problems will exist in all organizations. These will include:</a:t>
          </a:r>
        </a:p>
      </dgm:t>
    </dgm:pt>
    <dgm:pt modelId="{5CE1CDEE-FAD1-436F-99B3-AA56197D0B73}" type="parTrans" cxnId="{1B76A73E-1D29-4D23-B130-2C8019B55523}">
      <dgm:prSet/>
      <dgm:spPr/>
      <dgm:t>
        <a:bodyPr/>
        <a:lstStyle/>
        <a:p>
          <a:endParaRPr lang="en-US"/>
        </a:p>
      </dgm:t>
    </dgm:pt>
    <dgm:pt modelId="{19CE997C-9563-4E95-912E-1250B8650BE1}" type="sibTrans" cxnId="{1B76A73E-1D29-4D23-B130-2C8019B55523}">
      <dgm:prSet/>
      <dgm:spPr/>
      <dgm:t>
        <a:bodyPr/>
        <a:lstStyle/>
        <a:p>
          <a:endParaRPr lang="en-US"/>
        </a:p>
      </dgm:t>
    </dgm:pt>
    <dgm:pt modelId="{423EC481-2ECF-48CF-92CC-488D2CC5A356}">
      <dgm:prSet/>
      <dgm:spPr/>
      <dgm:t>
        <a:bodyPr/>
        <a:lstStyle/>
        <a:p>
          <a:r>
            <a:rPr lang="en-US" dirty="0" smtClean="0"/>
            <a:t>Suspicion or detection of an unknown cause of one or more incidents by the service desk, result in a problem record being raised</a:t>
          </a:r>
        </a:p>
      </dgm:t>
    </dgm:pt>
    <dgm:pt modelId="{BE7A21EA-6BAF-49AF-B564-8F2FA273D75F}" type="parTrans" cxnId="{E0B33113-3C00-41B4-B0BB-8CD3C6008F70}">
      <dgm:prSet/>
      <dgm:spPr/>
      <dgm:t>
        <a:bodyPr/>
        <a:lstStyle/>
        <a:p>
          <a:endParaRPr lang="en-US"/>
        </a:p>
      </dgm:t>
    </dgm:pt>
    <dgm:pt modelId="{DF196857-905E-4019-8774-4B4C5FC61B47}" type="sibTrans" cxnId="{E0B33113-3C00-41B4-B0BB-8CD3C6008F70}">
      <dgm:prSet/>
      <dgm:spPr/>
      <dgm:t>
        <a:bodyPr/>
        <a:lstStyle/>
        <a:p>
          <a:endParaRPr lang="en-US"/>
        </a:p>
      </dgm:t>
    </dgm:pt>
    <dgm:pt modelId="{902362D7-488B-4B44-81C2-49102AF2C243}">
      <dgm:prSet/>
      <dgm:spPr/>
      <dgm:t>
        <a:bodyPr/>
        <a:lstStyle/>
        <a:p>
          <a:r>
            <a:rPr lang="en-US" dirty="0" smtClean="0"/>
            <a:t>Analysis of an incident by a technical support group which reveals that an underlying problem exist, or is likely to exist</a:t>
          </a:r>
        </a:p>
      </dgm:t>
    </dgm:pt>
    <dgm:pt modelId="{5D52AEAA-38FA-4BC8-A22B-221842875AC9}" type="parTrans" cxnId="{2233F16A-8CAD-460F-A647-C60CDCA84868}">
      <dgm:prSet/>
      <dgm:spPr/>
      <dgm:t>
        <a:bodyPr/>
        <a:lstStyle/>
        <a:p>
          <a:endParaRPr lang="en-US"/>
        </a:p>
      </dgm:t>
    </dgm:pt>
    <dgm:pt modelId="{E38B7939-C471-464F-A991-62D2C31074FA}" type="sibTrans" cxnId="{2233F16A-8CAD-460F-A647-C60CDCA84868}">
      <dgm:prSet/>
      <dgm:spPr/>
      <dgm:t>
        <a:bodyPr/>
        <a:lstStyle/>
        <a:p>
          <a:endParaRPr lang="en-US"/>
        </a:p>
      </dgm:t>
    </dgm:pt>
    <dgm:pt modelId="{92B234BD-9B2E-418E-A665-BD619480C15A}">
      <dgm:prSet/>
      <dgm:spPr/>
      <dgm:t>
        <a:bodyPr/>
        <a:lstStyle/>
        <a:p>
          <a:r>
            <a:rPr lang="en-US" dirty="0" smtClean="0"/>
            <a:t>Automated detection of an infrastructure or application fault, using event/alert tools to automatically raise a incident which may reveal the need for a problem record</a:t>
          </a:r>
        </a:p>
      </dgm:t>
    </dgm:pt>
    <dgm:pt modelId="{775624FD-480F-4DDD-8799-BE02BEAC2E92}" type="parTrans" cxnId="{AE6168C3-7A99-48C7-8DD9-261AF277DCF7}">
      <dgm:prSet/>
      <dgm:spPr/>
      <dgm:t>
        <a:bodyPr/>
        <a:lstStyle/>
        <a:p>
          <a:endParaRPr lang="en-US"/>
        </a:p>
      </dgm:t>
    </dgm:pt>
    <dgm:pt modelId="{856BA90D-7808-4F54-AEB6-9CCB44118495}" type="sibTrans" cxnId="{AE6168C3-7A99-48C7-8DD9-261AF277DCF7}">
      <dgm:prSet/>
      <dgm:spPr/>
      <dgm:t>
        <a:bodyPr/>
        <a:lstStyle/>
        <a:p>
          <a:endParaRPr lang="en-US"/>
        </a:p>
      </dgm:t>
    </dgm:pt>
    <dgm:pt modelId="{B6C64ECF-52B1-4FFA-8EB3-614404662006}">
      <dgm:prSet/>
      <dgm:spPr/>
      <dgm:t>
        <a:bodyPr/>
        <a:lstStyle/>
        <a:p>
          <a:r>
            <a:rPr lang="en-US" dirty="0" smtClean="0"/>
            <a:t>A notification from a supplier or contractor that a problem exists that has to be resolved</a:t>
          </a:r>
        </a:p>
      </dgm:t>
    </dgm:pt>
    <dgm:pt modelId="{EB18C599-156F-4E1C-A803-DF4CD9E99777}" type="parTrans" cxnId="{127DE56F-4761-4999-B0C6-45148DAE6A73}">
      <dgm:prSet/>
      <dgm:spPr/>
      <dgm:t>
        <a:bodyPr/>
        <a:lstStyle/>
        <a:p>
          <a:endParaRPr lang="en-US"/>
        </a:p>
      </dgm:t>
    </dgm:pt>
    <dgm:pt modelId="{13519116-781E-4BDB-8E70-F20757C3D43C}" type="sibTrans" cxnId="{127DE56F-4761-4999-B0C6-45148DAE6A73}">
      <dgm:prSet/>
      <dgm:spPr/>
      <dgm:t>
        <a:bodyPr/>
        <a:lstStyle/>
        <a:p>
          <a:endParaRPr lang="en-US"/>
        </a:p>
      </dgm:t>
    </dgm:pt>
    <dgm:pt modelId="{7528B0F2-5F79-4CCF-BBFD-7AC6053D792F}">
      <dgm:prSet/>
      <dgm:spPr/>
      <dgm:t>
        <a:bodyPr/>
        <a:lstStyle/>
        <a:p>
          <a:r>
            <a:rPr lang="en-US" dirty="0" smtClean="0"/>
            <a:t>Analysis of incidents as part of proactive problem management – resulting in the need to raise a problem record so that the underlying fault can be investigated further</a:t>
          </a:r>
        </a:p>
      </dgm:t>
    </dgm:pt>
    <dgm:pt modelId="{4CB93448-A3F5-4279-B490-24C0C7CC6742}" type="parTrans" cxnId="{42B299D7-5DF5-455E-AF87-491D0FE6CC03}">
      <dgm:prSet/>
      <dgm:spPr/>
      <dgm:t>
        <a:bodyPr/>
        <a:lstStyle/>
        <a:p>
          <a:endParaRPr lang="en-US"/>
        </a:p>
      </dgm:t>
    </dgm:pt>
    <dgm:pt modelId="{8E7B5DB1-F728-42DD-BFEE-47837A31BDF4}" type="sibTrans" cxnId="{42B299D7-5DF5-455E-AF87-491D0FE6CC03}">
      <dgm:prSet/>
      <dgm:spPr/>
      <dgm:t>
        <a:bodyPr/>
        <a:lstStyle/>
        <a:p>
          <a:endParaRPr lang="en-US"/>
        </a:p>
      </dgm:t>
    </dgm:pt>
    <dgm:pt modelId="{E58F4134-6CE9-4BD1-9DEE-B3E41E1F5609}" type="pres">
      <dgm:prSet presAssocID="{8EF5DB93-618E-4865-8837-1BDBE9B3446C}" presName="Name0" presStyleCnt="0">
        <dgm:presLayoutVars>
          <dgm:dir/>
          <dgm:animLvl val="lvl"/>
          <dgm:resizeHandles val="exact"/>
        </dgm:presLayoutVars>
      </dgm:prSet>
      <dgm:spPr/>
      <dgm:t>
        <a:bodyPr/>
        <a:lstStyle/>
        <a:p>
          <a:endParaRPr lang="id-ID"/>
        </a:p>
      </dgm:t>
    </dgm:pt>
    <dgm:pt modelId="{E8F7C93F-A6E0-4D5D-9247-5CD075AA18AC}" type="pres">
      <dgm:prSet presAssocID="{A946930D-EF08-4BC7-8F75-D8D123BCEEB5}" presName="composite" presStyleCnt="0"/>
      <dgm:spPr/>
    </dgm:pt>
    <dgm:pt modelId="{3B7524D6-E8FB-451E-8D25-8C95350667AC}" type="pres">
      <dgm:prSet presAssocID="{A946930D-EF08-4BC7-8F75-D8D123BCEEB5}" presName="parTx" presStyleLbl="alignNode1" presStyleIdx="0" presStyleCnt="1">
        <dgm:presLayoutVars>
          <dgm:chMax val="0"/>
          <dgm:chPref val="0"/>
          <dgm:bulletEnabled val="1"/>
        </dgm:presLayoutVars>
      </dgm:prSet>
      <dgm:spPr/>
      <dgm:t>
        <a:bodyPr/>
        <a:lstStyle/>
        <a:p>
          <a:endParaRPr lang="id-ID"/>
        </a:p>
      </dgm:t>
    </dgm:pt>
    <dgm:pt modelId="{25987928-E918-408D-874E-C69150F7C3E2}" type="pres">
      <dgm:prSet presAssocID="{A946930D-EF08-4BC7-8F75-D8D123BCEEB5}" presName="desTx" presStyleLbl="alignAccFollowNode1" presStyleIdx="0" presStyleCnt="1">
        <dgm:presLayoutVars>
          <dgm:bulletEnabled val="1"/>
        </dgm:presLayoutVars>
      </dgm:prSet>
      <dgm:spPr/>
      <dgm:t>
        <a:bodyPr/>
        <a:lstStyle/>
        <a:p>
          <a:endParaRPr lang="id-ID"/>
        </a:p>
      </dgm:t>
    </dgm:pt>
  </dgm:ptLst>
  <dgm:cxnLst>
    <dgm:cxn modelId="{42B299D7-5DF5-455E-AF87-491D0FE6CC03}" srcId="{482AE152-1B1A-421A-90B8-0C3A0DA932C3}" destId="{7528B0F2-5F79-4CCF-BBFD-7AC6053D792F}" srcOrd="4" destOrd="0" parTransId="{4CB93448-A3F5-4279-B490-24C0C7CC6742}" sibTransId="{8E7B5DB1-F728-42DD-BFEE-47837A31BDF4}"/>
    <dgm:cxn modelId="{E0B33113-3C00-41B4-B0BB-8CD3C6008F70}" srcId="{482AE152-1B1A-421A-90B8-0C3A0DA932C3}" destId="{423EC481-2ECF-48CF-92CC-488D2CC5A356}" srcOrd="0" destOrd="0" parTransId="{BE7A21EA-6BAF-49AF-B564-8F2FA273D75F}" sibTransId="{DF196857-905E-4019-8774-4B4C5FC61B47}"/>
    <dgm:cxn modelId="{85491D7F-64D2-4365-BC7D-4B0B7C8784AA}" srcId="{8EF5DB93-618E-4865-8837-1BDBE9B3446C}" destId="{A946930D-EF08-4BC7-8F75-D8D123BCEEB5}" srcOrd="0" destOrd="0" parTransId="{84F5FCFB-01D0-48A3-B340-3A98742F37B9}" sibTransId="{E06ABFE5-403E-4B5F-B1E2-0A3B60ACF53E}"/>
    <dgm:cxn modelId="{00A22B3B-4B04-4FCC-9FAD-44ECB17550C0}" type="presOf" srcId="{B6C64ECF-52B1-4FFA-8EB3-614404662006}" destId="{25987928-E918-408D-874E-C69150F7C3E2}" srcOrd="0" destOrd="4" presId="urn:microsoft.com/office/officeart/2005/8/layout/hList1"/>
    <dgm:cxn modelId="{C4AE6DE8-0EE5-45E4-927E-613ACDE64518}" type="presOf" srcId="{482AE152-1B1A-421A-90B8-0C3A0DA932C3}" destId="{25987928-E918-408D-874E-C69150F7C3E2}" srcOrd="0" destOrd="0" presId="urn:microsoft.com/office/officeart/2005/8/layout/hList1"/>
    <dgm:cxn modelId="{AE6168C3-7A99-48C7-8DD9-261AF277DCF7}" srcId="{482AE152-1B1A-421A-90B8-0C3A0DA932C3}" destId="{92B234BD-9B2E-418E-A665-BD619480C15A}" srcOrd="2" destOrd="0" parTransId="{775624FD-480F-4DDD-8799-BE02BEAC2E92}" sibTransId="{856BA90D-7808-4F54-AEB6-9CCB44118495}"/>
    <dgm:cxn modelId="{127DE56F-4761-4999-B0C6-45148DAE6A73}" srcId="{482AE152-1B1A-421A-90B8-0C3A0DA932C3}" destId="{B6C64ECF-52B1-4FFA-8EB3-614404662006}" srcOrd="3" destOrd="0" parTransId="{EB18C599-156F-4E1C-A803-DF4CD9E99777}" sibTransId="{13519116-781E-4BDB-8E70-F20757C3D43C}"/>
    <dgm:cxn modelId="{2233F16A-8CAD-460F-A647-C60CDCA84868}" srcId="{482AE152-1B1A-421A-90B8-0C3A0DA932C3}" destId="{902362D7-488B-4B44-81C2-49102AF2C243}" srcOrd="1" destOrd="0" parTransId="{5D52AEAA-38FA-4BC8-A22B-221842875AC9}" sibTransId="{E38B7939-C471-464F-A991-62D2C31074FA}"/>
    <dgm:cxn modelId="{04C4B9DF-0B46-49C3-8DD6-9E30387ABAAC}" type="presOf" srcId="{423EC481-2ECF-48CF-92CC-488D2CC5A356}" destId="{25987928-E918-408D-874E-C69150F7C3E2}" srcOrd="0" destOrd="1" presId="urn:microsoft.com/office/officeart/2005/8/layout/hList1"/>
    <dgm:cxn modelId="{C3DB8319-E2A2-40AA-8216-2B5B0C941A66}" type="presOf" srcId="{902362D7-488B-4B44-81C2-49102AF2C243}" destId="{25987928-E918-408D-874E-C69150F7C3E2}" srcOrd="0" destOrd="2" presId="urn:microsoft.com/office/officeart/2005/8/layout/hList1"/>
    <dgm:cxn modelId="{8C4A4D2E-B44C-44B7-976A-DE6EB5FE52C1}" type="presOf" srcId="{92B234BD-9B2E-418E-A665-BD619480C15A}" destId="{25987928-E918-408D-874E-C69150F7C3E2}" srcOrd="0" destOrd="3" presId="urn:microsoft.com/office/officeart/2005/8/layout/hList1"/>
    <dgm:cxn modelId="{1B76A73E-1D29-4D23-B130-2C8019B55523}" srcId="{A946930D-EF08-4BC7-8F75-D8D123BCEEB5}" destId="{482AE152-1B1A-421A-90B8-0C3A0DA932C3}" srcOrd="0" destOrd="0" parTransId="{5CE1CDEE-FAD1-436F-99B3-AA56197D0B73}" sibTransId="{19CE997C-9563-4E95-912E-1250B8650BE1}"/>
    <dgm:cxn modelId="{30D5AD8C-77E8-44A7-97E6-01E506E35C14}" type="presOf" srcId="{8EF5DB93-618E-4865-8837-1BDBE9B3446C}" destId="{E58F4134-6CE9-4BD1-9DEE-B3E41E1F5609}" srcOrd="0" destOrd="0" presId="urn:microsoft.com/office/officeart/2005/8/layout/hList1"/>
    <dgm:cxn modelId="{5B726C9E-2098-4A97-A676-28FAB1BC007C}" type="presOf" srcId="{7528B0F2-5F79-4CCF-BBFD-7AC6053D792F}" destId="{25987928-E918-408D-874E-C69150F7C3E2}" srcOrd="0" destOrd="5" presId="urn:microsoft.com/office/officeart/2005/8/layout/hList1"/>
    <dgm:cxn modelId="{1DA33153-BFCE-43D9-B53D-5FFD1892147B}" type="presOf" srcId="{A946930D-EF08-4BC7-8F75-D8D123BCEEB5}" destId="{3B7524D6-E8FB-451E-8D25-8C95350667AC}" srcOrd="0" destOrd="0" presId="urn:microsoft.com/office/officeart/2005/8/layout/hList1"/>
    <dgm:cxn modelId="{4CA0FCC5-77DC-45BF-BD9F-5A755972DB15}" type="presParOf" srcId="{E58F4134-6CE9-4BD1-9DEE-B3E41E1F5609}" destId="{E8F7C93F-A6E0-4D5D-9247-5CD075AA18AC}" srcOrd="0" destOrd="0" presId="urn:microsoft.com/office/officeart/2005/8/layout/hList1"/>
    <dgm:cxn modelId="{D43F9C93-846F-42F1-AC67-F0DF833DF8B6}" type="presParOf" srcId="{E8F7C93F-A6E0-4D5D-9247-5CD075AA18AC}" destId="{3B7524D6-E8FB-451E-8D25-8C95350667AC}" srcOrd="0" destOrd="0" presId="urn:microsoft.com/office/officeart/2005/8/layout/hList1"/>
    <dgm:cxn modelId="{C2599723-74F6-4990-B1F7-53F47F40597A}" type="presParOf" srcId="{E8F7C93F-A6E0-4D5D-9247-5CD075AA18AC}" destId="{25987928-E918-408D-874E-C69150F7C3E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EF5DB93-618E-4865-8837-1BDBE9B3446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946930D-EF08-4BC7-8F75-D8D123BCEEB5}">
      <dgm:prSet phldrT="[Text]" custT="1"/>
      <dgm:spPr/>
      <dgm:t>
        <a:bodyPr/>
        <a:lstStyle/>
        <a:p>
          <a:r>
            <a:rPr lang="en-US" sz="4000" b="1" dirty="0" smtClean="0"/>
            <a:t>Logging</a:t>
          </a:r>
          <a:endParaRPr lang="en-US" sz="4000" dirty="0"/>
        </a:p>
      </dgm:t>
    </dgm:pt>
    <dgm:pt modelId="{84F5FCFB-01D0-48A3-B340-3A98742F37B9}" type="parTrans" cxnId="{85491D7F-64D2-4365-BC7D-4B0B7C8784AA}">
      <dgm:prSet/>
      <dgm:spPr/>
      <dgm:t>
        <a:bodyPr/>
        <a:lstStyle/>
        <a:p>
          <a:endParaRPr lang="en-US"/>
        </a:p>
      </dgm:t>
    </dgm:pt>
    <dgm:pt modelId="{E06ABFE5-403E-4B5F-B1E2-0A3B60ACF53E}" type="sibTrans" cxnId="{85491D7F-64D2-4365-BC7D-4B0B7C8784AA}">
      <dgm:prSet/>
      <dgm:spPr/>
      <dgm:t>
        <a:bodyPr/>
        <a:lstStyle/>
        <a:p>
          <a:endParaRPr lang="en-US"/>
        </a:p>
      </dgm:t>
    </dgm:pt>
    <dgm:pt modelId="{9C7AF8EF-C9CB-4C2C-837D-8EEA5B9363BB}">
      <dgm:prSet/>
      <dgm:spPr/>
      <dgm:t>
        <a:bodyPr/>
        <a:lstStyle/>
        <a:p>
          <a:r>
            <a:rPr lang="en-US" dirty="0" smtClean="0"/>
            <a:t>All the relevant details of the problem must be recorded so that a full historic record exist</a:t>
          </a:r>
        </a:p>
      </dgm:t>
    </dgm:pt>
    <dgm:pt modelId="{5158D113-52FD-4775-97A8-9DBDCD9DA17F}" type="parTrans" cxnId="{3D572725-5B6D-4491-B6F2-216D72C6B2F7}">
      <dgm:prSet/>
      <dgm:spPr/>
      <dgm:t>
        <a:bodyPr/>
        <a:lstStyle/>
        <a:p>
          <a:endParaRPr lang="en-US"/>
        </a:p>
      </dgm:t>
    </dgm:pt>
    <dgm:pt modelId="{D348A2EF-1B3D-427A-ACA8-57EA21EBAB82}" type="sibTrans" cxnId="{3D572725-5B6D-4491-B6F2-216D72C6B2F7}">
      <dgm:prSet/>
      <dgm:spPr/>
      <dgm:t>
        <a:bodyPr/>
        <a:lstStyle/>
        <a:p>
          <a:endParaRPr lang="en-US"/>
        </a:p>
      </dgm:t>
    </dgm:pt>
    <dgm:pt modelId="{1ED6E6FC-D182-48F6-8CB8-F24FF08C492B}">
      <dgm:prSet/>
      <dgm:spPr/>
      <dgm:t>
        <a:bodyPr/>
        <a:lstStyle/>
        <a:p>
          <a:r>
            <a:rPr lang="en-US" dirty="0" smtClean="0"/>
            <a:t>A cross reference must be made to the incident(s) which initiated the problem record-and all relevant details must be copied from the incident record (s) to the problem record</a:t>
          </a:r>
          <a:endParaRPr lang="en-US" dirty="0"/>
        </a:p>
      </dgm:t>
    </dgm:pt>
    <dgm:pt modelId="{F96A9267-8E93-4EB0-8177-A41B1ECFFF3D}" type="parTrans" cxnId="{19A5FD10-FDC3-4EE2-A8E1-C7A1085EB241}">
      <dgm:prSet/>
      <dgm:spPr/>
      <dgm:t>
        <a:bodyPr/>
        <a:lstStyle/>
        <a:p>
          <a:endParaRPr lang="en-US"/>
        </a:p>
      </dgm:t>
    </dgm:pt>
    <dgm:pt modelId="{CBB72C92-FC54-49AB-8D9E-54EC999780B5}" type="sibTrans" cxnId="{19A5FD10-FDC3-4EE2-A8E1-C7A1085EB241}">
      <dgm:prSet/>
      <dgm:spPr/>
      <dgm:t>
        <a:bodyPr/>
        <a:lstStyle/>
        <a:p>
          <a:endParaRPr lang="en-US"/>
        </a:p>
      </dgm:t>
    </dgm:pt>
    <dgm:pt modelId="{36FB1FF2-1BF6-4BF9-88D9-7AF83F298F99}">
      <dgm:prSet/>
      <dgm:spPr/>
      <dgm:t>
        <a:bodyPr/>
        <a:lstStyle/>
        <a:p>
          <a:r>
            <a:rPr lang="en-US" dirty="0" smtClean="0"/>
            <a:t> This must be date and time stamped to allow suitable control and escalation</a:t>
          </a:r>
        </a:p>
      </dgm:t>
    </dgm:pt>
    <dgm:pt modelId="{8F7DE6D5-1D7B-41EE-B4A2-ED1D2FAD9195}" type="parTrans" cxnId="{B54A44E0-DDEC-4A6A-A61C-0750E184C978}">
      <dgm:prSet/>
      <dgm:spPr/>
      <dgm:t>
        <a:bodyPr/>
        <a:lstStyle/>
        <a:p>
          <a:endParaRPr lang="en-US"/>
        </a:p>
      </dgm:t>
    </dgm:pt>
    <dgm:pt modelId="{EFCEAA0E-03ED-479A-84D6-1C7B5818BC90}" type="sibTrans" cxnId="{B54A44E0-DDEC-4A6A-A61C-0750E184C978}">
      <dgm:prSet/>
      <dgm:spPr/>
      <dgm:t>
        <a:bodyPr/>
        <a:lstStyle/>
        <a:p>
          <a:endParaRPr lang="en-US"/>
        </a:p>
      </dgm:t>
    </dgm:pt>
    <dgm:pt modelId="{538AFAEB-8E77-46EC-A861-E83F32824D94}" type="pres">
      <dgm:prSet presAssocID="{8EF5DB93-618E-4865-8837-1BDBE9B3446C}" presName="Name0" presStyleCnt="0">
        <dgm:presLayoutVars>
          <dgm:dir/>
          <dgm:animLvl val="lvl"/>
          <dgm:resizeHandles val="exact"/>
        </dgm:presLayoutVars>
      </dgm:prSet>
      <dgm:spPr/>
      <dgm:t>
        <a:bodyPr/>
        <a:lstStyle/>
        <a:p>
          <a:endParaRPr lang="id-ID"/>
        </a:p>
      </dgm:t>
    </dgm:pt>
    <dgm:pt modelId="{CAB9EED8-8A20-478A-A83C-3587B11375F3}" type="pres">
      <dgm:prSet presAssocID="{A946930D-EF08-4BC7-8F75-D8D123BCEEB5}" presName="composite" presStyleCnt="0"/>
      <dgm:spPr/>
    </dgm:pt>
    <dgm:pt modelId="{4C1A6C48-F01A-46C4-96FB-031811DB2737}" type="pres">
      <dgm:prSet presAssocID="{A946930D-EF08-4BC7-8F75-D8D123BCEEB5}" presName="parTx" presStyleLbl="alignNode1" presStyleIdx="0" presStyleCnt="1">
        <dgm:presLayoutVars>
          <dgm:chMax val="0"/>
          <dgm:chPref val="0"/>
          <dgm:bulletEnabled val="1"/>
        </dgm:presLayoutVars>
      </dgm:prSet>
      <dgm:spPr/>
      <dgm:t>
        <a:bodyPr/>
        <a:lstStyle/>
        <a:p>
          <a:endParaRPr lang="id-ID"/>
        </a:p>
      </dgm:t>
    </dgm:pt>
    <dgm:pt modelId="{49AC0F01-A65B-44AF-94FC-5EC4B4867B56}" type="pres">
      <dgm:prSet presAssocID="{A946930D-EF08-4BC7-8F75-D8D123BCEEB5}" presName="desTx" presStyleLbl="alignAccFollowNode1" presStyleIdx="0" presStyleCnt="1">
        <dgm:presLayoutVars>
          <dgm:bulletEnabled val="1"/>
        </dgm:presLayoutVars>
      </dgm:prSet>
      <dgm:spPr/>
      <dgm:t>
        <a:bodyPr/>
        <a:lstStyle/>
        <a:p>
          <a:endParaRPr lang="id-ID"/>
        </a:p>
      </dgm:t>
    </dgm:pt>
  </dgm:ptLst>
  <dgm:cxnLst>
    <dgm:cxn modelId="{85491D7F-64D2-4365-BC7D-4B0B7C8784AA}" srcId="{8EF5DB93-618E-4865-8837-1BDBE9B3446C}" destId="{A946930D-EF08-4BC7-8F75-D8D123BCEEB5}" srcOrd="0" destOrd="0" parTransId="{84F5FCFB-01D0-48A3-B340-3A98742F37B9}" sibTransId="{E06ABFE5-403E-4B5F-B1E2-0A3B60ACF53E}"/>
    <dgm:cxn modelId="{7132144C-97BF-4A1B-A108-339514F09933}" type="presOf" srcId="{9C7AF8EF-C9CB-4C2C-837D-8EEA5B9363BB}" destId="{49AC0F01-A65B-44AF-94FC-5EC4B4867B56}" srcOrd="0" destOrd="0" presId="urn:microsoft.com/office/officeart/2005/8/layout/hList1"/>
    <dgm:cxn modelId="{34801207-5DDC-4F7D-933C-C2AD04C6602A}" type="presOf" srcId="{1ED6E6FC-D182-48F6-8CB8-F24FF08C492B}" destId="{49AC0F01-A65B-44AF-94FC-5EC4B4867B56}" srcOrd="0" destOrd="2" presId="urn:microsoft.com/office/officeart/2005/8/layout/hList1"/>
    <dgm:cxn modelId="{19A5FD10-FDC3-4EE2-A8E1-C7A1085EB241}" srcId="{A946930D-EF08-4BC7-8F75-D8D123BCEEB5}" destId="{1ED6E6FC-D182-48F6-8CB8-F24FF08C492B}" srcOrd="1" destOrd="0" parTransId="{F96A9267-8E93-4EB0-8177-A41B1ECFFF3D}" sibTransId="{CBB72C92-FC54-49AB-8D9E-54EC999780B5}"/>
    <dgm:cxn modelId="{C1856165-E8D6-4F71-A135-93EA45A0CE4F}" type="presOf" srcId="{8EF5DB93-618E-4865-8837-1BDBE9B3446C}" destId="{538AFAEB-8E77-46EC-A861-E83F32824D94}" srcOrd="0" destOrd="0" presId="urn:microsoft.com/office/officeart/2005/8/layout/hList1"/>
    <dgm:cxn modelId="{F059E4C1-2BF4-4B31-9ED0-71D33BEFD3BE}" type="presOf" srcId="{A946930D-EF08-4BC7-8F75-D8D123BCEEB5}" destId="{4C1A6C48-F01A-46C4-96FB-031811DB2737}" srcOrd="0" destOrd="0" presId="urn:microsoft.com/office/officeart/2005/8/layout/hList1"/>
    <dgm:cxn modelId="{3D572725-5B6D-4491-B6F2-216D72C6B2F7}" srcId="{A946930D-EF08-4BC7-8F75-D8D123BCEEB5}" destId="{9C7AF8EF-C9CB-4C2C-837D-8EEA5B9363BB}" srcOrd="0" destOrd="0" parTransId="{5158D113-52FD-4775-97A8-9DBDCD9DA17F}" sibTransId="{D348A2EF-1B3D-427A-ACA8-57EA21EBAB82}"/>
    <dgm:cxn modelId="{B54A44E0-DDEC-4A6A-A61C-0750E184C978}" srcId="{9C7AF8EF-C9CB-4C2C-837D-8EEA5B9363BB}" destId="{36FB1FF2-1BF6-4BF9-88D9-7AF83F298F99}" srcOrd="0" destOrd="0" parTransId="{8F7DE6D5-1D7B-41EE-B4A2-ED1D2FAD9195}" sibTransId="{EFCEAA0E-03ED-479A-84D6-1C7B5818BC90}"/>
    <dgm:cxn modelId="{7A0C098A-DEEA-48D5-8D70-057C2B25200E}" type="presOf" srcId="{36FB1FF2-1BF6-4BF9-88D9-7AF83F298F99}" destId="{49AC0F01-A65B-44AF-94FC-5EC4B4867B56}" srcOrd="0" destOrd="1" presId="urn:microsoft.com/office/officeart/2005/8/layout/hList1"/>
    <dgm:cxn modelId="{3655E18A-6CBD-4680-924B-1A51918FDE51}" type="presParOf" srcId="{538AFAEB-8E77-46EC-A861-E83F32824D94}" destId="{CAB9EED8-8A20-478A-A83C-3587B11375F3}" srcOrd="0" destOrd="0" presId="urn:microsoft.com/office/officeart/2005/8/layout/hList1"/>
    <dgm:cxn modelId="{871C4E92-D62D-46F0-825A-7593E905A8C9}" type="presParOf" srcId="{CAB9EED8-8A20-478A-A83C-3587B11375F3}" destId="{4C1A6C48-F01A-46C4-96FB-031811DB2737}" srcOrd="0" destOrd="0" presId="urn:microsoft.com/office/officeart/2005/8/layout/hList1"/>
    <dgm:cxn modelId="{CE5915E6-F1BD-429D-84AB-F169524CB888}" type="presParOf" srcId="{CAB9EED8-8A20-478A-A83C-3587B11375F3}" destId="{49AC0F01-A65B-44AF-94FC-5EC4B4867B5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EF5DB93-618E-4865-8837-1BDBE9B3446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946930D-EF08-4BC7-8F75-D8D123BCEEB5}">
      <dgm:prSet phldrT="[Text]"/>
      <dgm:spPr/>
      <dgm:t>
        <a:bodyPr/>
        <a:lstStyle/>
        <a:p>
          <a:r>
            <a:rPr lang="en-US" b="1" dirty="0" smtClean="0"/>
            <a:t>Categorization </a:t>
          </a:r>
          <a:endParaRPr lang="en-US" dirty="0"/>
        </a:p>
      </dgm:t>
    </dgm:pt>
    <dgm:pt modelId="{84F5FCFB-01D0-48A3-B340-3A98742F37B9}" type="parTrans" cxnId="{85491D7F-64D2-4365-BC7D-4B0B7C8784AA}">
      <dgm:prSet/>
      <dgm:spPr/>
      <dgm:t>
        <a:bodyPr/>
        <a:lstStyle/>
        <a:p>
          <a:endParaRPr lang="en-US"/>
        </a:p>
      </dgm:t>
    </dgm:pt>
    <dgm:pt modelId="{E06ABFE5-403E-4B5F-B1E2-0A3B60ACF53E}" type="sibTrans" cxnId="{85491D7F-64D2-4365-BC7D-4B0B7C8784AA}">
      <dgm:prSet/>
      <dgm:spPr/>
      <dgm:t>
        <a:bodyPr/>
        <a:lstStyle/>
        <a:p>
          <a:endParaRPr lang="en-US"/>
        </a:p>
      </dgm:t>
    </dgm:pt>
    <dgm:pt modelId="{CAFB0347-017E-4AB9-9F9D-7AC5C40307CE}">
      <dgm:prSet/>
      <dgm:spPr/>
      <dgm:t>
        <a:bodyPr/>
        <a:lstStyle/>
        <a:p>
          <a:r>
            <a:rPr lang="en-US" dirty="0" smtClean="0"/>
            <a:t>Problems must be categorized in the same was as incidents (and advisable to use the same coding system) so that the true nature of the problem can be easily traced in the future and meaningful management information can be obtained</a:t>
          </a:r>
          <a:endParaRPr lang="en-US" dirty="0"/>
        </a:p>
      </dgm:t>
    </dgm:pt>
    <dgm:pt modelId="{DCF5A6D4-109D-4179-B1B8-FBBC97B8566E}" type="parTrans" cxnId="{E85C8FAA-2685-4242-AE98-7054B690D258}">
      <dgm:prSet/>
      <dgm:spPr/>
      <dgm:t>
        <a:bodyPr/>
        <a:lstStyle/>
        <a:p>
          <a:endParaRPr lang="en-US"/>
        </a:p>
      </dgm:t>
    </dgm:pt>
    <dgm:pt modelId="{0459BF48-8BA2-456A-ABA3-1F17E28272B6}" type="sibTrans" cxnId="{E85C8FAA-2685-4242-AE98-7054B690D258}">
      <dgm:prSet/>
      <dgm:spPr/>
      <dgm:t>
        <a:bodyPr/>
        <a:lstStyle/>
        <a:p>
          <a:endParaRPr lang="en-US"/>
        </a:p>
      </dgm:t>
    </dgm:pt>
    <dgm:pt modelId="{54A7A5AD-23C3-43FD-8EF2-39EF6F4A8C1A}" type="pres">
      <dgm:prSet presAssocID="{8EF5DB93-618E-4865-8837-1BDBE9B3446C}" presName="Name0" presStyleCnt="0">
        <dgm:presLayoutVars>
          <dgm:dir/>
          <dgm:animLvl val="lvl"/>
          <dgm:resizeHandles val="exact"/>
        </dgm:presLayoutVars>
      </dgm:prSet>
      <dgm:spPr/>
      <dgm:t>
        <a:bodyPr/>
        <a:lstStyle/>
        <a:p>
          <a:endParaRPr lang="id-ID"/>
        </a:p>
      </dgm:t>
    </dgm:pt>
    <dgm:pt modelId="{9EB62FBE-0AD0-4AF1-9034-C46298D44780}" type="pres">
      <dgm:prSet presAssocID="{A946930D-EF08-4BC7-8F75-D8D123BCEEB5}" presName="composite" presStyleCnt="0"/>
      <dgm:spPr/>
    </dgm:pt>
    <dgm:pt modelId="{242999A4-8AA3-4F67-8CD9-2369C639C33F}" type="pres">
      <dgm:prSet presAssocID="{A946930D-EF08-4BC7-8F75-D8D123BCEEB5}" presName="parTx" presStyleLbl="alignNode1" presStyleIdx="0" presStyleCnt="1">
        <dgm:presLayoutVars>
          <dgm:chMax val="0"/>
          <dgm:chPref val="0"/>
          <dgm:bulletEnabled val="1"/>
        </dgm:presLayoutVars>
      </dgm:prSet>
      <dgm:spPr/>
      <dgm:t>
        <a:bodyPr/>
        <a:lstStyle/>
        <a:p>
          <a:endParaRPr lang="id-ID"/>
        </a:p>
      </dgm:t>
    </dgm:pt>
    <dgm:pt modelId="{38D0FED5-BA31-45D4-A84E-D144288FB79F}" type="pres">
      <dgm:prSet presAssocID="{A946930D-EF08-4BC7-8F75-D8D123BCEEB5}" presName="desTx" presStyleLbl="alignAccFollowNode1" presStyleIdx="0" presStyleCnt="1">
        <dgm:presLayoutVars>
          <dgm:bulletEnabled val="1"/>
        </dgm:presLayoutVars>
      </dgm:prSet>
      <dgm:spPr/>
      <dgm:t>
        <a:bodyPr/>
        <a:lstStyle/>
        <a:p>
          <a:endParaRPr lang="id-ID"/>
        </a:p>
      </dgm:t>
    </dgm:pt>
  </dgm:ptLst>
  <dgm:cxnLst>
    <dgm:cxn modelId="{A480C28E-CADB-422D-98FC-62C7CE44C72E}" type="presOf" srcId="{8EF5DB93-618E-4865-8837-1BDBE9B3446C}" destId="{54A7A5AD-23C3-43FD-8EF2-39EF6F4A8C1A}" srcOrd="0" destOrd="0" presId="urn:microsoft.com/office/officeart/2005/8/layout/hList1"/>
    <dgm:cxn modelId="{596A6153-6C8C-4CCF-A6A7-3F46198A8AC9}" type="presOf" srcId="{CAFB0347-017E-4AB9-9F9D-7AC5C40307CE}" destId="{38D0FED5-BA31-45D4-A84E-D144288FB79F}" srcOrd="0" destOrd="0" presId="urn:microsoft.com/office/officeart/2005/8/layout/hList1"/>
    <dgm:cxn modelId="{E85C8FAA-2685-4242-AE98-7054B690D258}" srcId="{A946930D-EF08-4BC7-8F75-D8D123BCEEB5}" destId="{CAFB0347-017E-4AB9-9F9D-7AC5C40307CE}" srcOrd="0" destOrd="0" parTransId="{DCF5A6D4-109D-4179-B1B8-FBBC97B8566E}" sibTransId="{0459BF48-8BA2-456A-ABA3-1F17E28272B6}"/>
    <dgm:cxn modelId="{85491D7F-64D2-4365-BC7D-4B0B7C8784AA}" srcId="{8EF5DB93-618E-4865-8837-1BDBE9B3446C}" destId="{A946930D-EF08-4BC7-8F75-D8D123BCEEB5}" srcOrd="0" destOrd="0" parTransId="{84F5FCFB-01D0-48A3-B340-3A98742F37B9}" sibTransId="{E06ABFE5-403E-4B5F-B1E2-0A3B60ACF53E}"/>
    <dgm:cxn modelId="{5154690E-F35E-44E4-83B8-5A0C58D97F77}" type="presOf" srcId="{A946930D-EF08-4BC7-8F75-D8D123BCEEB5}" destId="{242999A4-8AA3-4F67-8CD9-2369C639C33F}" srcOrd="0" destOrd="0" presId="urn:microsoft.com/office/officeart/2005/8/layout/hList1"/>
    <dgm:cxn modelId="{E9FAB4B1-A38F-4097-8F92-30AC34224836}" type="presParOf" srcId="{54A7A5AD-23C3-43FD-8EF2-39EF6F4A8C1A}" destId="{9EB62FBE-0AD0-4AF1-9034-C46298D44780}" srcOrd="0" destOrd="0" presId="urn:microsoft.com/office/officeart/2005/8/layout/hList1"/>
    <dgm:cxn modelId="{53AE286C-AA61-4A65-9749-FC091454F7FA}" type="presParOf" srcId="{9EB62FBE-0AD0-4AF1-9034-C46298D44780}" destId="{242999A4-8AA3-4F67-8CD9-2369C639C33F}" srcOrd="0" destOrd="0" presId="urn:microsoft.com/office/officeart/2005/8/layout/hList1"/>
    <dgm:cxn modelId="{15CC7220-8AE8-472D-A98B-BF2B9BB97C26}" type="presParOf" srcId="{9EB62FBE-0AD0-4AF1-9034-C46298D44780}" destId="{38D0FED5-BA31-45D4-A84E-D144288FB79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EF5DB93-618E-4865-8837-1BDBE9B3446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946930D-EF08-4BC7-8F75-D8D123BCEEB5}">
      <dgm:prSet phldrT="[Text]" custT="1"/>
      <dgm:spPr/>
      <dgm:t>
        <a:bodyPr/>
        <a:lstStyle/>
        <a:p>
          <a:r>
            <a:rPr lang="en-US" sz="4000" b="1" dirty="0" smtClean="0"/>
            <a:t>Prioritization</a:t>
          </a:r>
          <a:r>
            <a:rPr lang="en-US" sz="4500" b="1" dirty="0" smtClean="0"/>
            <a:t> </a:t>
          </a:r>
          <a:endParaRPr lang="en-US" sz="4500" dirty="0"/>
        </a:p>
      </dgm:t>
    </dgm:pt>
    <dgm:pt modelId="{84F5FCFB-01D0-48A3-B340-3A98742F37B9}" type="parTrans" cxnId="{85491D7F-64D2-4365-BC7D-4B0B7C8784AA}">
      <dgm:prSet/>
      <dgm:spPr/>
      <dgm:t>
        <a:bodyPr/>
        <a:lstStyle/>
        <a:p>
          <a:endParaRPr lang="en-US"/>
        </a:p>
      </dgm:t>
    </dgm:pt>
    <dgm:pt modelId="{E06ABFE5-403E-4B5F-B1E2-0A3B60ACF53E}" type="sibTrans" cxnId="{85491D7F-64D2-4365-BC7D-4B0B7C8784AA}">
      <dgm:prSet/>
      <dgm:spPr/>
      <dgm:t>
        <a:bodyPr/>
        <a:lstStyle/>
        <a:p>
          <a:endParaRPr lang="en-US"/>
        </a:p>
      </dgm:t>
    </dgm:pt>
    <dgm:pt modelId="{71C6D29F-2791-4A3B-8E2D-4991B446C764}">
      <dgm:prSet/>
      <dgm:spPr/>
      <dgm:t>
        <a:bodyPr/>
        <a:lstStyle/>
        <a:p>
          <a:r>
            <a:rPr lang="en-US" dirty="0" smtClean="0"/>
            <a:t>Determined by taking into account both the urgency of the incident(s) – how quickly the business needs a resolution – and the level of business impact it is causing</a:t>
          </a:r>
        </a:p>
      </dgm:t>
    </dgm:pt>
    <dgm:pt modelId="{A9396402-7EA4-4721-BEF4-FEE3153BFD30}" type="parTrans" cxnId="{7212D674-400A-4CD1-A8C9-D068EEAFA5C3}">
      <dgm:prSet/>
      <dgm:spPr/>
      <dgm:t>
        <a:bodyPr/>
        <a:lstStyle/>
        <a:p>
          <a:endParaRPr lang="en-US"/>
        </a:p>
      </dgm:t>
    </dgm:pt>
    <dgm:pt modelId="{772EF76B-8068-483D-B35B-6567B6423BAC}" type="sibTrans" cxnId="{7212D674-400A-4CD1-A8C9-D068EEAFA5C3}">
      <dgm:prSet/>
      <dgm:spPr/>
      <dgm:t>
        <a:bodyPr/>
        <a:lstStyle/>
        <a:p>
          <a:endParaRPr lang="en-US"/>
        </a:p>
      </dgm:t>
    </dgm:pt>
    <dgm:pt modelId="{AEE8447B-A65D-43C6-BBDA-71B0631C7BCE}" type="pres">
      <dgm:prSet presAssocID="{8EF5DB93-618E-4865-8837-1BDBE9B3446C}" presName="Name0" presStyleCnt="0">
        <dgm:presLayoutVars>
          <dgm:dir/>
          <dgm:animLvl val="lvl"/>
          <dgm:resizeHandles val="exact"/>
        </dgm:presLayoutVars>
      </dgm:prSet>
      <dgm:spPr/>
      <dgm:t>
        <a:bodyPr/>
        <a:lstStyle/>
        <a:p>
          <a:endParaRPr lang="id-ID"/>
        </a:p>
      </dgm:t>
    </dgm:pt>
    <dgm:pt modelId="{4E96976B-0770-49E8-A240-63C5051D7127}" type="pres">
      <dgm:prSet presAssocID="{A946930D-EF08-4BC7-8F75-D8D123BCEEB5}" presName="composite" presStyleCnt="0"/>
      <dgm:spPr/>
    </dgm:pt>
    <dgm:pt modelId="{E6997A6C-68A6-4755-B051-5E2D42418A31}" type="pres">
      <dgm:prSet presAssocID="{A946930D-EF08-4BC7-8F75-D8D123BCEEB5}" presName="parTx" presStyleLbl="alignNode1" presStyleIdx="0" presStyleCnt="1">
        <dgm:presLayoutVars>
          <dgm:chMax val="0"/>
          <dgm:chPref val="0"/>
          <dgm:bulletEnabled val="1"/>
        </dgm:presLayoutVars>
      </dgm:prSet>
      <dgm:spPr/>
      <dgm:t>
        <a:bodyPr/>
        <a:lstStyle/>
        <a:p>
          <a:endParaRPr lang="id-ID"/>
        </a:p>
      </dgm:t>
    </dgm:pt>
    <dgm:pt modelId="{92A9C6AB-4025-4D03-A5E2-16028F96EBE8}" type="pres">
      <dgm:prSet presAssocID="{A946930D-EF08-4BC7-8F75-D8D123BCEEB5}" presName="desTx" presStyleLbl="alignAccFollowNode1" presStyleIdx="0" presStyleCnt="1">
        <dgm:presLayoutVars>
          <dgm:bulletEnabled val="1"/>
        </dgm:presLayoutVars>
      </dgm:prSet>
      <dgm:spPr/>
      <dgm:t>
        <a:bodyPr/>
        <a:lstStyle/>
        <a:p>
          <a:endParaRPr lang="id-ID"/>
        </a:p>
      </dgm:t>
    </dgm:pt>
  </dgm:ptLst>
  <dgm:cxnLst>
    <dgm:cxn modelId="{3AAFB040-B2EB-4EAB-85CF-9D7DA6F9EF4F}" type="presOf" srcId="{A946930D-EF08-4BC7-8F75-D8D123BCEEB5}" destId="{E6997A6C-68A6-4755-B051-5E2D42418A31}" srcOrd="0" destOrd="0" presId="urn:microsoft.com/office/officeart/2005/8/layout/hList1"/>
    <dgm:cxn modelId="{7212D674-400A-4CD1-A8C9-D068EEAFA5C3}" srcId="{A946930D-EF08-4BC7-8F75-D8D123BCEEB5}" destId="{71C6D29F-2791-4A3B-8E2D-4991B446C764}" srcOrd="0" destOrd="0" parTransId="{A9396402-7EA4-4721-BEF4-FEE3153BFD30}" sibTransId="{772EF76B-8068-483D-B35B-6567B6423BAC}"/>
    <dgm:cxn modelId="{85491D7F-64D2-4365-BC7D-4B0B7C8784AA}" srcId="{8EF5DB93-618E-4865-8837-1BDBE9B3446C}" destId="{A946930D-EF08-4BC7-8F75-D8D123BCEEB5}" srcOrd="0" destOrd="0" parTransId="{84F5FCFB-01D0-48A3-B340-3A98742F37B9}" sibTransId="{E06ABFE5-403E-4B5F-B1E2-0A3B60ACF53E}"/>
    <dgm:cxn modelId="{1168B889-909B-43C8-A27F-8366D0002A4F}" type="presOf" srcId="{71C6D29F-2791-4A3B-8E2D-4991B446C764}" destId="{92A9C6AB-4025-4D03-A5E2-16028F96EBE8}" srcOrd="0" destOrd="0" presId="urn:microsoft.com/office/officeart/2005/8/layout/hList1"/>
    <dgm:cxn modelId="{DB438048-5C08-4C29-A862-08CA02016CC6}" type="presOf" srcId="{8EF5DB93-618E-4865-8837-1BDBE9B3446C}" destId="{AEE8447B-A65D-43C6-BBDA-71B0631C7BCE}" srcOrd="0" destOrd="0" presId="urn:microsoft.com/office/officeart/2005/8/layout/hList1"/>
    <dgm:cxn modelId="{5C496758-3F94-4E3E-947A-031C3368B29A}" type="presParOf" srcId="{AEE8447B-A65D-43C6-BBDA-71B0631C7BCE}" destId="{4E96976B-0770-49E8-A240-63C5051D7127}" srcOrd="0" destOrd="0" presId="urn:microsoft.com/office/officeart/2005/8/layout/hList1"/>
    <dgm:cxn modelId="{9CCCBAAD-6D9B-41CB-AF31-5795528540E9}" type="presParOf" srcId="{4E96976B-0770-49E8-A240-63C5051D7127}" destId="{E6997A6C-68A6-4755-B051-5E2D42418A31}" srcOrd="0" destOrd="0" presId="urn:microsoft.com/office/officeart/2005/8/layout/hList1"/>
    <dgm:cxn modelId="{83CB6C31-7311-42F4-8F17-A4BD40A94F50}" type="presParOf" srcId="{4E96976B-0770-49E8-A240-63C5051D7127}" destId="{92A9C6AB-4025-4D03-A5E2-16028F96EBE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EF5DB93-618E-4865-8837-1BDBE9B3446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946930D-EF08-4BC7-8F75-D8D123BCEEB5}">
      <dgm:prSet phldrT="[Text]" custT="1"/>
      <dgm:spPr/>
      <dgm:t>
        <a:bodyPr/>
        <a:lstStyle/>
        <a:p>
          <a:r>
            <a:rPr lang="en-US" sz="4000" b="1" dirty="0" smtClean="0"/>
            <a:t>Problem Investigation &amp; Diagnosis</a:t>
          </a:r>
          <a:endParaRPr lang="en-US" sz="4500" dirty="0"/>
        </a:p>
      </dgm:t>
    </dgm:pt>
    <dgm:pt modelId="{84F5FCFB-01D0-48A3-B340-3A98742F37B9}" type="parTrans" cxnId="{85491D7F-64D2-4365-BC7D-4B0B7C8784AA}">
      <dgm:prSet/>
      <dgm:spPr/>
      <dgm:t>
        <a:bodyPr/>
        <a:lstStyle/>
        <a:p>
          <a:endParaRPr lang="en-US"/>
        </a:p>
      </dgm:t>
    </dgm:pt>
    <dgm:pt modelId="{E06ABFE5-403E-4B5F-B1E2-0A3B60ACF53E}" type="sibTrans" cxnId="{85491D7F-64D2-4365-BC7D-4B0B7C8784AA}">
      <dgm:prSet/>
      <dgm:spPr/>
      <dgm:t>
        <a:bodyPr/>
        <a:lstStyle/>
        <a:p>
          <a:endParaRPr lang="en-US"/>
        </a:p>
      </dgm:t>
    </dgm:pt>
    <dgm:pt modelId="{40757B6A-0F15-4A18-9FA6-5DB796E62DBF}">
      <dgm:prSet/>
      <dgm:spPr/>
      <dgm:t>
        <a:bodyPr/>
        <a:lstStyle/>
        <a:p>
          <a:r>
            <a:rPr lang="en-US" dirty="0" smtClean="0"/>
            <a:t>An investigation should be conducted to try and diagnose the root cause of the problem</a:t>
          </a:r>
        </a:p>
      </dgm:t>
    </dgm:pt>
    <dgm:pt modelId="{87A2674C-CBCA-4DA6-BA2E-32A25B443F1F}" type="parTrans" cxnId="{AF61AE69-1B8C-41C0-9B30-AA59526A6275}">
      <dgm:prSet/>
      <dgm:spPr/>
      <dgm:t>
        <a:bodyPr/>
        <a:lstStyle/>
        <a:p>
          <a:endParaRPr lang="en-US"/>
        </a:p>
      </dgm:t>
    </dgm:pt>
    <dgm:pt modelId="{589A01D2-C54F-421A-ADDF-8D77E8026256}" type="sibTrans" cxnId="{AF61AE69-1B8C-41C0-9B30-AA59526A6275}">
      <dgm:prSet/>
      <dgm:spPr/>
      <dgm:t>
        <a:bodyPr/>
        <a:lstStyle/>
        <a:p>
          <a:endParaRPr lang="en-US"/>
        </a:p>
      </dgm:t>
    </dgm:pt>
    <dgm:pt modelId="{C9B1219C-AA24-4088-A16D-712E1AE588E8}">
      <dgm:prSet/>
      <dgm:spPr/>
      <dgm:t>
        <a:bodyPr/>
        <a:lstStyle/>
        <a:p>
          <a:r>
            <a:rPr lang="en-US" dirty="0" smtClean="0"/>
            <a:t>The CMS must be used to help determine the level of impact and to assist in pinpointing and diagnosing the exact point of failure</a:t>
          </a:r>
        </a:p>
      </dgm:t>
    </dgm:pt>
    <dgm:pt modelId="{3E164287-B88A-4C8A-BD26-8BBD6E6C19B9}" type="parTrans" cxnId="{4ADCA3AB-ABD7-4689-A1CA-88CA4693FD08}">
      <dgm:prSet/>
      <dgm:spPr/>
      <dgm:t>
        <a:bodyPr/>
        <a:lstStyle/>
        <a:p>
          <a:endParaRPr lang="en-US"/>
        </a:p>
      </dgm:t>
    </dgm:pt>
    <dgm:pt modelId="{63E2B759-5892-4761-990D-A1A6E62F100B}" type="sibTrans" cxnId="{4ADCA3AB-ABD7-4689-A1CA-88CA4693FD08}">
      <dgm:prSet/>
      <dgm:spPr/>
      <dgm:t>
        <a:bodyPr/>
        <a:lstStyle/>
        <a:p>
          <a:endParaRPr lang="en-US"/>
        </a:p>
      </dgm:t>
    </dgm:pt>
    <dgm:pt modelId="{B2626C1B-CFBE-441C-A0F1-6796DC5C1048}">
      <dgm:prSet/>
      <dgm:spPr/>
      <dgm:t>
        <a:bodyPr/>
        <a:lstStyle/>
        <a:p>
          <a:r>
            <a:rPr lang="en-US" dirty="0" smtClean="0"/>
            <a:t>The KEDB should also be accessed and problem matching techniques (such as key word searches) should be used to see if the problem has occurred before, and if so to find the resolution</a:t>
          </a:r>
        </a:p>
      </dgm:t>
    </dgm:pt>
    <dgm:pt modelId="{A6EBAE33-44C9-47A0-BC89-2B12F37C8315}" type="parTrans" cxnId="{AF0A9312-A6CA-4D07-AD71-AD5AD10F1211}">
      <dgm:prSet/>
      <dgm:spPr/>
      <dgm:t>
        <a:bodyPr/>
        <a:lstStyle/>
        <a:p>
          <a:endParaRPr lang="en-US"/>
        </a:p>
      </dgm:t>
    </dgm:pt>
    <dgm:pt modelId="{D6263D30-F355-42CE-9EBE-131503552EA5}" type="sibTrans" cxnId="{AF0A9312-A6CA-4D07-AD71-AD5AD10F1211}">
      <dgm:prSet/>
      <dgm:spPr/>
      <dgm:t>
        <a:bodyPr/>
        <a:lstStyle/>
        <a:p>
          <a:endParaRPr lang="en-US"/>
        </a:p>
      </dgm:t>
    </dgm:pt>
    <dgm:pt modelId="{04B16497-1066-416A-B9A8-E0BB8FD1A4C5}" type="pres">
      <dgm:prSet presAssocID="{8EF5DB93-618E-4865-8837-1BDBE9B3446C}" presName="Name0" presStyleCnt="0">
        <dgm:presLayoutVars>
          <dgm:dir/>
          <dgm:animLvl val="lvl"/>
          <dgm:resizeHandles val="exact"/>
        </dgm:presLayoutVars>
      </dgm:prSet>
      <dgm:spPr/>
      <dgm:t>
        <a:bodyPr/>
        <a:lstStyle/>
        <a:p>
          <a:endParaRPr lang="id-ID"/>
        </a:p>
      </dgm:t>
    </dgm:pt>
    <dgm:pt modelId="{F8317DEE-1503-499B-BBF2-19DB72BA792D}" type="pres">
      <dgm:prSet presAssocID="{A946930D-EF08-4BC7-8F75-D8D123BCEEB5}" presName="composite" presStyleCnt="0"/>
      <dgm:spPr/>
    </dgm:pt>
    <dgm:pt modelId="{FA38D5AD-9E48-4B5D-8332-8E2234B73EE0}" type="pres">
      <dgm:prSet presAssocID="{A946930D-EF08-4BC7-8F75-D8D123BCEEB5}" presName="parTx" presStyleLbl="alignNode1" presStyleIdx="0" presStyleCnt="1">
        <dgm:presLayoutVars>
          <dgm:chMax val="0"/>
          <dgm:chPref val="0"/>
          <dgm:bulletEnabled val="1"/>
        </dgm:presLayoutVars>
      </dgm:prSet>
      <dgm:spPr/>
      <dgm:t>
        <a:bodyPr/>
        <a:lstStyle/>
        <a:p>
          <a:endParaRPr lang="id-ID"/>
        </a:p>
      </dgm:t>
    </dgm:pt>
    <dgm:pt modelId="{D25EB94D-CEC4-4673-8059-15F4419B2A0C}" type="pres">
      <dgm:prSet presAssocID="{A946930D-EF08-4BC7-8F75-D8D123BCEEB5}" presName="desTx" presStyleLbl="alignAccFollowNode1" presStyleIdx="0" presStyleCnt="1">
        <dgm:presLayoutVars>
          <dgm:bulletEnabled val="1"/>
        </dgm:presLayoutVars>
      </dgm:prSet>
      <dgm:spPr/>
      <dgm:t>
        <a:bodyPr/>
        <a:lstStyle/>
        <a:p>
          <a:endParaRPr lang="id-ID"/>
        </a:p>
      </dgm:t>
    </dgm:pt>
  </dgm:ptLst>
  <dgm:cxnLst>
    <dgm:cxn modelId="{4ADCA3AB-ABD7-4689-A1CA-88CA4693FD08}" srcId="{A946930D-EF08-4BC7-8F75-D8D123BCEEB5}" destId="{C9B1219C-AA24-4088-A16D-712E1AE588E8}" srcOrd="1" destOrd="0" parTransId="{3E164287-B88A-4C8A-BD26-8BBD6E6C19B9}" sibTransId="{63E2B759-5892-4761-990D-A1A6E62F100B}"/>
    <dgm:cxn modelId="{AF61AE69-1B8C-41C0-9B30-AA59526A6275}" srcId="{A946930D-EF08-4BC7-8F75-D8D123BCEEB5}" destId="{40757B6A-0F15-4A18-9FA6-5DB796E62DBF}" srcOrd="0" destOrd="0" parTransId="{87A2674C-CBCA-4DA6-BA2E-32A25B443F1F}" sibTransId="{589A01D2-C54F-421A-ADDF-8D77E8026256}"/>
    <dgm:cxn modelId="{E9EAA950-655F-48C1-8846-DC4981579B39}" type="presOf" srcId="{B2626C1B-CFBE-441C-A0F1-6796DC5C1048}" destId="{D25EB94D-CEC4-4673-8059-15F4419B2A0C}" srcOrd="0" destOrd="2" presId="urn:microsoft.com/office/officeart/2005/8/layout/hList1"/>
    <dgm:cxn modelId="{01FB25B0-FBCC-488F-A812-50355FE8E071}" type="presOf" srcId="{C9B1219C-AA24-4088-A16D-712E1AE588E8}" destId="{D25EB94D-CEC4-4673-8059-15F4419B2A0C}" srcOrd="0" destOrd="1" presId="urn:microsoft.com/office/officeart/2005/8/layout/hList1"/>
    <dgm:cxn modelId="{75F85914-A619-4358-B52A-E6BE029681A1}" type="presOf" srcId="{40757B6A-0F15-4A18-9FA6-5DB796E62DBF}" destId="{D25EB94D-CEC4-4673-8059-15F4419B2A0C}" srcOrd="0" destOrd="0" presId="urn:microsoft.com/office/officeart/2005/8/layout/hList1"/>
    <dgm:cxn modelId="{AF0A9312-A6CA-4D07-AD71-AD5AD10F1211}" srcId="{A946930D-EF08-4BC7-8F75-D8D123BCEEB5}" destId="{B2626C1B-CFBE-441C-A0F1-6796DC5C1048}" srcOrd="2" destOrd="0" parTransId="{A6EBAE33-44C9-47A0-BC89-2B12F37C8315}" sibTransId="{D6263D30-F355-42CE-9EBE-131503552EA5}"/>
    <dgm:cxn modelId="{85491D7F-64D2-4365-BC7D-4B0B7C8784AA}" srcId="{8EF5DB93-618E-4865-8837-1BDBE9B3446C}" destId="{A946930D-EF08-4BC7-8F75-D8D123BCEEB5}" srcOrd="0" destOrd="0" parTransId="{84F5FCFB-01D0-48A3-B340-3A98742F37B9}" sibTransId="{E06ABFE5-403E-4B5F-B1E2-0A3B60ACF53E}"/>
    <dgm:cxn modelId="{046D1434-FCCB-4809-A728-B60D1876C6CD}" type="presOf" srcId="{8EF5DB93-618E-4865-8837-1BDBE9B3446C}" destId="{04B16497-1066-416A-B9A8-E0BB8FD1A4C5}" srcOrd="0" destOrd="0" presId="urn:microsoft.com/office/officeart/2005/8/layout/hList1"/>
    <dgm:cxn modelId="{1C4EBF10-1911-4CED-9FF1-10D5575A4C82}" type="presOf" srcId="{A946930D-EF08-4BC7-8F75-D8D123BCEEB5}" destId="{FA38D5AD-9E48-4B5D-8332-8E2234B73EE0}" srcOrd="0" destOrd="0" presId="urn:microsoft.com/office/officeart/2005/8/layout/hList1"/>
    <dgm:cxn modelId="{643E4AF7-623C-405D-AFC8-66AE91094562}" type="presParOf" srcId="{04B16497-1066-416A-B9A8-E0BB8FD1A4C5}" destId="{F8317DEE-1503-499B-BBF2-19DB72BA792D}" srcOrd="0" destOrd="0" presId="urn:microsoft.com/office/officeart/2005/8/layout/hList1"/>
    <dgm:cxn modelId="{CA1DD5CB-5553-4879-B9C0-110BC55783AB}" type="presParOf" srcId="{F8317DEE-1503-499B-BBF2-19DB72BA792D}" destId="{FA38D5AD-9E48-4B5D-8332-8E2234B73EE0}" srcOrd="0" destOrd="0" presId="urn:microsoft.com/office/officeart/2005/8/layout/hList1"/>
    <dgm:cxn modelId="{7FE78F0A-C20F-4328-8A32-DDE3BC639F60}" type="presParOf" srcId="{F8317DEE-1503-499B-BBF2-19DB72BA792D}" destId="{D25EB94D-CEC4-4673-8059-15F4419B2A0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EF5DB93-618E-4865-8837-1BDBE9B3446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946930D-EF08-4BC7-8F75-D8D123BCEEB5}">
      <dgm:prSet phldrT="[Text]" custT="1"/>
      <dgm:spPr/>
      <dgm:t>
        <a:bodyPr/>
        <a:lstStyle/>
        <a:p>
          <a:r>
            <a:rPr lang="en-US" sz="4000" b="1" dirty="0" smtClean="0"/>
            <a:t>Workarounds</a:t>
          </a:r>
          <a:endParaRPr lang="en-US" sz="4500" dirty="0"/>
        </a:p>
      </dgm:t>
    </dgm:pt>
    <dgm:pt modelId="{84F5FCFB-01D0-48A3-B340-3A98742F37B9}" type="parTrans" cxnId="{85491D7F-64D2-4365-BC7D-4B0B7C8784AA}">
      <dgm:prSet/>
      <dgm:spPr/>
      <dgm:t>
        <a:bodyPr/>
        <a:lstStyle/>
        <a:p>
          <a:endParaRPr lang="en-US"/>
        </a:p>
      </dgm:t>
    </dgm:pt>
    <dgm:pt modelId="{E06ABFE5-403E-4B5F-B1E2-0A3B60ACF53E}" type="sibTrans" cxnId="{85491D7F-64D2-4365-BC7D-4B0B7C8784AA}">
      <dgm:prSet/>
      <dgm:spPr/>
      <dgm:t>
        <a:bodyPr/>
        <a:lstStyle/>
        <a:p>
          <a:endParaRPr lang="en-US"/>
        </a:p>
      </dgm:t>
    </dgm:pt>
    <dgm:pt modelId="{81CDD5E6-F117-47DA-B6B9-5A0C5E816B1F}">
      <dgm:prSet/>
      <dgm:spPr/>
      <dgm:t>
        <a:bodyPr/>
        <a:lstStyle/>
        <a:p>
          <a:r>
            <a:rPr lang="en-US" dirty="0" smtClean="0"/>
            <a:t>In some cases it may be possible to find a workaround to the incidents caused by the problem – but it is important that work on a permanent resolution continues where this is justified</a:t>
          </a:r>
        </a:p>
      </dgm:t>
    </dgm:pt>
    <dgm:pt modelId="{882AC71C-6C09-4C25-A96A-285D33E47388}" type="parTrans" cxnId="{B55490AC-C181-4355-A3FC-145F37304436}">
      <dgm:prSet/>
      <dgm:spPr/>
      <dgm:t>
        <a:bodyPr/>
        <a:lstStyle/>
        <a:p>
          <a:endParaRPr lang="en-US"/>
        </a:p>
      </dgm:t>
    </dgm:pt>
    <dgm:pt modelId="{9B4708FD-F1A9-4C2F-A371-11B94E20D78D}" type="sibTrans" cxnId="{B55490AC-C181-4355-A3FC-145F37304436}">
      <dgm:prSet/>
      <dgm:spPr/>
      <dgm:t>
        <a:bodyPr/>
        <a:lstStyle/>
        <a:p>
          <a:endParaRPr lang="en-US"/>
        </a:p>
      </dgm:t>
    </dgm:pt>
    <dgm:pt modelId="{4585D1D6-8F97-43A1-B304-C1945F1A8423}">
      <dgm:prSet/>
      <dgm:spPr/>
      <dgm:t>
        <a:bodyPr/>
        <a:lstStyle/>
        <a:p>
          <a:r>
            <a:rPr lang="en-US" dirty="0" smtClean="0"/>
            <a:t>In cases where a workaround is found, it is important that the problem record remains open, and details of the workaround are always documented within the problem record</a:t>
          </a:r>
        </a:p>
      </dgm:t>
    </dgm:pt>
    <dgm:pt modelId="{40FB699C-5271-4257-B3EE-47962BCFC2B8}" type="parTrans" cxnId="{D2460FCA-B5EB-40CD-AFB9-B2DDED94B1B4}">
      <dgm:prSet/>
      <dgm:spPr/>
      <dgm:t>
        <a:bodyPr/>
        <a:lstStyle/>
        <a:p>
          <a:endParaRPr lang="en-US"/>
        </a:p>
      </dgm:t>
    </dgm:pt>
    <dgm:pt modelId="{831D7C47-40FE-4D94-BC6E-CD32ADD7EA97}" type="sibTrans" cxnId="{D2460FCA-B5EB-40CD-AFB9-B2DDED94B1B4}">
      <dgm:prSet/>
      <dgm:spPr/>
      <dgm:t>
        <a:bodyPr/>
        <a:lstStyle/>
        <a:p>
          <a:endParaRPr lang="en-US"/>
        </a:p>
      </dgm:t>
    </dgm:pt>
    <dgm:pt modelId="{A624E869-7F76-4A90-8455-CF477746418C}" type="pres">
      <dgm:prSet presAssocID="{8EF5DB93-618E-4865-8837-1BDBE9B3446C}" presName="Name0" presStyleCnt="0">
        <dgm:presLayoutVars>
          <dgm:dir/>
          <dgm:animLvl val="lvl"/>
          <dgm:resizeHandles val="exact"/>
        </dgm:presLayoutVars>
      </dgm:prSet>
      <dgm:spPr/>
      <dgm:t>
        <a:bodyPr/>
        <a:lstStyle/>
        <a:p>
          <a:endParaRPr lang="id-ID"/>
        </a:p>
      </dgm:t>
    </dgm:pt>
    <dgm:pt modelId="{51289B3C-70EA-4902-8512-5CEAE3E0DA45}" type="pres">
      <dgm:prSet presAssocID="{A946930D-EF08-4BC7-8F75-D8D123BCEEB5}" presName="composite" presStyleCnt="0"/>
      <dgm:spPr/>
    </dgm:pt>
    <dgm:pt modelId="{E85E894C-B518-42FF-83BF-9A7FDCF01A35}" type="pres">
      <dgm:prSet presAssocID="{A946930D-EF08-4BC7-8F75-D8D123BCEEB5}" presName="parTx" presStyleLbl="alignNode1" presStyleIdx="0" presStyleCnt="1">
        <dgm:presLayoutVars>
          <dgm:chMax val="0"/>
          <dgm:chPref val="0"/>
          <dgm:bulletEnabled val="1"/>
        </dgm:presLayoutVars>
      </dgm:prSet>
      <dgm:spPr/>
      <dgm:t>
        <a:bodyPr/>
        <a:lstStyle/>
        <a:p>
          <a:endParaRPr lang="id-ID"/>
        </a:p>
      </dgm:t>
    </dgm:pt>
    <dgm:pt modelId="{53D474E2-69DF-45B2-A86C-824B20FCE651}" type="pres">
      <dgm:prSet presAssocID="{A946930D-EF08-4BC7-8F75-D8D123BCEEB5}" presName="desTx" presStyleLbl="alignAccFollowNode1" presStyleIdx="0" presStyleCnt="1">
        <dgm:presLayoutVars>
          <dgm:bulletEnabled val="1"/>
        </dgm:presLayoutVars>
      </dgm:prSet>
      <dgm:spPr/>
      <dgm:t>
        <a:bodyPr/>
        <a:lstStyle/>
        <a:p>
          <a:endParaRPr lang="id-ID"/>
        </a:p>
      </dgm:t>
    </dgm:pt>
  </dgm:ptLst>
  <dgm:cxnLst>
    <dgm:cxn modelId="{D2563AA4-45E7-4E57-890A-381AB56FEC65}" type="presOf" srcId="{81CDD5E6-F117-47DA-B6B9-5A0C5E816B1F}" destId="{53D474E2-69DF-45B2-A86C-824B20FCE651}" srcOrd="0" destOrd="0" presId="urn:microsoft.com/office/officeart/2005/8/layout/hList1"/>
    <dgm:cxn modelId="{176D2322-A1C6-4CCC-AEC4-E80782BD1DE7}" type="presOf" srcId="{8EF5DB93-618E-4865-8837-1BDBE9B3446C}" destId="{A624E869-7F76-4A90-8455-CF477746418C}" srcOrd="0" destOrd="0" presId="urn:microsoft.com/office/officeart/2005/8/layout/hList1"/>
    <dgm:cxn modelId="{D2460FCA-B5EB-40CD-AFB9-B2DDED94B1B4}" srcId="{A946930D-EF08-4BC7-8F75-D8D123BCEEB5}" destId="{4585D1D6-8F97-43A1-B304-C1945F1A8423}" srcOrd="1" destOrd="0" parTransId="{40FB699C-5271-4257-B3EE-47962BCFC2B8}" sibTransId="{831D7C47-40FE-4D94-BC6E-CD32ADD7EA97}"/>
    <dgm:cxn modelId="{EFC15BF6-E598-4D37-834A-C14A02BF4E2D}" type="presOf" srcId="{4585D1D6-8F97-43A1-B304-C1945F1A8423}" destId="{53D474E2-69DF-45B2-A86C-824B20FCE651}" srcOrd="0" destOrd="1" presId="urn:microsoft.com/office/officeart/2005/8/layout/hList1"/>
    <dgm:cxn modelId="{6AEC74C8-4CCD-4178-B768-53A6B5681B33}" type="presOf" srcId="{A946930D-EF08-4BC7-8F75-D8D123BCEEB5}" destId="{E85E894C-B518-42FF-83BF-9A7FDCF01A35}" srcOrd="0" destOrd="0" presId="urn:microsoft.com/office/officeart/2005/8/layout/hList1"/>
    <dgm:cxn modelId="{85491D7F-64D2-4365-BC7D-4B0B7C8784AA}" srcId="{8EF5DB93-618E-4865-8837-1BDBE9B3446C}" destId="{A946930D-EF08-4BC7-8F75-D8D123BCEEB5}" srcOrd="0" destOrd="0" parTransId="{84F5FCFB-01D0-48A3-B340-3A98742F37B9}" sibTransId="{E06ABFE5-403E-4B5F-B1E2-0A3B60ACF53E}"/>
    <dgm:cxn modelId="{B55490AC-C181-4355-A3FC-145F37304436}" srcId="{A946930D-EF08-4BC7-8F75-D8D123BCEEB5}" destId="{81CDD5E6-F117-47DA-B6B9-5A0C5E816B1F}" srcOrd="0" destOrd="0" parTransId="{882AC71C-6C09-4C25-A96A-285D33E47388}" sibTransId="{9B4708FD-F1A9-4C2F-A371-11B94E20D78D}"/>
    <dgm:cxn modelId="{2265C4E4-BF0F-4D49-B892-7A9AB80D66D1}" type="presParOf" srcId="{A624E869-7F76-4A90-8455-CF477746418C}" destId="{51289B3C-70EA-4902-8512-5CEAE3E0DA45}" srcOrd="0" destOrd="0" presId="urn:microsoft.com/office/officeart/2005/8/layout/hList1"/>
    <dgm:cxn modelId="{68E85911-655A-49CD-87F1-3491F6F202A6}" type="presParOf" srcId="{51289B3C-70EA-4902-8512-5CEAE3E0DA45}" destId="{E85E894C-B518-42FF-83BF-9A7FDCF01A35}" srcOrd="0" destOrd="0" presId="urn:microsoft.com/office/officeart/2005/8/layout/hList1"/>
    <dgm:cxn modelId="{98C460CA-767B-4484-825C-F86C82AAC692}" type="presParOf" srcId="{51289B3C-70EA-4902-8512-5CEAE3E0DA45}" destId="{53D474E2-69DF-45B2-A86C-824B20FCE65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A3C4D0-BD7D-4A13-B45E-1CCC36EF3FE4}" type="doc">
      <dgm:prSet loTypeId="urn:microsoft.com/office/officeart/2005/8/layout/hList6" loCatId="list" qsTypeId="urn:microsoft.com/office/officeart/2005/8/quickstyle/simple5" qsCatId="simple" csTypeId="urn:microsoft.com/office/officeart/2005/8/colors/colorful1#2" csCatId="colorful" phldr="1"/>
      <dgm:spPr/>
      <dgm:t>
        <a:bodyPr/>
        <a:lstStyle/>
        <a:p>
          <a:endParaRPr lang="id-ID"/>
        </a:p>
      </dgm:t>
    </dgm:pt>
    <dgm:pt modelId="{6A2B5B85-A9D9-461A-9DC8-DFBFB4D2D86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Impact</a:t>
          </a:r>
          <a:endParaRPr lang="id-ID" dirty="0"/>
        </a:p>
      </dgm:t>
    </dgm:pt>
    <dgm:pt modelId="{AB4E3AF9-6534-406B-9D0A-2AEF31636A49}" type="parTrans" cxnId="{B9C74EB9-E838-4822-A2E0-C9C887CBA516}">
      <dgm:prSet/>
      <dgm:spPr/>
      <dgm:t>
        <a:bodyPr/>
        <a:lstStyle/>
        <a:p>
          <a:endParaRPr lang="id-ID"/>
        </a:p>
      </dgm:t>
    </dgm:pt>
    <dgm:pt modelId="{4BA1D8BB-8E0C-4CBB-A24B-B29D0565E0BF}" type="sibTrans" cxnId="{B9C74EB9-E838-4822-A2E0-C9C887CBA516}">
      <dgm:prSet/>
      <dgm:spPr/>
      <dgm:t>
        <a:bodyPr/>
        <a:lstStyle/>
        <a:p>
          <a:endParaRPr lang="id-ID"/>
        </a:p>
      </dgm:t>
    </dgm:pt>
    <dgm:pt modelId="{990EE19D-ED66-402F-822A-58A97A657BFE}">
      <dgm:prSet>
        <dgm:style>
          <a:lnRef idx="1">
            <a:schemeClr val="accent2"/>
          </a:lnRef>
          <a:fillRef idx="2">
            <a:schemeClr val="accent2"/>
          </a:fillRef>
          <a:effectRef idx="1">
            <a:schemeClr val="accent2"/>
          </a:effectRef>
          <a:fontRef idx="minor">
            <a:schemeClr val="dk1"/>
          </a:fontRef>
        </dgm:style>
      </dgm:prSet>
      <dgm:spPr/>
      <dgm:t>
        <a:bodyPr/>
        <a:lstStyle/>
        <a:p>
          <a:r>
            <a:rPr lang="en-US" smtClean="0"/>
            <a:t>Effect, actual or potential, of an incident, problem or change on the business</a:t>
          </a:r>
          <a:endParaRPr lang="en-US" dirty="0" smtClean="0"/>
        </a:p>
      </dgm:t>
    </dgm:pt>
    <dgm:pt modelId="{FD2187F8-16CB-4AFD-B024-3F9BAFB0CD55}" type="parTrans" cxnId="{C261FF49-CEE5-499F-ACB8-205EC9DD7150}">
      <dgm:prSet/>
      <dgm:spPr/>
      <dgm:t>
        <a:bodyPr/>
        <a:lstStyle/>
        <a:p>
          <a:endParaRPr lang="id-ID"/>
        </a:p>
      </dgm:t>
    </dgm:pt>
    <dgm:pt modelId="{A4A7F49E-60FF-4956-B142-867153B112CF}" type="sibTrans" cxnId="{C261FF49-CEE5-499F-ACB8-205EC9DD7150}">
      <dgm:prSet/>
      <dgm:spPr/>
      <dgm:t>
        <a:bodyPr/>
        <a:lstStyle/>
        <a:p>
          <a:endParaRPr lang="id-ID"/>
        </a:p>
      </dgm:t>
    </dgm:pt>
    <dgm:pt modelId="{9C2DBBAD-AED1-4BB7-A730-30CF83DC1BAF}">
      <dgm:prSet>
        <dgm:style>
          <a:lnRef idx="1">
            <a:schemeClr val="accent2"/>
          </a:lnRef>
          <a:fillRef idx="2">
            <a:schemeClr val="accent2"/>
          </a:fillRef>
          <a:effectRef idx="1">
            <a:schemeClr val="accent2"/>
          </a:effectRef>
          <a:fontRef idx="minor">
            <a:schemeClr val="dk1"/>
          </a:fontRef>
        </dgm:style>
      </dgm:prSet>
      <dgm:spPr/>
      <dgm:t>
        <a:bodyPr/>
        <a:lstStyle/>
        <a:p>
          <a:r>
            <a:rPr lang="en-US" smtClean="0"/>
            <a:t>Need to consider number of users affected, risk, financial losses, reputation and legislation</a:t>
          </a:r>
          <a:endParaRPr lang="en-US" dirty="0" smtClean="0"/>
        </a:p>
      </dgm:t>
    </dgm:pt>
    <dgm:pt modelId="{535155E9-784D-4300-B41F-1E78B52AC210}" type="parTrans" cxnId="{C795F4C8-4958-4D3F-9322-CFFCF4041799}">
      <dgm:prSet/>
      <dgm:spPr/>
      <dgm:t>
        <a:bodyPr/>
        <a:lstStyle/>
        <a:p>
          <a:endParaRPr lang="id-ID"/>
        </a:p>
      </dgm:t>
    </dgm:pt>
    <dgm:pt modelId="{A0598A02-77ED-47E4-A75D-39839E5586DE}" type="sibTrans" cxnId="{C795F4C8-4958-4D3F-9322-CFFCF4041799}">
      <dgm:prSet/>
      <dgm:spPr/>
      <dgm:t>
        <a:bodyPr/>
        <a:lstStyle/>
        <a:p>
          <a:endParaRPr lang="id-ID"/>
        </a:p>
      </dgm:t>
    </dgm:pt>
    <dgm:pt modelId="{244985B7-5B57-450D-AA5A-80C29640CF20}">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Urgency</a:t>
          </a:r>
        </a:p>
      </dgm:t>
    </dgm:pt>
    <dgm:pt modelId="{C85EA682-A0B4-4E3C-86AE-0A8EE2710FE4}" type="parTrans" cxnId="{3A22A395-8188-4C6C-9961-F123A4BA2D63}">
      <dgm:prSet/>
      <dgm:spPr/>
      <dgm:t>
        <a:bodyPr/>
        <a:lstStyle/>
        <a:p>
          <a:endParaRPr lang="id-ID"/>
        </a:p>
      </dgm:t>
    </dgm:pt>
    <dgm:pt modelId="{3D772B8E-759A-4E3C-A5A0-7B1B1CF30A12}" type="sibTrans" cxnId="{3A22A395-8188-4C6C-9961-F123A4BA2D63}">
      <dgm:prSet/>
      <dgm:spPr/>
      <dgm:t>
        <a:bodyPr/>
        <a:lstStyle/>
        <a:p>
          <a:endParaRPr lang="id-ID"/>
        </a:p>
      </dgm:t>
    </dgm:pt>
    <dgm:pt modelId="{59021BDF-9F43-49FE-9D5A-566E435BDB2E}">
      <dgm:prSet>
        <dgm:style>
          <a:lnRef idx="1">
            <a:schemeClr val="accent3"/>
          </a:lnRef>
          <a:fillRef idx="2">
            <a:schemeClr val="accent3"/>
          </a:fillRef>
          <a:effectRef idx="1">
            <a:schemeClr val="accent3"/>
          </a:effectRef>
          <a:fontRef idx="minor">
            <a:schemeClr val="dk1"/>
          </a:fontRef>
        </dgm:style>
      </dgm:prSet>
      <dgm:spPr/>
      <dgm:t>
        <a:bodyPr/>
        <a:lstStyle/>
        <a:p>
          <a:r>
            <a:rPr lang="en-US" smtClean="0"/>
            <a:t>How long until the effect until the impact on the business becomes significant</a:t>
          </a:r>
          <a:endParaRPr lang="en-US" dirty="0" smtClean="0"/>
        </a:p>
      </dgm:t>
    </dgm:pt>
    <dgm:pt modelId="{1490751B-B575-4B20-8E74-C94876B2EBA6}" type="parTrans" cxnId="{26794F18-F065-4F99-975D-D62908B31252}">
      <dgm:prSet/>
      <dgm:spPr/>
      <dgm:t>
        <a:bodyPr/>
        <a:lstStyle/>
        <a:p>
          <a:endParaRPr lang="id-ID"/>
        </a:p>
      </dgm:t>
    </dgm:pt>
    <dgm:pt modelId="{CFBF37E6-B29D-410B-92DE-70B144FFA2F4}" type="sibTrans" cxnId="{26794F18-F065-4F99-975D-D62908B31252}">
      <dgm:prSet/>
      <dgm:spPr/>
      <dgm:t>
        <a:bodyPr/>
        <a:lstStyle/>
        <a:p>
          <a:endParaRPr lang="id-ID"/>
        </a:p>
      </dgm:t>
    </dgm:pt>
    <dgm:pt modelId="{CDB18C98-C45E-4907-A167-BA98D096C0D5}">
      <dgm:prSet>
        <dgm:style>
          <a:lnRef idx="1">
            <a:schemeClr val="accent3"/>
          </a:lnRef>
          <a:fillRef idx="2">
            <a:schemeClr val="accent3"/>
          </a:fillRef>
          <a:effectRef idx="1">
            <a:schemeClr val="accent3"/>
          </a:effectRef>
          <a:fontRef idx="minor">
            <a:schemeClr val="dk1"/>
          </a:fontRef>
        </dgm:style>
      </dgm:prSet>
      <dgm:spPr/>
      <dgm:t>
        <a:bodyPr/>
        <a:lstStyle/>
        <a:p>
          <a:r>
            <a:rPr lang="en-US" smtClean="0"/>
            <a:t>How quickly a solution required (how much delay can be tolerated)</a:t>
          </a:r>
          <a:endParaRPr lang="en-US" dirty="0" smtClean="0"/>
        </a:p>
      </dgm:t>
    </dgm:pt>
    <dgm:pt modelId="{3E2D3CE7-8482-4B67-84D6-5EC76AA53899}" type="parTrans" cxnId="{4E3A0D42-2168-4F1E-B3D9-4C64F2F2AF31}">
      <dgm:prSet/>
      <dgm:spPr/>
      <dgm:t>
        <a:bodyPr/>
        <a:lstStyle/>
        <a:p>
          <a:endParaRPr lang="id-ID"/>
        </a:p>
      </dgm:t>
    </dgm:pt>
    <dgm:pt modelId="{064B747D-8E81-4A60-B536-730EFA7963DA}" type="sibTrans" cxnId="{4E3A0D42-2168-4F1E-B3D9-4C64F2F2AF31}">
      <dgm:prSet/>
      <dgm:spPr/>
      <dgm:t>
        <a:bodyPr/>
        <a:lstStyle/>
        <a:p>
          <a:endParaRPr lang="id-ID"/>
        </a:p>
      </dgm:t>
    </dgm:pt>
    <dgm:pt modelId="{80F7F27A-04CD-4618-8400-F0F12B630DEC}">
      <dgm:prSet>
        <dgm:style>
          <a:lnRef idx="1">
            <a:schemeClr val="accent3"/>
          </a:lnRef>
          <a:fillRef idx="2">
            <a:schemeClr val="accent3"/>
          </a:fillRef>
          <a:effectRef idx="1">
            <a:schemeClr val="accent3"/>
          </a:effectRef>
          <a:fontRef idx="minor">
            <a:schemeClr val="dk1"/>
          </a:fontRef>
        </dgm:style>
      </dgm:prSet>
      <dgm:spPr/>
      <dgm:t>
        <a:bodyPr/>
        <a:lstStyle/>
        <a:p>
          <a:r>
            <a:rPr lang="en-US" smtClean="0"/>
            <a:t>Note, high impact can have low urgency if the effect will not be felt for some time</a:t>
          </a:r>
          <a:endParaRPr lang="en-US" dirty="0" smtClean="0"/>
        </a:p>
      </dgm:t>
    </dgm:pt>
    <dgm:pt modelId="{BEB41325-CD69-4919-A5F2-7BD1143C1B0D}" type="parTrans" cxnId="{8CE3B335-DA3F-4B4D-BDA7-67D4C2F61432}">
      <dgm:prSet/>
      <dgm:spPr/>
      <dgm:t>
        <a:bodyPr/>
        <a:lstStyle/>
        <a:p>
          <a:endParaRPr lang="id-ID"/>
        </a:p>
      </dgm:t>
    </dgm:pt>
    <dgm:pt modelId="{57719DBE-D7B7-4D7B-A78F-286A432A021B}" type="sibTrans" cxnId="{8CE3B335-DA3F-4B4D-BDA7-67D4C2F61432}">
      <dgm:prSet/>
      <dgm:spPr/>
      <dgm:t>
        <a:bodyPr/>
        <a:lstStyle/>
        <a:p>
          <a:endParaRPr lang="id-ID"/>
        </a:p>
      </dgm:t>
    </dgm:pt>
    <dgm:pt modelId="{AA8A34B0-58F8-42EF-A1AB-FD0DB9A6A538}">
      <dgm:prSet>
        <dgm:style>
          <a:lnRef idx="1">
            <a:schemeClr val="accent4"/>
          </a:lnRef>
          <a:fillRef idx="2">
            <a:schemeClr val="accent4"/>
          </a:fillRef>
          <a:effectRef idx="1">
            <a:schemeClr val="accent4"/>
          </a:effectRef>
          <a:fontRef idx="minor">
            <a:schemeClr val="dk1"/>
          </a:fontRef>
        </dgm:style>
      </dgm:prSet>
      <dgm:spPr/>
      <dgm:t>
        <a:bodyPr/>
        <a:lstStyle/>
        <a:p>
          <a:r>
            <a:rPr lang="en-US" smtClean="0"/>
            <a:t>Priority</a:t>
          </a:r>
          <a:endParaRPr lang="en-US" dirty="0" smtClean="0"/>
        </a:p>
      </dgm:t>
    </dgm:pt>
    <dgm:pt modelId="{6CF3A48B-E81F-4106-BE14-3A099235C09E}" type="parTrans" cxnId="{B942E5BA-9635-4153-9DBC-0DC45C6FFC5B}">
      <dgm:prSet/>
      <dgm:spPr/>
      <dgm:t>
        <a:bodyPr/>
        <a:lstStyle/>
        <a:p>
          <a:endParaRPr lang="id-ID"/>
        </a:p>
      </dgm:t>
    </dgm:pt>
    <dgm:pt modelId="{F260DA4F-7C13-473B-B24F-85A4EE7394AA}" type="sibTrans" cxnId="{B942E5BA-9635-4153-9DBC-0DC45C6FFC5B}">
      <dgm:prSet/>
      <dgm:spPr/>
      <dgm:t>
        <a:bodyPr/>
        <a:lstStyle/>
        <a:p>
          <a:endParaRPr lang="id-ID"/>
        </a:p>
      </dgm:t>
    </dgm:pt>
    <dgm:pt modelId="{891DFBAE-D8CA-4859-936E-3AA57FEB1DB9}">
      <dgm:prSet>
        <dgm:style>
          <a:lnRef idx="1">
            <a:schemeClr val="accent4"/>
          </a:lnRef>
          <a:fillRef idx="2">
            <a:schemeClr val="accent4"/>
          </a:fillRef>
          <a:effectRef idx="1">
            <a:schemeClr val="accent4"/>
          </a:effectRef>
          <a:fontRef idx="minor">
            <a:schemeClr val="dk1"/>
          </a:fontRef>
        </dgm:style>
      </dgm:prSet>
      <dgm:spPr/>
      <dgm:t>
        <a:bodyPr/>
        <a:lstStyle/>
        <a:p>
          <a:r>
            <a:rPr lang="en-US" smtClean="0"/>
            <a:t>Derived from impact and urgency</a:t>
          </a:r>
          <a:endParaRPr lang="en-US" dirty="0" smtClean="0"/>
        </a:p>
      </dgm:t>
    </dgm:pt>
    <dgm:pt modelId="{0DF6D294-0C1F-4178-8C54-4E2117571ADC}" type="parTrans" cxnId="{53D972A6-6138-4259-B7DF-F539A4E6D048}">
      <dgm:prSet/>
      <dgm:spPr/>
      <dgm:t>
        <a:bodyPr/>
        <a:lstStyle/>
        <a:p>
          <a:endParaRPr lang="id-ID"/>
        </a:p>
      </dgm:t>
    </dgm:pt>
    <dgm:pt modelId="{C5D0A7EA-CD0D-441C-9668-CD4B04C3F394}" type="sibTrans" cxnId="{53D972A6-6138-4259-B7DF-F539A4E6D048}">
      <dgm:prSet/>
      <dgm:spPr/>
      <dgm:t>
        <a:bodyPr/>
        <a:lstStyle/>
        <a:p>
          <a:endParaRPr lang="id-ID"/>
        </a:p>
      </dgm:t>
    </dgm:pt>
    <dgm:pt modelId="{592F3D49-A2CE-4398-9325-8CD03BF8A532}">
      <dgm:prSet>
        <dgm:style>
          <a:lnRef idx="1">
            <a:schemeClr val="accent4"/>
          </a:lnRef>
          <a:fillRef idx="2">
            <a:schemeClr val="accent4"/>
          </a:fillRef>
          <a:effectRef idx="1">
            <a:schemeClr val="accent4"/>
          </a:effectRef>
          <a:fontRef idx="minor">
            <a:schemeClr val="dk1"/>
          </a:fontRef>
        </dgm:style>
      </dgm:prSet>
      <dgm:spPr/>
      <dgm:t>
        <a:bodyPr/>
        <a:lstStyle/>
        <a:p>
          <a:r>
            <a:rPr lang="en-US" smtClean="0"/>
            <a:t>Gives relative importance of incidents, problem and changes</a:t>
          </a:r>
          <a:endParaRPr lang="en-US" dirty="0" smtClean="0"/>
        </a:p>
      </dgm:t>
    </dgm:pt>
    <dgm:pt modelId="{73F65E7E-A78D-4A06-A992-5CFEA5006CD4}" type="parTrans" cxnId="{D8136A4C-ED8D-415B-BB3D-B6463818FACF}">
      <dgm:prSet/>
      <dgm:spPr/>
      <dgm:t>
        <a:bodyPr/>
        <a:lstStyle/>
        <a:p>
          <a:endParaRPr lang="id-ID"/>
        </a:p>
      </dgm:t>
    </dgm:pt>
    <dgm:pt modelId="{1555D137-8A6F-41A0-9B69-4CE682434078}" type="sibTrans" cxnId="{D8136A4C-ED8D-415B-BB3D-B6463818FACF}">
      <dgm:prSet/>
      <dgm:spPr/>
      <dgm:t>
        <a:bodyPr/>
        <a:lstStyle/>
        <a:p>
          <a:endParaRPr lang="id-ID"/>
        </a:p>
      </dgm:t>
    </dgm:pt>
    <dgm:pt modelId="{A3C08DDA-DD4E-43DA-AE01-9FD086752523}">
      <dgm:prSet>
        <dgm:style>
          <a:lnRef idx="1">
            <a:schemeClr val="accent4"/>
          </a:lnRef>
          <a:fillRef idx="2">
            <a:schemeClr val="accent4"/>
          </a:fillRef>
          <a:effectRef idx="1">
            <a:schemeClr val="accent4"/>
          </a:effectRef>
          <a:fontRef idx="minor">
            <a:schemeClr val="dk1"/>
          </a:fontRef>
        </dgm:style>
      </dgm:prSet>
      <dgm:spPr/>
      <dgm:t>
        <a:bodyPr/>
        <a:lstStyle/>
        <a:p>
          <a:r>
            <a:rPr lang="en-US" smtClean="0"/>
            <a:t>Ensures resource are used to meet most pressing business need</a:t>
          </a:r>
          <a:endParaRPr lang="en-US" dirty="0" smtClean="0"/>
        </a:p>
      </dgm:t>
    </dgm:pt>
    <dgm:pt modelId="{1C8A1AE1-DEC6-4B26-A532-7746CDD44A34}" type="parTrans" cxnId="{17B8EF9C-CEC2-47F8-BCD4-A222E59F6FB1}">
      <dgm:prSet/>
      <dgm:spPr/>
      <dgm:t>
        <a:bodyPr/>
        <a:lstStyle/>
        <a:p>
          <a:endParaRPr lang="id-ID"/>
        </a:p>
      </dgm:t>
    </dgm:pt>
    <dgm:pt modelId="{8DE18B22-E698-4984-9FB9-A28B29D07304}" type="sibTrans" cxnId="{17B8EF9C-CEC2-47F8-BCD4-A222E59F6FB1}">
      <dgm:prSet/>
      <dgm:spPr/>
      <dgm:t>
        <a:bodyPr/>
        <a:lstStyle/>
        <a:p>
          <a:endParaRPr lang="id-ID"/>
        </a:p>
      </dgm:t>
    </dgm:pt>
    <dgm:pt modelId="{12C8BE85-3A8C-4682-AA79-B3BD1ECC3288}" type="pres">
      <dgm:prSet presAssocID="{E6A3C4D0-BD7D-4A13-B45E-1CCC36EF3FE4}" presName="Name0" presStyleCnt="0">
        <dgm:presLayoutVars>
          <dgm:dir/>
          <dgm:resizeHandles val="exact"/>
        </dgm:presLayoutVars>
      </dgm:prSet>
      <dgm:spPr/>
      <dgm:t>
        <a:bodyPr/>
        <a:lstStyle/>
        <a:p>
          <a:endParaRPr lang="id-ID"/>
        </a:p>
      </dgm:t>
    </dgm:pt>
    <dgm:pt modelId="{A8B01D9A-62B5-4862-9AE8-A6B39B12B7E0}" type="pres">
      <dgm:prSet presAssocID="{6A2B5B85-A9D9-461A-9DC8-DFBFB4D2D862}" presName="node" presStyleLbl="node1" presStyleIdx="0" presStyleCnt="3">
        <dgm:presLayoutVars>
          <dgm:bulletEnabled val="1"/>
        </dgm:presLayoutVars>
      </dgm:prSet>
      <dgm:spPr/>
      <dgm:t>
        <a:bodyPr/>
        <a:lstStyle/>
        <a:p>
          <a:endParaRPr lang="id-ID"/>
        </a:p>
      </dgm:t>
    </dgm:pt>
    <dgm:pt modelId="{EB0C693E-4131-425B-A84C-006687B623D7}" type="pres">
      <dgm:prSet presAssocID="{4BA1D8BB-8E0C-4CBB-A24B-B29D0565E0BF}" presName="sibTrans" presStyleCnt="0"/>
      <dgm:spPr/>
    </dgm:pt>
    <dgm:pt modelId="{DAE8418D-6D3D-45EB-9150-16759F79F5E9}" type="pres">
      <dgm:prSet presAssocID="{244985B7-5B57-450D-AA5A-80C29640CF20}" presName="node" presStyleLbl="node1" presStyleIdx="1" presStyleCnt="3">
        <dgm:presLayoutVars>
          <dgm:bulletEnabled val="1"/>
        </dgm:presLayoutVars>
      </dgm:prSet>
      <dgm:spPr/>
      <dgm:t>
        <a:bodyPr/>
        <a:lstStyle/>
        <a:p>
          <a:endParaRPr lang="id-ID"/>
        </a:p>
      </dgm:t>
    </dgm:pt>
    <dgm:pt modelId="{60AB10A5-6643-4F74-8B37-4CFF2B16AD0F}" type="pres">
      <dgm:prSet presAssocID="{3D772B8E-759A-4E3C-A5A0-7B1B1CF30A12}" presName="sibTrans" presStyleCnt="0"/>
      <dgm:spPr/>
    </dgm:pt>
    <dgm:pt modelId="{0A50C3E7-BEDD-4CCD-9956-EF5FE3C66973}" type="pres">
      <dgm:prSet presAssocID="{AA8A34B0-58F8-42EF-A1AB-FD0DB9A6A538}" presName="node" presStyleLbl="node1" presStyleIdx="2" presStyleCnt="3">
        <dgm:presLayoutVars>
          <dgm:bulletEnabled val="1"/>
        </dgm:presLayoutVars>
      </dgm:prSet>
      <dgm:spPr/>
      <dgm:t>
        <a:bodyPr/>
        <a:lstStyle/>
        <a:p>
          <a:endParaRPr lang="id-ID"/>
        </a:p>
      </dgm:t>
    </dgm:pt>
  </dgm:ptLst>
  <dgm:cxnLst>
    <dgm:cxn modelId="{3AC8FC7D-5E94-4083-8F11-91D845406D9F}" type="presOf" srcId="{CDB18C98-C45E-4907-A167-BA98D096C0D5}" destId="{DAE8418D-6D3D-45EB-9150-16759F79F5E9}" srcOrd="0" destOrd="2" presId="urn:microsoft.com/office/officeart/2005/8/layout/hList6"/>
    <dgm:cxn modelId="{E8D6CED2-34D6-4F01-B43C-660C66924FC2}" type="presOf" srcId="{244985B7-5B57-450D-AA5A-80C29640CF20}" destId="{DAE8418D-6D3D-45EB-9150-16759F79F5E9}" srcOrd="0" destOrd="0" presId="urn:microsoft.com/office/officeart/2005/8/layout/hList6"/>
    <dgm:cxn modelId="{26794F18-F065-4F99-975D-D62908B31252}" srcId="{244985B7-5B57-450D-AA5A-80C29640CF20}" destId="{59021BDF-9F43-49FE-9D5A-566E435BDB2E}" srcOrd="0" destOrd="0" parTransId="{1490751B-B575-4B20-8E74-C94876B2EBA6}" sibTransId="{CFBF37E6-B29D-410B-92DE-70B144FFA2F4}"/>
    <dgm:cxn modelId="{C795F4C8-4958-4D3F-9322-CFFCF4041799}" srcId="{6A2B5B85-A9D9-461A-9DC8-DFBFB4D2D862}" destId="{9C2DBBAD-AED1-4BB7-A730-30CF83DC1BAF}" srcOrd="1" destOrd="0" parTransId="{535155E9-784D-4300-B41F-1E78B52AC210}" sibTransId="{A0598A02-77ED-47E4-A75D-39839E5586DE}"/>
    <dgm:cxn modelId="{C0B8DC03-C72A-45A6-BAF0-E1F0D1E3C75D}" type="presOf" srcId="{990EE19D-ED66-402F-822A-58A97A657BFE}" destId="{A8B01D9A-62B5-4862-9AE8-A6B39B12B7E0}" srcOrd="0" destOrd="1" presId="urn:microsoft.com/office/officeart/2005/8/layout/hList6"/>
    <dgm:cxn modelId="{3A22A395-8188-4C6C-9961-F123A4BA2D63}" srcId="{E6A3C4D0-BD7D-4A13-B45E-1CCC36EF3FE4}" destId="{244985B7-5B57-450D-AA5A-80C29640CF20}" srcOrd="1" destOrd="0" parTransId="{C85EA682-A0B4-4E3C-86AE-0A8EE2710FE4}" sibTransId="{3D772B8E-759A-4E3C-A5A0-7B1B1CF30A12}"/>
    <dgm:cxn modelId="{BF4BF993-A1B7-4E56-8897-6B2787CD1151}" type="presOf" srcId="{A3C08DDA-DD4E-43DA-AE01-9FD086752523}" destId="{0A50C3E7-BEDD-4CCD-9956-EF5FE3C66973}" srcOrd="0" destOrd="3" presId="urn:microsoft.com/office/officeart/2005/8/layout/hList6"/>
    <dgm:cxn modelId="{53D972A6-6138-4259-B7DF-F539A4E6D048}" srcId="{AA8A34B0-58F8-42EF-A1AB-FD0DB9A6A538}" destId="{891DFBAE-D8CA-4859-936E-3AA57FEB1DB9}" srcOrd="0" destOrd="0" parTransId="{0DF6D294-0C1F-4178-8C54-4E2117571ADC}" sibTransId="{C5D0A7EA-CD0D-441C-9668-CD4B04C3F394}"/>
    <dgm:cxn modelId="{65AC9E94-0FF1-4336-91B0-D96936E42542}" type="presOf" srcId="{E6A3C4D0-BD7D-4A13-B45E-1CCC36EF3FE4}" destId="{12C8BE85-3A8C-4682-AA79-B3BD1ECC3288}" srcOrd="0" destOrd="0" presId="urn:microsoft.com/office/officeart/2005/8/layout/hList6"/>
    <dgm:cxn modelId="{17B8EF9C-CEC2-47F8-BCD4-A222E59F6FB1}" srcId="{AA8A34B0-58F8-42EF-A1AB-FD0DB9A6A538}" destId="{A3C08DDA-DD4E-43DA-AE01-9FD086752523}" srcOrd="2" destOrd="0" parTransId="{1C8A1AE1-DEC6-4B26-A532-7746CDD44A34}" sibTransId="{8DE18B22-E698-4984-9FB9-A28B29D07304}"/>
    <dgm:cxn modelId="{B942E5BA-9635-4153-9DBC-0DC45C6FFC5B}" srcId="{E6A3C4D0-BD7D-4A13-B45E-1CCC36EF3FE4}" destId="{AA8A34B0-58F8-42EF-A1AB-FD0DB9A6A538}" srcOrd="2" destOrd="0" parTransId="{6CF3A48B-E81F-4106-BE14-3A099235C09E}" sibTransId="{F260DA4F-7C13-473B-B24F-85A4EE7394AA}"/>
    <dgm:cxn modelId="{D8136A4C-ED8D-415B-BB3D-B6463818FACF}" srcId="{AA8A34B0-58F8-42EF-A1AB-FD0DB9A6A538}" destId="{592F3D49-A2CE-4398-9325-8CD03BF8A532}" srcOrd="1" destOrd="0" parTransId="{73F65E7E-A78D-4A06-A992-5CFEA5006CD4}" sibTransId="{1555D137-8A6F-41A0-9B69-4CE682434078}"/>
    <dgm:cxn modelId="{A4865E29-23F4-4E14-B8CA-10E85D5C5C1A}" type="presOf" srcId="{9C2DBBAD-AED1-4BB7-A730-30CF83DC1BAF}" destId="{A8B01D9A-62B5-4862-9AE8-A6B39B12B7E0}" srcOrd="0" destOrd="2" presId="urn:microsoft.com/office/officeart/2005/8/layout/hList6"/>
    <dgm:cxn modelId="{20902C8A-22E1-45A3-8437-F4B847D96B98}" type="presOf" srcId="{6A2B5B85-A9D9-461A-9DC8-DFBFB4D2D862}" destId="{A8B01D9A-62B5-4862-9AE8-A6B39B12B7E0}" srcOrd="0" destOrd="0" presId="urn:microsoft.com/office/officeart/2005/8/layout/hList6"/>
    <dgm:cxn modelId="{798DE7F9-0DDF-43A0-B80A-DB12B3D49497}" type="presOf" srcId="{891DFBAE-D8CA-4859-936E-3AA57FEB1DB9}" destId="{0A50C3E7-BEDD-4CCD-9956-EF5FE3C66973}" srcOrd="0" destOrd="1" presId="urn:microsoft.com/office/officeart/2005/8/layout/hList6"/>
    <dgm:cxn modelId="{7F48FC39-4663-44DD-84A5-A1CFDECB81DF}" type="presOf" srcId="{AA8A34B0-58F8-42EF-A1AB-FD0DB9A6A538}" destId="{0A50C3E7-BEDD-4CCD-9956-EF5FE3C66973}" srcOrd="0" destOrd="0" presId="urn:microsoft.com/office/officeart/2005/8/layout/hList6"/>
    <dgm:cxn modelId="{50EE2633-3BAC-431D-B8D6-525C3CEF5034}" type="presOf" srcId="{59021BDF-9F43-49FE-9D5A-566E435BDB2E}" destId="{DAE8418D-6D3D-45EB-9150-16759F79F5E9}" srcOrd="0" destOrd="1" presId="urn:microsoft.com/office/officeart/2005/8/layout/hList6"/>
    <dgm:cxn modelId="{83D4573D-680E-4AF6-A65D-359C0B1B2BCD}" type="presOf" srcId="{80F7F27A-04CD-4618-8400-F0F12B630DEC}" destId="{DAE8418D-6D3D-45EB-9150-16759F79F5E9}" srcOrd="0" destOrd="3" presId="urn:microsoft.com/office/officeart/2005/8/layout/hList6"/>
    <dgm:cxn modelId="{B9C74EB9-E838-4822-A2E0-C9C887CBA516}" srcId="{E6A3C4D0-BD7D-4A13-B45E-1CCC36EF3FE4}" destId="{6A2B5B85-A9D9-461A-9DC8-DFBFB4D2D862}" srcOrd="0" destOrd="0" parTransId="{AB4E3AF9-6534-406B-9D0A-2AEF31636A49}" sibTransId="{4BA1D8BB-8E0C-4CBB-A24B-B29D0565E0BF}"/>
    <dgm:cxn modelId="{C261FF49-CEE5-499F-ACB8-205EC9DD7150}" srcId="{6A2B5B85-A9D9-461A-9DC8-DFBFB4D2D862}" destId="{990EE19D-ED66-402F-822A-58A97A657BFE}" srcOrd="0" destOrd="0" parTransId="{FD2187F8-16CB-4AFD-B024-3F9BAFB0CD55}" sibTransId="{A4A7F49E-60FF-4956-B142-867153B112CF}"/>
    <dgm:cxn modelId="{4E3A0D42-2168-4F1E-B3D9-4C64F2F2AF31}" srcId="{244985B7-5B57-450D-AA5A-80C29640CF20}" destId="{CDB18C98-C45E-4907-A167-BA98D096C0D5}" srcOrd="1" destOrd="0" parTransId="{3E2D3CE7-8482-4B67-84D6-5EC76AA53899}" sibTransId="{064B747D-8E81-4A60-B536-730EFA7963DA}"/>
    <dgm:cxn modelId="{8FD281A8-8EF1-437D-8FC3-3B445F6599F6}" type="presOf" srcId="{592F3D49-A2CE-4398-9325-8CD03BF8A532}" destId="{0A50C3E7-BEDD-4CCD-9956-EF5FE3C66973}" srcOrd="0" destOrd="2" presId="urn:microsoft.com/office/officeart/2005/8/layout/hList6"/>
    <dgm:cxn modelId="{8CE3B335-DA3F-4B4D-BDA7-67D4C2F61432}" srcId="{244985B7-5B57-450D-AA5A-80C29640CF20}" destId="{80F7F27A-04CD-4618-8400-F0F12B630DEC}" srcOrd="2" destOrd="0" parTransId="{BEB41325-CD69-4919-A5F2-7BD1143C1B0D}" sibTransId="{57719DBE-D7B7-4D7B-A78F-286A432A021B}"/>
    <dgm:cxn modelId="{D1673B08-157D-435B-B7B9-BAB1D2CD331C}" type="presParOf" srcId="{12C8BE85-3A8C-4682-AA79-B3BD1ECC3288}" destId="{A8B01D9A-62B5-4862-9AE8-A6B39B12B7E0}" srcOrd="0" destOrd="0" presId="urn:microsoft.com/office/officeart/2005/8/layout/hList6"/>
    <dgm:cxn modelId="{7A296DB2-FE4C-4271-B6F7-422DD923DB05}" type="presParOf" srcId="{12C8BE85-3A8C-4682-AA79-B3BD1ECC3288}" destId="{EB0C693E-4131-425B-A84C-006687B623D7}" srcOrd="1" destOrd="0" presId="urn:microsoft.com/office/officeart/2005/8/layout/hList6"/>
    <dgm:cxn modelId="{F0EC11A4-0F43-474F-8DCE-57E31ECC1E82}" type="presParOf" srcId="{12C8BE85-3A8C-4682-AA79-B3BD1ECC3288}" destId="{DAE8418D-6D3D-45EB-9150-16759F79F5E9}" srcOrd="2" destOrd="0" presId="urn:microsoft.com/office/officeart/2005/8/layout/hList6"/>
    <dgm:cxn modelId="{3E428E25-7D5F-4BA0-B9E0-0F792837010B}" type="presParOf" srcId="{12C8BE85-3A8C-4682-AA79-B3BD1ECC3288}" destId="{60AB10A5-6643-4F74-8B37-4CFF2B16AD0F}" srcOrd="3" destOrd="0" presId="urn:microsoft.com/office/officeart/2005/8/layout/hList6"/>
    <dgm:cxn modelId="{0E87B6C2-8B42-4AFD-B577-906A5234416A}" type="presParOf" srcId="{12C8BE85-3A8C-4682-AA79-B3BD1ECC3288}" destId="{0A50C3E7-BEDD-4CCD-9956-EF5FE3C66973}"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EF5DB93-618E-4865-8837-1BDBE9B3446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946930D-EF08-4BC7-8F75-D8D123BCEEB5}">
      <dgm:prSet phldrT="[Text]" custT="1"/>
      <dgm:spPr/>
      <dgm:t>
        <a:bodyPr/>
        <a:lstStyle/>
        <a:p>
          <a:r>
            <a:rPr lang="en-US" sz="4000" b="1" dirty="0" smtClean="0"/>
            <a:t>Create KE Record</a:t>
          </a:r>
          <a:endParaRPr lang="en-US" sz="4500" dirty="0"/>
        </a:p>
      </dgm:t>
    </dgm:pt>
    <dgm:pt modelId="{84F5FCFB-01D0-48A3-B340-3A98742F37B9}" type="parTrans" cxnId="{85491D7F-64D2-4365-BC7D-4B0B7C8784AA}">
      <dgm:prSet/>
      <dgm:spPr/>
      <dgm:t>
        <a:bodyPr/>
        <a:lstStyle/>
        <a:p>
          <a:endParaRPr lang="en-US"/>
        </a:p>
      </dgm:t>
    </dgm:pt>
    <dgm:pt modelId="{E06ABFE5-403E-4B5F-B1E2-0A3B60ACF53E}" type="sibTrans" cxnId="{85491D7F-64D2-4365-BC7D-4B0B7C8784AA}">
      <dgm:prSet/>
      <dgm:spPr/>
      <dgm:t>
        <a:bodyPr/>
        <a:lstStyle/>
        <a:p>
          <a:endParaRPr lang="en-US"/>
        </a:p>
      </dgm:t>
    </dgm:pt>
    <dgm:pt modelId="{95AD4884-9207-4DEE-A1BD-B056D9B69F60}">
      <dgm:prSet/>
      <dgm:spPr/>
      <dgm:t>
        <a:bodyPr/>
        <a:lstStyle/>
        <a:p>
          <a:r>
            <a:rPr lang="en-US" dirty="0" smtClean="0"/>
            <a:t>As soon as the diagnosis is complete and a workaround has been found (even though it may not yet be a permanent resolution) a know error record must be raised and placed in the know error database</a:t>
          </a:r>
        </a:p>
      </dgm:t>
    </dgm:pt>
    <dgm:pt modelId="{292DC1C8-6AE3-4F62-B474-955AF939250A}" type="parTrans" cxnId="{E2E39519-B0EF-425F-A2A2-BB2DAD0F197D}">
      <dgm:prSet/>
      <dgm:spPr/>
      <dgm:t>
        <a:bodyPr/>
        <a:lstStyle/>
        <a:p>
          <a:endParaRPr lang="en-US"/>
        </a:p>
      </dgm:t>
    </dgm:pt>
    <dgm:pt modelId="{B353ED6C-8AB3-4603-AF61-0B9DD8E9B9F8}" type="sibTrans" cxnId="{E2E39519-B0EF-425F-A2A2-BB2DAD0F197D}">
      <dgm:prSet/>
      <dgm:spPr/>
      <dgm:t>
        <a:bodyPr/>
        <a:lstStyle/>
        <a:p>
          <a:endParaRPr lang="en-US"/>
        </a:p>
      </dgm:t>
    </dgm:pt>
    <dgm:pt modelId="{2CBA8A5C-2B62-45FD-B23D-AC78152D1B4B}">
      <dgm:prSet/>
      <dgm:spPr/>
      <dgm:t>
        <a:bodyPr/>
        <a:lstStyle/>
        <a:p>
          <a:r>
            <a:rPr lang="en-US" dirty="0" smtClean="0"/>
            <a:t>So that if further incidents or problems arise they can be identified and the service restored more quickly</a:t>
          </a:r>
        </a:p>
      </dgm:t>
    </dgm:pt>
    <dgm:pt modelId="{31E96307-B3F5-4C09-993B-E607F7129670}" type="parTrans" cxnId="{ED2821C3-9731-4631-AABA-4458ADE0D710}">
      <dgm:prSet/>
      <dgm:spPr/>
      <dgm:t>
        <a:bodyPr/>
        <a:lstStyle/>
        <a:p>
          <a:endParaRPr lang="en-US"/>
        </a:p>
      </dgm:t>
    </dgm:pt>
    <dgm:pt modelId="{003EFA03-572F-4121-A655-197F08BEA6BF}" type="sibTrans" cxnId="{ED2821C3-9731-4631-AABA-4458ADE0D710}">
      <dgm:prSet/>
      <dgm:spPr/>
      <dgm:t>
        <a:bodyPr/>
        <a:lstStyle/>
        <a:p>
          <a:endParaRPr lang="en-US"/>
        </a:p>
      </dgm:t>
    </dgm:pt>
    <dgm:pt modelId="{83C4801F-D0C5-479B-8671-6AB0D50FAF9C}">
      <dgm:prSet/>
      <dgm:spPr/>
      <dgm:t>
        <a:bodyPr/>
        <a:lstStyle/>
        <a:p>
          <a:r>
            <a:rPr lang="en-US" dirty="0" smtClean="0"/>
            <a:t>Cross reference to problem record </a:t>
          </a:r>
        </a:p>
      </dgm:t>
    </dgm:pt>
    <dgm:pt modelId="{36C7A840-D9FF-4D9C-AA98-1C8B3EAEAAEA}" type="parTrans" cxnId="{290FDE0C-044C-42AF-9BF2-931930556DFD}">
      <dgm:prSet/>
      <dgm:spPr/>
      <dgm:t>
        <a:bodyPr/>
        <a:lstStyle/>
        <a:p>
          <a:endParaRPr lang="en-US"/>
        </a:p>
      </dgm:t>
    </dgm:pt>
    <dgm:pt modelId="{46AA1448-01D3-4AD7-9C41-85C7B86B0200}" type="sibTrans" cxnId="{290FDE0C-044C-42AF-9BF2-931930556DFD}">
      <dgm:prSet/>
      <dgm:spPr/>
      <dgm:t>
        <a:bodyPr/>
        <a:lstStyle/>
        <a:p>
          <a:endParaRPr lang="en-US"/>
        </a:p>
      </dgm:t>
    </dgm:pt>
    <dgm:pt modelId="{65D0A53C-4E7A-4AEA-90B0-6F0D5F32AB4D}" type="pres">
      <dgm:prSet presAssocID="{8EF5DB93-618E-4865-8837-1BDBE9B3446C}" presName="Name0" presStyleCnt="0">
        <dgm:presLayoutVars>
          <dgm:dir/>
          <dgm:animLvl val="lvl"/>
          <dgm:resizeHandles val="exact"/>
        </dgm:presLayoutVars>
      </dgm:prSet>
      <dgm:spPr/>
      <dgm:t>
        <a:bodyPr/>
        <a:lstStyle/>
        <a:p>
          <a:endParaRPr lang="id-ID"/>
        </a:p>
      </dgm:t>
    </dgm:pt>
    <dgm:pt modelId="{A959AA4C-FBDA-44D8-8E8A-BBC5B7458BBC}" type="pres">
      <dgm:prSet presAssocID="{A946930D-EF08-4BC7-8F75-D8D123BCEEB5}" presName="composite" presStyleCnt="0"/>
      <dgm:spPr/>
    </dgm:pt>
    <dgm:pt modelId="{E2B35167-6F16-400A-9CED-8579C30E2BC3}" type="pres">
      <dgm:prSet presAssocID="{A946930D-EF08-4BC7-8F75-D8D123BCEEB5}" presName="parTx" presStyleLbl="alignNode1" presStyleIdx="0" presStyleCnt="1">
        <dgm:presLayoutVars>
          <dgm:chMax val="0"/>
          <dgm:chPref val="0"/>
          <dgm:bulletEnabled val="1"/>
        </dgm:presLayoutVars>
      </dgm:prSet>
      <dgm:spPr/>
      <dgm:t>
        <a:bodyPr/>
        <a:lstStyle/>
        <a:p>
          <a:endParaRPr lang="id-ID"/>
        </a:p>
      </dgm:t>
    </dgm:pt>
    <dgm:pt modelId="{A75BB806-8A84-4612-B5DC-3710C655D9A4}" type="pres">
      <dgm:prSet presAssocID="{A946930D-EF08-4BC7-8F75-D8D123BCEEB5}" presName="desTx" presStyleLbl="alignAccFollowNode1" presStyleIdx="0" presStyleCnt="1">
        <dgm:presLayoutVars>
          <dgm:bulletEnabled val="1"/>
        </dgm:presLayoutVars>
      </dgm:prSet>
      <dgm:spPr/>
      <dgm:t>
        <a:bodyPr/>
        <a:lstStyle/>
        <a:p>
          <a:endParaRPr lang="id-ID"/>
        </a:p>
      </dgm:t>
    </dgm:pt>
  </dgm:ptLst>
  <dgm:cxnLst>
    <dgm:cxn modelId="{ED2821C3-9731-4631-AABA-4458ADE0D710}" srcId="{A946930D-EF08-4BC7-8F75-D8D123BCEEB5}" destId="{2CBA8A5C-2B62-45FD-B23D-AC78152D1B4B}" srcOrd="1" destOrd="0" parTransId="{31E96307-B3F5-4C09-993B-E607F7129670}" sibTransId="{003EFA03-572F-4121-A655-197F08BEA6BF}"/>
    <dgm:cxn modelId="{EE1F55D7-3A4F-4761-85AF-30ECA0914163}" type="presOf" srcId="{83C4801F-D0C5-479B-8671-6AB0D50FAF9C}" destId="{A75BB806-8A84-4612-B5DC-3710C655D9A4}" srcOrd="0" destOrd="2" presId="urn:microsoft.com/office/officeart/2005/8/layout/hList1"/>
    <dgm:cxn modelId="{7FEAB466-2B14-4BF6-8ACA-55B8419FD6E6}" type="presOf" srcId="{A946930D-EF08-4BC7-8F75-D8D123BCEEB5}" destId="{E2B35167-6F16-400A-9CED-8579C30E2BC3}" srcOrd="0" destOrd="0" presId="urn:microsoft.com/office/officeart/2005/8/layout/hList1"/>
    <dgm:cxn modelId="{85491D7F-64D2-4365-BC7D-4B0B7C8784AA}" srcId="{8EF5DB93-618E-4865-8837-1BDBE9B3446C}" destId="{A946930D-EF08-4BC7-8F75-D8D123BCEEB5}" srcOrd="0" destOrd="0" parTransId="{84F5FCFB-01D0-48A3-B340-3A98742F37B9}" sibTransId="{E06ABFE5-403E-4B5F-B1E2-0A3B60ACF53E}"/>
    <dgm:cxn modelId="{CAC26C74-C32B-49C2-B5CC-081C7801453F}" type="presOf" srcId="{2CBA8A5C-2B62-45FD-B23D-AC78152D1B4B}" destId="{A75BB806-8A84-4612-B5DC-3710C655D9A4}" srcOrd="0" destOrd="1" presId="urn:microsoft.com/office/officeart/2005/8/layout/hList1"/>
    <dgm:cxn modelId="{290FDE0C-044C-42AF-9BF2-931930556DFD}" srcId="{A946930D-EF08-4BC7-8F75-D8D123BCEEB5}" destId="{83C4801F-D0C5-479B-8671-6AB0D50FAF9C}" srcOrd="2" destOrd="0" parTransId="{36C7A840-D9FF-4D9C-AA98-1C8B3EAEAAEA}" sibTransId="{46AA1448-01D3-4AD7-9C41-85C7B86B0200}"/>
    <dgm:cxn modelId="{E2E39519-B0EF-425F-A2A2-BB2DAD0F197D}" srcId="{A946930D-EF08-4BC7-8F75-D8D123BCEEB5}" destId="{95AD4884-9207-4DEE-A1BD-B056D9B69F60}" srcOrd="0" destOrd="0" parTransId="{292DC1C8-6AE3-4F62-B474-955AF939250A}" sibTransId="{B353ED6C-8AB3-4603-AF61-0B9DD8E9B9F8}"/>
    <dgm:cxn modelId="{140E8784-37E5-48E0-A0F6-970264ECBCAF}" type="presOf" srcId="{8EF5DB93-618E-4865-8837-1BDBE9B3446C}" destId="{65D0A53C-4E7A-4AEA-90B0-6F0D5F32AB4D}" srcOrd="0" destOrd="0" presId="urn:microsoft.com/office/officeart/2005/8/layout/hList1"/>
    <dgm:cxn modelId="{E2F875AE-94CD-4274-97B4-31E815D5C2D3}" type="presOf" srcId="{95AD4884-9207-4DEE-A1BD-B056D9B69F60}" destId="{A75BB806-8A84-4612-B5DC-3710C655D9A4}" srcOrd="0" destOrd="0" presId="urn:microsoft.com/office/officeart/2005/8/layout/hList1"/>
    <dgm:cxn modelId="{7119588B-7DC2-4E7C-A9B0-F912CE1D7765}" type="presParOf" srcId="{65D0A53C-4E7A-4AEA-90B0-6F0D5F32AB4D}" destId="{A959AA4C-FBDA-44D8-8E8A-BBC5B7458BBC}" srcOrd="0" destOrd="0" presId="urn:microsoft.com/office/officeart/2005/8/layout/hList1"/>
    <dgm:cxn modelId="{2F6BB5A2-F645-4CA6-948F-F1A97DD01C9D}" type="presParOf" srcId="{A959AA4C-FBDA-44D8-8E8A-BBC5B7458BBC}" destId="{E2B35167-6F16-400A-9CED-8579C30E2BC3}" srcOrd="0" destOrd="0" presId="urn:microsoft.com/office/officeart/2005/8/layout/hList1"/>
    <dgm:cxn modelId="{974FD17C-AF1F-4F32-9690-D02DB34CC03B}" type="presParOf" srcId="{A959AA4C-FBDA-44D8-8E8A-BBC5B7458BBC}" destId="{A75BB806-8A84-4612-B5DC-3710C655D9A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8E27814-3B26-45C2-AA51-0BCD4521FA28}"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F4BEA551-D331-4F56-B280-E62DBB0ABE0D}">
      <dgm:prSet phldrT="[Text]"/>
      <dgm:spPr/>
      <dgm:t>
        <a:bodyPr/>
        <a:lstStyle/>
        <a:p>
          <a:r>
            <a:rPr lang="en-US" dirty="0" smtClean="0"/>
            <a:t>Chronological Analysis</a:t>
          </a:r>
          <a:endParaRPr lang="en-US" dirty="0"/>
        </a:p>
      </dgm:t>
    </dgm:pt>
    <dgm:pt modelId="{1EF85E7D-BDE2-4C5D-99AF-72834A5CAE03}" type="parTrans" cxnId="{3AA2E58A-770F-463C-BB60-AC7588154DD2}">
      <dgm:prSet/>
      <dgm:spPr/>
      <dgm:t>
        <a:bodyPr/>
        <a:lstStyle/>
        <a:p>
          <a:endParaRPr lang="en-US"/>
        </a:p>
      </dgm:t>
    </dgm:pt>
    <dgm:pt modelId="{F8E04B14-B3EC-483B-ABB7-9A309BC264AE}" type="sibTrans" cxnId="{3AA2E58A-770F-463C-BB60-AC7588154DD2}">
      <dgm:prSet/>
      <dgm:spPr/>
      <dgm:t>
        <a:bodyPr/>
        <a:lstStyle/>
        <a:p>
          <a:endParaRPr lang="en-US"/>
        </a:p>
      </dgm:t>
    </dgm:pt>
    <dgm:pt modelId="{AC727E58-F3D1-46CA-88E2-CBC4DC333A42}">
      <dgm:prSet/>
      <dgm:spPr/>
      <dgm:t>
        <a:bodyPr/>
        <a:lstStyle/>
        <a:p>
          <a:r>
            <a:rPr lang="en-US" dirty="0" smtClean="0"/>
            <a:t>Pain Value Analysis</a:t>
          </a:r>
        </a:p>
      </dgm:t>
    </dgm:pt>
    <dgm:pt modelId="{FF94B29B-0D9F-44FC-BBCA-23D167E69C60}" type="parTrans" cxnId="{29B2E0AA-11E1-4608-827E-B25B70DFBA8E}">
      <dgm:prSet/>
      <dgm:spPr/>
      <dgm:t>
        <a:bodyPr/>
        <a:lstStyle/>
        <a:p>
          <a:endParaRPr lang="en-US"/>
        </a:p>
      </dgm:t>
    </dgm:pt>
    <dgm:pt modelId="{FEAB5394-6D68-45B7-A002-C9D4F8CB4E25}" type="sibTrans" cxnId="{29B2E0AA-11E1-4608-827E-B25B70DFBA8E}">
      <dgm:prSet/>
      <dgm:spPr/>
      <dgm:t>
        <a:bodyPr/>
        <a:lstStyle/>
        <a:p>
          <a:endParaRPr lang="en-US"/>
        </a:p>
      </dgm:t>
    </dgm:pt>
    <dgm:pt modelId="{997C9C16-B8F5-4603-BF46-6B57134A7D89}">
      <dgm:prSet/>
      <dgm:spPr/>
      <dgm:t>
        <a:bodyPr/>
        <a:lstStyle/>
        <a:p>
          <a:r>
            <a:rPr lang="en-US" dirty="0" err="1" smtClean="0"/>
            <a:t>Kepner</a:t>
          </a:r>
          <a:r>
            <a:rPr lang="en-US" dirty="0" smtClean="0"/>
            <a:t> &amp; </a:t>
          </a:r>
          <a:r>
            <a:rPr lang="en-US" dirty="0" err="1" smtClean="0"/>
            <a:t>Tregoe</a:t>
          </a:r>
          <a:endParaRPr lang="en-US" dirty="0" smtClean="0"/>
        </a:p>
      </dgm:t>
    </dgm:pt>
    <dgm:pt modelId="{F63DAEA0-A522-446E-994F-DEF2ADE9938A}" type="parTrans" cxnId="{D80DA1C9-3790-4B77-986F-F58A42EAD194}">
      <dgm:prSet/>
      <dgm:spPr/>
      <dgm:t>
        <a:bodyPr/>
        <a:lstStyle/>
        <a:p>
          <a:endParaRPr lang="en-US"/>
        </a:p>
      </dgm:t>
    </dgm:pt>
    <dgm:pt modelId="{F03DCF38-1730-4B07-A4FD-6D09368B8BF6}" type="sibTrans" cxnId="{D80DA1C9-3790-4B77-986F-F58A42EAD194}">
      <dgm:prSet/>
      <dgm:spPr/>
      <dgm:t>
        <a:bodyPr/>
        <a:lstStyle/>
        <a:p>
          <a:endParaRPr lang="en-US"/>
        </a:p>
      </dgm:t>
    </dgm:pt>
    <dgm:pt modelId="{1B2DE225-1316-4AB2-BA15-14A0B1A4B270}">
      <dgm:prSet/>
      <dgm:spPr/>
      <dgm:t>
        <a:bodyPr/>
        <a:lstStyle/>
        <a:p>
          <a:r>
            <a:rPr lang="en-US" smtClean="0"/>
            <a:t>Brainstorming </a:t>
          </a:r>
          <a:endParaRPr lang="en-US" dirty="0" smtClean="0"/>
        </a:p>
      </dgm:t>
    </dgm:pt>
    <dgm:pt modelId="{80C666F8-19B7-4918-BA22-9757AED8A2A4}" type="parTrans" cxnId="{12ABE7E6-F886-46D4-A483-33A51585CD77}">
      <dgm:prSet/>
      <dgm:spPr/>
      <dgm:t>
        <a:bodyPr/>
        <a:lstStyle/>
        <a:p>
          <a:endParaRPr lang="en-US"/>
        </a:p>
      </dgm:t>
    </dgm:pt>
    <dgm:pt modelId="{89086D06-283D-40CC-B646-A76A87341FD6}" type="sibTrans" cxnId="{12ABE7E6-F886-46D4-A483-33A51585CD77}">
      <dgm:prSet/>
      <dgm:spPr/>
      <dgm:t>
        <a:bodyPr/>
        <a:lstStyle/>
        <a:p>
          <a:endParaRPr lang="en-US"/>
        </a:p>
      </dgm:t>
    </dgm:pt>
    <dgm:pt modelId="{F833BC43-3E42-4296-A937-E086D65DD84C}">
      <dgm:prSet/>
      <dgm:spPr/>
      <dgm:t>
        <a:bodyPr/>
        <a:lstStyle/>
        <a:p>
          <a:r>
            <a:rPr lang="en-US" smtClean="0"/>
            <a:t>Ishikawa Diagrams</a:t>
          </a:r>
          <a:endParaRPr lang="en-US" dirty="0" smtClean="0"/>
        </a:p>
      </dgm:t>
    </dgm:pt>
    <dgm:pt modelId="{A387696A-51BD-46CC-B533-B00A5D6E81EB}" type="parTrans" cxnId="{0B0C01D3-6CA6-4B53-8B24-0D9DCE9AB44A}">
      <dgm:prSet/>
      <dgm:spPr/>
      <dgm:t>
        <a:bodyPr/>
        <a:lstStyle/>
        <a:p>
          <a:endParaRPr lang="en-US"/>
        </a:p>
      </dgm:t>
    </dgm:pt>
    <dgm:pt modelId="{CF46B302-5616-49B9-8902-CCFF9C19A1CA}" type="sibTrans" cxnId="{0B0C01D3-6CA6-4B53-8B24-0D9DCE9AB44A}">
      <dgm:prSet/>
      <dgm:spPr/>
      <dgm:t>
        <a:bodyPr/>
        <a:lstStyle/>
        <a:p>
          <a:endParaRPr lang="en-US"/>
        </a:p>
      </dgm:t>
    </dgm:pt>
    <dgm:pt modelId="{12BCBDC8-E913-40AB-9549-744C8647B6C8}">
      <dgm:prSet/>
      <dgm:spPr/>
      <dgm:t>
        <a:bodyPr/>
        <a:lstStyle/>
        <a:p>
          <a:r>
            <a:rPr lang="en-US" smtClean="0"/>
            <a:t>Pareto Analysis</a:t>
          </a:r>
          <a:endParaRPr lang="en-US" dirty="0" smtClean="0"/>
        </a:p>
      </dgm:t>
    </dgm:pt>
    <dgm:pt modelId="{D457610B-9C0E-48E7-96E2-5FACE2342014}" type="parTrans" cxnId="{E8591C18-6B3D-4FA9-B460-E5DFB6099D35}">
      <dgm:prSet/>
      <dgm:spPr/>
      <dgm:t>
        <a:bodyPr/>
        <a:lstStyle/>
        <a:p>
          <a:endParaRPr lang="en-US"/>
        </a:p>
      </dgm:t>
    </dgm:pt>
    <dgm:pt modelId="{7B7081E2-A0A7-4BE0-A934-5D5FE11A7C18}" type="sibTrans" cxnId="{E8591C18-6B3D-4FA9-B460-E5DFB6099D35}">
      <dgm:prSet/>
      <dgm:spPr/>
      <dgm:t>
        <a:bodyPr/>
        <a:lstStyle/>
        <a:p>
          <a:endParaRPr lang="en-US"/>
        </a:p>
      </dgm:t>
    </dgm:pt>
    <dgm:pt modelId="{395C4D96-3F4D-4EB8-B603-198785B58219}" type="pres">
      <dgm:prSet presAssocID="{B8E27814-3B26-45C2-AA51-0BCD4521FA28}" presName="linear" presStyleCnt="0">
        <dgm:presLayoutVars>
          <dgm:dir/>
          <dgm:animLvl val="lvl"/>
          <dgm:resizeHandles val="exact"/>
        </dgm:presLayoutVars>
      </dgm:prSet>
      <dgm:spPr/>
      <dgm:t>
        <a:bodyPr/>
        <a:lstStyle/>
        <a:p>
          <a:endParaRPr lang="id-ID"/>
        </a:p>
      </dgm:t>
    </dgm:pt>
    <dgm:pt modelId="{BA02DCD4-C73E-4F48-A79D-80DE4D4DE2C9}" type="pres">
      <dgm:prSet presAssocID="{F4BEA551-D331-4F56-B280-E62DBB0ABE0D}" presName="parentLin" presStyleCnt="0"/>
      <dgm:spPr/>
    </dgm:pt>
    <dgm:pt modelId="{8DC9E38F-AF90-4ADF-A47A-0F5BCBF8BA55}" type="pres">
      <dgm:prSet presAssocID="{F4BEA551-D331-4F56-B280-E62DBB0ABE0D}" presName="parentLeftMargin" presStyleLbl="node1" presStyleIdx="0" presStyleCnt="6"/>
      <dgm:spPr/>
      <dgm:t>
        <a:bodyPr/>
        <a:lstStyle/>
        <a:p>
          <a:endParaRPr lang="id-ID"/>
        </a:p>
      </dgm:t>
    </dgm:pt>
    <dgm:pt modelId="{519F4A77-0AA0-4573-B5E5-0AC3F0671BA0}" type="pres">
      <dgm:prSet presAssocID="{F4BEA551-D331-4F56-B280-E62DBB0ABE0D}" presName="parentText" presStyleLbl="node1" presStyleIdx="0" presStyleCnt="6">
        <dgm:presLayoutVars>
          <dgm:chMax val="0"/>
          <dgm:bulletEnabled val="1"/>
        </dgm:presLayoutVars>
      </dgm:prSet>
      <dgm:spPr/>
      <dgm:t>
        <a:bodyPr/>
        <a:lstStyle/>
        <a:p>
          <a:endParaRPr lang="en-US"/>
        </a:p>
      </dgm:t>
    </dgm:pt>
    <dgm:pt modelId="{052B661F-DEF2-495C-9AE9-BEBAD5D8AF3C}" type="pres">
      <dgm:prSet presAssocID="{F4BEA551-D331-4F56-B280-E62DBB0ABE0D}" presName="negativeSpace" presStyleCnt="0"/>
      <dgm:spPr/>
    </dgm:pt>
    <dgm:pt modelId="{39662565-23BF-4350-A1DC-489FF8E62ED6}" type="pres">
      <dgm:prSet presAssocID="{F4BEA551-D331-4F56-B280-E62DBB0ABE0D}" presName="childText" presStyleLbl="conFgAcc1" presStyleIdx="0" presStyleCnt="6">
        <dgm:presLayoutVars>
          <dgm:bulletEnabled val="1"/>
        </dgm:presLayoutVars>
      </dgm:prSet>
      <dgm:spPr/>
    </dgm:pt>
    <dgm:pt modelId="{F833EB22-3917-4DF5-B672-19CC61E8E765}" type="pres">
      <dgm:prSet presAssocID="{F8E04B14-B3EC-483B-ABB7-9A309BC264AE}" presName="spaceBetweenRectangles" presStyleCnt="0"/>
      <dgm:spPr/>
    </dgm:pt>
    <dgm:pt modelId="{A564953F-D115-4E5C-B817-8C58D5CEB75A}" type="pres">
      <dgm:prSet presAssocID="{AC727E58-F3D1-46CA-88E2-CBC4DC333A42}" presName="parentLin" presStyleCnt="0"/>
      <dgm:spPr/>
    </dgm:pt>
    <dgm:pt modelId="{7071B941-7FF9-45EB-A0A3-323DF0E9FC34}" type="pres">
      <dgm:prSet presAssocID="{AC727E58-F3D1-46CA-88E2-CBC4DC333A42}" presName="parentLeftMargin" presStyleLbl="node1" presStyleIdx="0" presStyleCnt="6"/>
      <dgm:spPr/>
      <dgm:t>
        <a:bodyPr/>
        <a:lstStyle/>
        <a:p>
          <a:endParaRPr lang="id-ID"/>
        </a:p>
      </dgm:t>
    </dgm:pt>
    <dgm:pt modelId="{163FAB34-EAAC-45A4-825B-0358218FA577}" type="pres">
      <dgm:prSet presAssocID="{AC727E58-F3D1-46CA-88E2-CBC4DC333A42}" presName="parentText" presStyleLbl="node1" presStyleIdx="1" presStyleCnt="6">
        <dgm:presLayoutVars>
          <dgm:chMax val="0"/>
          <dgm:bulletEnabled val="1"/>
        </dgm:presLayoutVars>
      </dgm:prSet>
      <dgm:spPr/>
      <dgm:t>
        <a:bodyPr/>
        <a:lstStyle/>
        <a:p>
          <a:endParaRPr lang="id-ID"/>
        </a:p>
      </dgm:t>
    </dgm:pt>
    <dgm:pt modelId="{D079863E-70AD-4868-9D7D-7458592F994B}" type="pres">
      <dgm:prSet presAssocID="{AC727E58-F3D1-46CA-88E2-CBC4DC333A42}" presName="negativeSpace" presStyleCnt="0"/>
      <dgm:spPr/>
    </dgm:pt>
    <dgm:pt modelId="{79CF7F4D-2330-405D-BFA7-B97775C6C3DF}" type="pres">
      <dgm:prSet presAssocID="{AC727E58-F3D1-46CA-88E2-CBC4DC333A42}" presName="childText" presStyleLbl="conFgAcc1" presStyleIdx="1" presStyleCnt="6">
        <dgm:presLayoutVars>
          <dgm:bulletEnabled val="1"/>
        </dgm:presLayoutVars>
      </dgm:prSet>
      <dgm:spPr/>
    </dgm:pt>
    <dgm:pt modelId="{1EFA6072-C812-434A-94DA-A3A71F9C1258}" type="pres">
      <dgm:prSet presAssocID="{FEAB5394-6D68-45B7-A002-C9D4F8CB4E25}" presName="spaceBetweenRectangles" presStyleCnt="0"/>
      <dgm:spPr/>
    </dgm:pt>
    <dgm:pt modelId="{7ECB0506-61C3-4010-BC04-71AC2DDCB787}" type="pres">
      <dgm:prSet presAssocID="{997C9C16-B8F5-4603-BF46-6B57134A7D89}" presName="parentLin" presStyleCnt="0"/>
      <dgm:spPr/>
    </dgm:pt>
    <dgm:pt modelId="{E792C377-5CB2-4CCC-932A-EF7DC92FC57A}" type="pres">
      <dgm:prSet presAssocID="{997C9C16-B8F5-4603-BF46-6B57134A7D89}" presName="parentLeftMargin" presStyleLbl="node1" presStyleIdx="1" presStyleCnt="6"/>
      <dgm:spPr/>
      <dgm:t>
        <a:bodyPr/>
        <a:lstStyle/>
        <a:p>
          <a:endParaRPr lang="id-ID"/>
        </a:p>
      </dgm:t>
    </dgm:pt>
    <dgm:pt modelId="{F2903C06-30A1-44A8-961B-AB75855AE5BB}" type="pres">
      <dgm:prSet presAssocID="{997C9C16-B8F5-4603-BF46-6B57134A7D89}" presName="parentText" presStyleLbl="node1" presStyleIdx="2" presStyleCnt="6">
        <dgm:presLayoutVars>
          <dgm:chMax val="0"/>
          <dgm:bulletEnabled val="1"/>
        </dgm:presLayoutVars>
      </dgm:prSet>
      <dgm:spPr/>
      <dgm:t>
        <a:bodyPr/>
        <a:lstStyle/>
        <a:p>
          <a:endParaRPr lang="id-ID"/>
        </a:p>
      </dgm:t>
    </dgm:pt>
    <dgm:pt modelId="{58663E93-F83A-496B-8437-19B6EE6B4B29}" type="pres">
      <dgm:prSet presAssocID="{997C9C16-B8F5-4603-BF46-6B57134A7D89}" presName="negativeSpace" presStyleCnt="0"/>
      <dgm:spPr/>
    </dgm:pt>
    <dgm:pt modelId="{234617F1-C627-40EF-A137-8FED98F18FD7}" type="pres">
      <dgm:prSet presAssocID="{997C9C16-B8F5-4603-BF46-6B57134A7D89}" presName="childText" presStyleLbl="conFgAcc1" presStyleIdx="2" presStyleCnt="6">
        <dgm:presLayoutVars>
          <dgm:bulletEnabled val="1"/>
        </dgm:presLayoutVars>
      </dgm:prSet>
      <dgm:spPr/>
    </dgm:pt>
    <dgm:pt modelId="{8378F620-618F-4817-AB11-D836323E8C49}" type="pres">
      <dgm:prSet presAssocID="{F03DCF38-1730-4B07-A4FD-6D09368B8BF6}" presName="spaceBetweenRectangles" presStyleCnt="0"/>
      <dgm:spPr/>
    </dgm:pt>
    <dgm:pt modelId="{66F53FFA-9E54-4A21-8062-FBE57A8D96C9}" type="pres">
      <dgm:prSet presAssocID="{1B2DE225-1316-4AB2-BA15-14A0B1A4B270}" presName="parentLin" presStyleCnt="0"/>
      <dgm:spPr/>
    </dgm:pt>
    <dgm:pt modelId="{E970AC03-4CEE-4910-94CD-113958560E19}" type="pres">
      <dgm:prSet presAssocID="{1B2DE225-1316-4AB2-BA15-14A0B1A4B270}" presName="parentLeftMargin" presStyleLbl="node1" presStyleIdx="2" presStyleCnt="6"/>
      <dgm:spPr/>
      <dgm:t>
        <a:bodyPr/>
        <a:lstStyle/>
        <a:p>
          <a:endParaRPr lang="id-ID"/>
        </a:p>
      </dgm:t>
    </dgm:pt>
    <dgm:pt modelId="{F4A13931-25D6-4DC1-9127-2AC7F46E9FBF}" type="pres">
      <dgm:prSet presAssocID="{1B2DE225-1316-4AB2-BA15-14A0B1A4B270}" presName="parentText" presStyleLbl="node1" presStyleIdx="3" presStyleCnt="6">
        <dgm:presLayoutVars>
          <dgm:chMax val="0"/>
          <dgm:bulletEnabled val="1"/>
        </dgm:presLayoutVars>
      </dgm:prSet>
      <dgm:spPr/>
      <dgm:t>
        <a:bodyPr/>
        <a:lstStyle/>
        <a:p>
          <a:endParaRPr lang="id-ID"/>
        </a:p>
      </dgm:t>
    </dgm:pt>
    <dgm:pt modelId="{33471C32-FB37-4D28-ABDE-20BA7045A2AC}" type="pres">
      <dgm:prSet presAssocID="{1B2DE225-1316-4AB2-BA15-14A0B1A4B270}" presName="negativeSpace" presStyleCnt="0"/>
      <dgm:spPr/>
    </dgm:pt>
    <dgm:pt modelId="{3FADA472-B64D-4B00-B1CC-B7575B8F8505}" type="pres">
      <dgm:prSet presAssocID="{1B2DE225-1316-4AB2-BA15-14A0B1A4B270}" presName="childText" presStyleLbl="conFgAcc1" presStyleIdx="3" presStyleCnt="6">
        <dgm:presLayoutVars>
          <dgm:bulletEnabled val="1"/>
        </dgm:presLayoutVars>
      </dgm:prSet>
      <dgm:spPr/>
    </dgm:pt>
    <dgm:pt modelId="{C9345687-AEEB-46A5-98C8-AAF06FC40524}" type="pres">
      <dgm:prSet presAssocID="{89086D06-283D-40CC-B646-A76A87341FD6}" presName="spaceBetweenRectangles" presStyleCnt="0"/>
      <dgm:spPr/>
    </dgm:pt>
    <dgm:pt modelId="{9224E907-2C63-41BD-A957-4E2D3693D69B}" type="pres">
      <dgm:prSet presAssocID="{F833BC43-3E42-4296-A937-E086D65DD84C}" presName="parentLin" presStyleCnt="0"/>
      <dgm:spPr/>
    </dgm:pt>
    <dgm:pt modelId="{B2CD4360-B782-4A9F-B389-4858D55C5993}" type="pres">
      <dgm:prSet presAssocID="{F833BC43-3E42-4296-A937-E086D65DD84C}" presName="parentLeftMargin" presStyleLbl="node1" presStyleIdx="3" presStyleCnt="6"/>
      <dgm:spPr/>
      <dgm:t>
        <a:bodyPr/>
        <a:lstStyle/>
        <a:p>
          <a:endParaRPr lang="id-ID"/>
        </a:p>
      </dgm:t>
    </dgm:pt>
    <dgm:pt modelId="{12A33E94-8417-4CEC-98F7-18DBDBC8F086}" type="pres">
      <dgm:prSet presAssocID="{F833BC43-3E42-4296-A937-E086D65DD84C}" presName="parentText" presStyleLbl="node1" presStyleIdx="4" presStyleCnt="6">
        <dgm:presLayoutVars>
          <dgm:chMax val="0"/>
          <dgm:bulletEnabled val="1"/>
        </dgm:presLayoutVars>
      </dgm:prSet>
      <dgm:spPr/>
      <dgm:t>
        <a:bodyPr/>
        <a:lstStyle/>
        <a:p>
          <a:endParaRPr lang="id-ID"/>
        </a:p>
      </dgm:t>
    </dgm:pt>
    <dgm:pt modelId="{6A64E1C2-BBE8-4EC4-B9A9-8FD2FF423709}" type="pres">
      <dgm:prSet presAssocID="{F833BC43-3E42-4296-A937-E086D65DD84C}" presName="negativeSpace" presStyleCnt="0"/>
      <dgm:spPr/>
    </dgm:pt>
    <dgm:pt modelId="{D68D470B-EA91-409A-9DD5-E6A2C80DCBCB}" type="pres">
      <dgm:prSet presAssocID="{F833BC43-3E42-4296-A937-E086D65DD84C}" presName="childText" presStyleLbl="conFgAcc1" presStyleIdx="4" presStyleCnt="6">
        <dgm:presLayoutVars>
          <dgm:bulletEnabled val="1"/>
        </dgm:presLayoutVars>
      </dgm:prSet>
      <dgm:spPr/>
    </dgm:pt>
    <dgm:pt modelId="{886832D5-CDE4-4EB5-8571-9D49812CA9BB}" type="pres">
      <dgm:prSet presAssocID="{CF46B302-5616-49B9-8902-CCFF9C19A1CA}" presName="spaceBetweenRectangles" presStyleCnt="0"/>
      <dgm:spPr/>
    </dgm:pt>
    <dgm:pt modelId="{36FE8A51-AE97-494A-ADFC-6F04CA3963C6}" type="pres">
      <dgm:prSet presAssocID="{12BCBDC8-E913-40AB-9549-744C8647B6C8}" presName="parentLin" presStyleCnt="0"/>
      <dgm:spPr/>
    </dgm:pt>
    <dgm:pt modelId="{7BE87D7F-52CD-4D3A-B215-BD2107B835E7}" type="pres">
      <dgm:prSet presAssocID="{12BCBDC8-E913-40AB-9549-744C8647B6C8}" presName="parentLeftMargin" presStyleLbl="node1" presStyleIdx="4" presStyleCnt="6"/>
      <dgm:spPr/>
      <dgm:t>
        <a:bodyPr/>
        <a:lstStyle/>
        <a:p>
          <a:endParaRPr lang="id-ID"/>
        </a:p>
      </dgm:t>
    </dgm:pt>
    <dgm:pt modelId="{FA431471-476E-41F1-9D40-D89A5BF6FC3F}" type="pres">
      <dgm:prSet presAssocID="{12BCBDC8-E913-40AB-9549-744C8647B6C8}" presName="parentText" presStyleLbl="node1" presStyleIdx="5" presStyleCnt="6">
        <dgm:presLayoutVars>
          <dgm:chMax val="0"/>
          <dgm:bulletEnabled val="1"/>
        </dgm:presLayoutVars>
      </dgm:prSet>
      <dgm:spPr/>
      <dgm:t>
        <a:bodyPr/>
        <a:lstStyle/>
        <a:p>
          <a:endParaRPr lang="id-ID"/>
        </a:p>
      </dgm:t>
    </dgm:pt>
    <dgm:pt modelId="{ABB0120A-FC3A-4336-B914-D3181F99236F}" type="pres">
      <dgm:prSet presAssocID="{12BCBDC8-E913-40AB-9549-744C8647B6C8}" presName="negativeSpace" presStyleCnt="0"/>
      <dgm:spPr/>
    </dgm:pt>
    <dgm:pt modelId="{5449E2D1-78D5-4660-8718-C70962A6EC0B}" type="pres">
      <dgm:prSet presAssocID="{12BCBDC8-E913-40AB-9549-744C8647B6C8}" presName="childText" presStyleLbl="conFgAcc1" presStyleIdx="5" presStyleCnt="6">
        <dgm:presLayoutVars>
          <dgm:bulletEnabled val="1"/>
        </dgm:presLayoutVars>
      </dgm:prSet>
      <dgm:spPr/>
    </dgm:pt>
  </dgm:ptLst>
  <dgm:cxnLst>
    <dgm:cxn modelId="{20E82A75-A324-4A18-A609-E689997CD55E}" type="presOf" srcId="{F4BEA551-D331-4F56-B280-E62DBB0ABE0D}" destId="{519F4A77-0AA0-4573-B5E5-0AC3F0671BA0}" srcOrd="1" destOrd="0" presId="urn:microsoft.com/office/officeart/2005/8/layout/list1"/>
    <dgm:cxn modelId="{31CD33B0-0D24-4E7D-B554-DF5642396B4B}" type="presOf" srcId="{997C9C16-B8F5-4603-BF46-6B57134A7D89}" destId="{F2903C06-30A1-44A8-961B-AB75855AE5BB}" srcOrd="1" destOrd="0" presId="urn:microsoft.com/office/officeart/2005/8/layout/list1"/>
    <dgm:cxn modelId="{12ABE7E6-F886-46D4-A483-33A51585CD77}" srcId="{B8E27814-3B26-45C2-AA51-0BCD4521FA28}" destId="{1B2DE225-1316-4AB2-BA15-14A0B1A4B270}" srcOrd="3" destOrd="0" parTransId="{80C666F8-19B7-4918-BA22-9757AED8A2A4}" sibTransId="{89086D06-283D-40CC-B646-A76A87341FD6}"/>
    <dgm:cxn modelId="{0B0C01D3-6CA6-4B53-8B24-0D9DCE9AB44A}" srcId="{B8E27814-3B26-45C2-AA51-0BCD4521FA28}" destId="{F833BC43-3E42-4296-A937-E086D65DD84C}" srcOrd="4" destOrd="0" parTransId="{A387696A-51BD-46CC-B533-B00A5D6E81EB}" sibTransId="{CF46B302-5616-49B9-8902-CCFF9C19A1CA}"/>
    <dgm:cxn modelId="{29B2E0AA-11E1-4608-827E-B25B70DFBA8E}" srcId="{B8E27814-3B26-45C2-AA51-0BCD4521FA28}" destId="{AC727E58-F3D1-46CA-88E2-CBC4DC333A42}" srcOrd="1" destOrd="0" parTransId="{FF94B29B-0D9F-44FC-BBCA-23D167E69C60}" sibTransId="{FEAB5394-6D68-45B7-A002-C9D4F8CB4E25}"/>
    <dgm:cxn modelId="{803CA175-A2FB-4BEB-B7C6-E46B3803453D}" type="presOf" srcId="{1B2DE225-1316-4AB2-BA15-14A0B1A4B270}" destId="{E970AC03-4CEE-4910-94CD-113958560E19}" srcOrd="0" destOrd="0" presId="urn:microsoft.com/office/officeart/2005/8/layout/list1"/>
    <dgm:cxn modelId="{835D0E86-8627-474C-A550-934B7AD5E57D}" type="presOf" srcId="{F4BEA551-D331-4F56-B280-E62DBB0ABE0D}" destId="{8DC9E38F-AF90-4ADF-A47A-0F5BCBF8BA55}" srcOrd="0" destOrd="0" presId="urn:microsoft.com/office/officeart/2005/8/layout/list1"/>
    <dgm:cxn modelId="{D80DA1C9-3790-4B77-986F-F58A42EAD194}" srcId="{B8E27814-3B26-45C2-AA51-0BCD4521FA28}" destId="{997C9C16-B8F5-4603-BF46-6B57134A7D89}" srcOrd="2" destOrd="0" parTransId="{F63DAEA0-A522-446E-994F-DEF2ADE9938A}" sibTransId="{F03DCF38-1730-4B07-A4FD-6D09368B8BF6}"/>
    <dgm:cxn modelId="{80DFF243-971C-4173-B562-18A8696C6CAC}" type="presOf" srcId="{B8E27814-3B26-45C2-AA51-0BCD4521FA28}" destId="{395C4D96-3F4D-4EB8-B603-198785B58219}" srcOrd="0" destOrd="0" presId="urn:microsoft.com/office/officeart/2005/8/layout/list1"/>
    <dgm:cxn modelId="{E8591C18-6B3D-4FA9-B460-E5DFB6099D35}" srcId="{B8E27814-3B26-45C2-AA51-0BCD4521FA28}" destId="{12BCBDC8-E913-40AB-9549-744C8647B6C8}" srcOrd="5" destOrd="0" parTransId="{D457610B-9C0E-48E7-96E2-5FACE2342014}" sibTransId="{7B7081E2-A0A7-4BE0-A934-5D5FE11A7C18}"/>
    <dgm:cxn modelId="{F536EB82-0623-469B-A827-C662DDCA8600}" type="presOf" srcId="{AC727E58-F3D1-46CA-88E2-CBC4DC333A42}" destId="{7071B941-7FF9-45EB-A0A3-323DF0E9FC34}" srcOrd="0" destOrd="0" presId="urn:microsoft.com/office/officeart/2005/8/layout/list1"/>
    <dgm:cxn modelId="{DC9A834B-673A-4B82-8A81-050FD7485CC5}" type="presOf" srcId="{F833BC43-3E42-4296-A937-E086D65DD84C}" destId="{12A33E94-8417-4CEC-98F7-18DBDBC8F086}" srcOrd="1" destOrd="0" presId="urn:microsoft.com/office/officeart/2005/8/layout/list1"/>
    <dgm:cxn modelId="{26CBBBC5-3CF6-4053-9C6B-42B38D778741}" type="presOf" srcId="{12BCBDC8-E913-40AB-9549-744C8647B6C8}" destId="{FA431471-476E-41F1-9D40-D89A5BF6FC3F}" srcOrd="1" destOrd="0" presId="urn:microsoft.com/office/officeart/2005/8/layout/list1"/>
    <dgm:cxn modelId="{AF1661D7-F019-4AAE-A32A-B5E8B2CAD50F}" type="presOf" srcId="{1B2DE225-1316-4AB2-BA15-14A0B1A4B270}" destId="{F4A13931-25D6-4DC1-9127-2AC7F46E9FBF}" srcOrd="1" destOrd="0" presId="urn:microsoft.com/office/officeart/2005/8/layout/list1"/>
    <dgm:cxn modelId="{C6806A1E-072D-442D-B2E2-A1607D4C4BB5}" type="presOf" srcId="{12BCBDC8-E913-40AB-9549-744C8647B6C8}" destId="{7BE87D7F-52CD-4D3A-B215-BD2107B835E7}" srcOrd="0" destOrd="0" presId="urn:microsoft.com/office/officeart/2005/8/layout/list1"/>
    <dgm:cxn modelId="{34B2824E-FA8C-47F8-861B-3637A4BFE70A}" type="presOf" srcId="{AC727E58-F3D1-46CA-88E2-CBC4DC333A42}" destId="{163FAB34-EAAC-45A4-825B-0358218FA577}" srcOrd="1" destOrd="0" presId="urn:microsoft.com/office/officeart/2005/8/layout/list1"/>
    <dgm:cxn modelId="{3A8EE845-1E86-40CB-ABCB-9E8E377EE387}" type="presOf" srcId="{997C9C16-B8F5-4603-BF46-6B57134A7D89}" destId="{E792C377-5CB2-4CCC-932A-EF7DC92FC57A}" srcOrd="0" destOrd="0" presId="urn:microsoft.com/office/officeart/2005/8/layout/list1"/>
    <dgm:cxn modelId="{3AA2E58A-770F-463C-BB60-AC7588154DD2}" srcId="{B8E27814-3B26-45C2-AA51-0BCD4521FA28}" destId="{F4BEA551-D331-4F56-B280-E62DBB0ABE0D}" srcOrd="0" destOrd="0" parTransId="{1EF85E7D-BDE2-4C5D-99AF-72834A5CAE03}" sibTransId="{F8E04B14-B3EC-483B-ABB7-9A309BC264AE}"/>
    <dgm:cxn modelId="{8F323619-F78F-45A6-B2BC-661434A7E506}" type="presOf" srcId="{F833BC43-3E42-4296-A937-E086D65DD84C}" destId="{B2CD4360-B782-4A9F-B389-4858D55C5993}" srcOrd="0" destOrd="0" presId="urn:microsoft.com/office/officeart/2005/8/layout/list1"/>
    <dgm:cxn modelId="{1161D056-936A-4996-91F7-D0E7FD485CBB}" type="presParOf" srcId="{395C4D96-3F4D-4EB8-B603-198785B58219}" destId="{BA02DCD4-C73E-4F48-A79D-80DE4D4DE2C9}" srcOrd="0" destOrd="0" presId="urn:microsoft.com/office/officeart/2005/8/layout/list1"/>
    <dgm:cxn modelId="{DB64FC0F-DBB6-4D54-A7AE-A2B8F5F84363}" type="presParOf" srcId="{BA02DCD4-C73E-4F48-A79D-80DE4D4DE2C9}" destId="{8DC9E38F-AF90-4ADF-A47A-0F5BCBF8BA55}" srcOrd="0" destOrd="0" presId="urn:microsoft.com/office/officeart/2005/8/layout/list1"/>
    <dgm:cxn modelId="{755FE2BF-749C-4D50-9390-ED675B5DDD5E}" type="presParOf" srcId="{BA02DCD4-C73E-4F48-A79D-80DE4D4DE2C9}" destId="{519F4A77-0AA0-4573-B5E5-0AC3F0671BA0}" srcOrd="1" destOrd="0" presId="urn:microsoft.com/office/officeart/2005/8/layout/list1"/>
    <dgm:cxn modelId="{81EE0EFB-B4F1-42DC-B235-DA7B25FF57BD}" type="presParOf" srcId="{395C4D96-3F4D-4EB8-B603-198785B58219}" destId="{052B661F-DEF2-495C-9AE9-BEBAD5D8AF3C}" srcOrd="1" destOrd="0" presId="urn:microsoft.com/office/officeart/2005/8/layout/list1"/>
    <dgm:cxn modelId="{FF43A957-A5B2-478B-80CD-980E2C8A4573}" type="presParOf" srcId="{395C4D96-3F4D-4EB8-B603-198785B58219}" destId="{39662565-23BF-4350-A1DC-489FF8E62ED6}" srcOrd="2" destOrd="0" presId="urn:microsoft.com/office/officeart/2005/8/layout/list1"/>
    <dgm:cxn modelId="{3F5CAC39-B277-4A8F-A790-BD30B8170FBA}" type="presParOf" srcId="{395C4D96-3F4D-4EB8-B603-198785B58219}" destId="{F833EB22-3917-4DF5-B672-19CC61E8E765}" srcOrd="3" destOrd="0" presId="urn:microsoft.com/office/officeart/2005/8/layout/list1"/>
    <dgm:cxn modelId="{5B977A88-E07C-4D3C-A4DC-19EB17563193}" type="presParOf" srcId="{395C4D96-3F4D-4EB8-B603-198785B58219}" destId="{A564953F-D115-4E5C-B817-8C58D5CEB75A}" srcOrd="4" destOrd="0" presId="urn:microsoft.com/office/officeart/2005/8/layout/list1"/>
    <dgm:cxn modelId="{4E83BA48-1DDF-4905-AC5E-B17ECBB04B47}" type="presParOf" srcId="{A564953F-D115-4E5C-B817-8C58D5CEB75A}" destId="{7071B941-7FF9-45EB-A0A3-323DF0E9FC34}" srcOrd="0" destOrd="0" presId="urn:microsoft.com/office/officeart/2005/8/layout/list1"/>
    <dgm:cxn modelId="{8F1E765A-49E0-490A-8B23-6F9B8BD56E11}" type="presParOf" srcId="{A564953F-D115-4E5C-B817-8C58D5CEB75A}" destId="{163FAB34-EAAC-45A4-825B-0358218FA577}" srcOrd="1" destOrd="0" presId="urn:microsoft.com/office/officeart/2005/8/layout/list1"/>
    <dgm:cxn modelId="{5626F696-F32A-424D-9476-26A2BBF9E63B}" type="presParOf" srcId="{395C4D96-3F4D-4EB8-B603-198785B58219}" destId="{D079863E-70AD-4868-9D7D-7458592F994B}" srcOrd="5" destOrd="0" presId="urn:microsoft.com/office/officeart/2005/8/layout/list1"/>
    <dgm:cxn modelId="{CE213F97-72BC-45C6-B6C1-2A6020FE4092}" type="presParOf" srcId="{395C4D96-3F4D-4EB8-B603-198785B58219}" destId="{79CF7F4D-2330-405D-BFA7-B97775C6C3DF}" srcOrd="6" destOrd="0" presId="urn:microsoft.com/office/officeart/2005/8/layout/list1"/>
    <dgm:cxn modelId="{0FAEB8D9-8DED-445F-A443-768EFC7B2F27}" type="presParOf" srcId="{395C4D96-3F4D-4EB8-B603-198785B58219}" destId="{1EFA6072-C812-434A-94DA-A3A71F9C1258}" srcOrd="7" destOrd="0" presId="urn:microsoft.com/office/officeart/2005/8/layout/list1"/>
    <dgm:cxn modelId="{08F75F78-A423-4F8B-82A2-25E638C97928}" type="presParOf" srcId="{395C4D96-3F4D-4EB8-B603-198785B58219}" destId="{7ECB0506-61C3-4010-BC04-71AC2DDCB787}" srcOrd="8" destOrd="0" presId="urn:microsoft.com/office/officeart/2005/8/layout/list1"/>
    <dgm:cxn modelId="{AA242712-4B9F-4CCA-AE9F-05D852258BD8}" type="presParOf" srcId="{7ECB0506-61C3-4010-BC04-71AC2DDCB787}" destId="{E792C377-5CB2-4CCC-932A-EF7DC92FC57A}" srcOrd="0" destOrd="0" presId="urn:microsoft.com/office/officeart/2005/8/layout/list1"/>
    <dgm:cxn modelId="{99FC1F3F-95ED-4D26-BBFA-3FA4ED80F985}" type="presParOf" srcId="{7ECB0506-61C3-4010-BC04-71AC2DDCB787}" destId="{F2903C06-30A1-44A8-961B-AB75855AE5BB}" srcOrd="1" destOrd="0" presId="urn:microsoft.com/office/officeart/2005/8/layout/list1"/>
    <dgm:cxn modelId="{16AB38BE-35EE-42F2-B706-14FBCD320DC4}" type="presParOf" srcId="{395C4D96-3F4D-4EB8-B603-198785B58219}" destId="{58663E93-F83A-496B-8437-19B6EE6B4B29}" srcOrd="9" destOrd="0" presId="urn:microsoft.com/office/officeart/2005/8/layout/list1"/>
    <dgm:cxn modelId="{69826D08-203F-4E95-AD78-A24BE7161AC4}" type="presParOf" srcId="{395C4D96-3F4D-4EB8-B603-198785B58219}" destId="{234617F1-C627-40EF-A137-8FED98F18FD7}" srcOrd="10" destOrd="0" presId="urn:microsoft.com/office/officeart/2005/8/layout/list1"/>
    <dgm:cxn modelId="{675F5BCD-8C97-4F29-8676-57FB84E63EE8}" type="presParOf" srcId="{395C4D96-3F4D-4EB8-B603-198785B58219}" destId="{8378F620-618F-4817-AB11-D836323E8C49}" srcOrd="11" destOrd="0" presId="urn:microsoft.com/office/officeart/2005/8/layout/list1"/>
    <dgm:cxn modelId="{CACE5AE8-7FEE-4928-83C5-78593B0BCE78}" type="presParOf" srcId="{395C4D96-3F4D-4EB8-B603-198785B58219}" destId="{66F53FFA-9E54-4A21-8062-FBE57A8D96C9}" srcOrd="12" destOrd="0" presId="urn:microsoft.com/office/officeart/2005/8/layout/list1"/>
    <dgm:cxn modelId="{02646E27-0772-45BC-A856-6C9C146BCBEA}" type="presParOf" srcId="{66F53FFA-9E54-4A21-8062-FBE57A8D96C9}" destId="{E970AC03-4CEE-4910-94CD-113958560E19}" srcOrd="0" destOrd="0" presId="urn:microsoft.com/office/officeart/2005/8/layout/list1"/>
    <dgm:cxn modelId="{8BC48661-EB45-4D12-AE4A-D33439449B39}" type="presParOf" srcId="{66F53FFA-9E54-4A21-8062-FBE57A8D96C9}" destId="{F4A13931-25D6-4DC1-9127-2AC7F46E9FBF}" srcOrd="1" destOrd="0" presId="urn:microsoft.com/office/officeart/2005/8/layout/list1"/>
    <dgm:cxn modelId="{DE44C75F-B8AB-4860-9342-AE5849EEE2F5}" type="presParOf" srcId="{395C4D96-3F4D-4EB8-B603-198785B58219}" destId="{33471C32-FB37-4D28-ABDE-20BA7045A2AC}" srcOrd="13" destOrd="0" presId="urn:microsoft.com/office/officeart/2005/8/layout/list1"/>
    <dgm:cxn modelId="{7EA0FA30-8FFB-4E53-8601-D5EA984BC37F}" type="presParOf" srcId="{395C4D96-3F4D-4EB8-B603-198785B58219}" destId="{3FADA472-B64D-4B00-B1CC-B7575B8F8505}" srcOrd="14" destOrd="0" presId="urn:microsoft.com/office/officeart/2005/8/layout/list1"/>
    <dgm:cxn modelId="{92E08B86-7C1D-4D44-B4B3-C19C1BA458BE}" type="presParOf" srcId="{395C4D96-3F4D-4EB8-B603-198785B58219}" destId="{C9345687-AEEB-46A5-98C8-AAF06FC40524}" srcOrd="15" destOrd="0" presId="urn:microsoft.com/office/officeart/2005/8/layout/list1"/>
    <dgm:cxn modelId="{47117D15-01B4-45C7-BB79-59D398DDBF9B}" type="presParOf" srcId="{395C4D96-3F4D-4EB8-B603-198785B58219}" destId="{9224E907-2C63-41BD-A957-4E2D3693D69B}" srcOrd="16" destOrd="0" presId="urn:microsoft.com/office/officeart/2005/8/layout/list1"/>
    <dgm:cxn modelId="{F99674A2-7CFB-491A-8F07-A184CCE4F813}" type="presParOf" srcId="{9224E907-2C63-41BD-A957-4E2D3693D69B}" destId="{B2CD4360-B782-4A9F-B389-4858D55C5993}" srcOrd="0" destOrd="0" presId="urn:microsoft.com/office/officeart/2005/8/layout/list1"/>
    <dgm:cxn modelId="{3DBDA6F6-4B34-41B9-9008-99A3D6B1C3ED}" type="presParOf" srcId="{9224E907-2C63-41BD-A957-4E2D3693D69B}" destId="{12A33E94-8417-4CEC-98F7-18DBDBC8F086}" srcOrd="1" destOrd="0" presId="urn:microsoft.com/office/officeart/2005/8/layout/list1"/>
    <dgm:cxn modelId="{386EB94E-EE10-4E86-A609-51B965C8B394}" type="presParOf" srcId="{395C4D96-3F4D-4EB8-B603-198785B58219}" destId="{6A64E1C2-BBE8-4EC4-B9A9-8FD2FF423709}" srcOrd="17" destOrd="0" presId="urn:microsoft.com/office/officeart/2005/8/layout/list1"/>
    <dgm:cxn modelId="{6D7557B4-6454-4B96-987B-E2066A5FB514}" type="presParOf" srcId="{395C4D96-3F4D-4EB8-B603-198785B58219}" destId="{D68D470B-EA91-409A-9DD5-E6A2C80DCBCB}" srcOrd="18" destOrd="0" presId="urn:microsoft.com/office/officeart/2005/8/layout/list1"/>
    <dgm:cxn modelId="{7917782F-BCB7-4629-894F-1140BEBC7818}" type="presParOf" srcId="{395C4D96-3F4D-4EB8-B603-198785B58219}" destId="{886832D5-CDE4-4EB5-8571-9D49812CA9BB}" srcOrd="19" destOrd="0" presId="urn:microsoft.com/office/officeart/2005/8/layout/list1"/>
    <dgm:cxn modelId="{F6E88333-3E72-422A-96C8-B6B1B8752D37}" type="presParOf" srcId="{395C4D96-3F4D-4EB8-B603-198785B58219}" destId="{36FE8A51-AE97-494A-ADFC-6F04CA3963C6}" srcOrd="20" destOrd="0" presId="urn:microsoft.com/office/officeart/2005/8/layout/list1"/>
    <dgm:cxn modelId="{D8D1C697-8CDD-4607-88A3-0E17E733D234}" type="presParOf" srcId="{36FE8A51-AE97-494A-ADFC-6F04CA3963C6}" destId="{7BE87D7F-52CD-4D3A-B215-BD2107B835E7}" srcOrd="0" destOrd="0" presId="urn:microsoft.com/office/officeart/2005/8/layout/list1"/>
    <dgm:cxn modelId="{81DFC7ED-C3AE-4C6A-A90C-8C0BBC6D1DCF}" type="presParOf" srcId="{36FE8A51-AE97-494A-ADFC-6F04CA3963C6}" destId="{FA431471-476E-41F1-9D40-D89A5BF6FC3F}" srcOrd="1" destOrd="0" presId="urn:microsoft.com/office/officeart/2005/8/layout/list1"/>
    <dgm:cxn modelId="{A3019D27-7339-4203-AC3F-FAC5AE7F4360}" type="presParOf" srcId="{395C4D96-3F4D-4EB8-B603-198785B58219}" destId="{ABB0120A-FC3A-4336-B914-D3181F99236F}" srcOrd="21" destOrd="0" presId="urn:microsoft.com/office/officeart/2005/8/layout/list1"/>
    <dgm:cxn modelId="{C4A13A76-394F-43C7-A710-AF7B5B562909}" type="presParOf" srcId="{395C4D96-3F4D-4EB8-B603-198785B58219}" destId="{5449E2D1-78D5-4660-8718-C70962A6EC0B}"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EF5DB93-618E-4865-8837-1BDBE9B3446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946930D-EF08-4BC7-8F75-D8D123BCEEB5}">
      <dgm:prSet phldrT="[Text]" custT="1"/>
      <dgm:spPr/>
      <dgm:t>
        <a:bodyPr/>
        <a:lstStyle/>
        <a:p>
          <a:r>
            <a:rPr lang="en-US" sz="4000" b="1" dirty="0" smtClean="0"/>
            <a:t>Problem Resolution</a:t>
          </a:r>
          <a:endParaRPr lang="en-US" sz="4500" dirty="0"/>
        </a:p>
      </dgm:t>
    </dgm:pt>
    <dgm:pt modelId="{84F5FCFB-01D0-48A3-B340-3A98742F37B9}" type="parTrans" cxnId="{85491D7F-64D2-4365-BC7D-4B0B7C8784AA}">
      <dgm:prSet/>
      <dgm:spPr/>
      <dgm:t>
        <a:bodyPr/>
        <a:lstStyle/>
        <a:p>
          <a:endParaRPr lang="en-US"/>
        </a:p>
      </dgm:t>
    </dgm:pt>
    <dgm:pt modelId="{E06ABFE5-403E-4B5F-B1E2-0A3B60ACF53E}" type="sibTrans" cxnId="{85491D7F-64D2-4365-BC7D-4B0B7C8784AA}">
      <dgm:prSet/>
      <dgm:spPr/>
      <dgm:t>
        <a:bodyPr/>
        <a:lstStyle/>
        <a:p>
          <a:endParaRPr lang="en-US"/>
        </a:p>
      </dgm:t>
    </dgm:pt>
    <dgm:pt modelId="{292D6040-7908-467C-8E2F-A45B4CBB5138}">
      <dgm:prSet/>
      <dgm:spPr/>
      <dgm:t>
        <a:bodyPr/>
        <a:lstStyle/>
        <a:p>
          <a:r>
            <a:rPr lang="en-US" smtClean="0"/>
            <a:t>Ideally the solutions should be immediately applied to resolve the problem – but in reality there may be safeguards needed to ensure that this does not cause further difficulties</a:t>
          </a:r>
          <a:endParaRPr lang="en-US" dirty="0" smtClean="0"/>
        </a:p>
      </dgm:t>
    </dgm:pt>
    <dgm:pt modelId="{6E297602-654B-4D44-801A-E7C4920A0241}" type="parTrans" cxnId="{BF8A5418-F30E-4CEE-8642-46FAFEB8C1A7}">
      <dgm:prSet/>
      <dgm:spPr/>
      <dgm:t>
        <a:bodyPr/>
        <a:lstStyle/>
        <a:p>
          <a:endParaRPr lang="en-US"/>
        </a:p>
      </dgm:t>
    </dgm:pt>
    <dgm:pt modelId="{B5A36A0B-7349-4F9F-B88B-3AF9F77D8F2D}" type="sibTrans" cxnId="{BF8A5418-F30E-4CEE-8642-46FAFEB8C1A7}">
      <dgm:prSet/>
      <dgm:spPr/>
      <dgm:t>
        <a:bodyPr/>
        <a:lstStyle/>
        <a:p>
          <a:endParaRPr lang="en-US"/>
        </a:p>
      </dgm:t>
    </dgm:pt>
    <dgm:pt modelId="{3B2572BD-DE42-4E2D-AF6C-AF71523FB31B}">
      <dgm:prSet/>
      <dgm:spPr/>
      <dgm:t>
        <a:bodyPr/>
        <a:lstStyle/>
        <a:p>
          <a:r>
            <a:rPr lang="en-US" smtClean="0"/>
            <a:t>If any change in functionality is required this will require a request for chance (RFC) to be raised and approved before the resolution can be applied</a:t>
          </a:r>
          <a:endParaRPr lang="en-US" dirty="0" smtClean="0"/>
        </a:p>
      </dgm:t>
    </dgm:pt>
    <dgm:pt modelId="{310C4066-397B-44E3-B78B-AA5FE40C0CB1}" type="parTrans" cxnId="{54F24071-AB1D-4495-9197-6FE76EA15C11}">
      <dgm:prSet/>
      <dgm:spPr/>
      <dgm:t>
        <a:bodyPr/>
        <a:lstStyle/>
        <a:p>
          <a:endParaRPr lang="en-US"/>
        </a:p>
      </dgm:t>
    </dgm:pt>
    <dgm:pt modelId="{8C1D7256-3C84-4DE1-AB43-C78916509D3D}" type="sibTrans" cxnId="{54F24071-AB1D-4495-9197-6FE76EA15C11}">
      <dgm:prSet/>
      <dgm:spPr/>
      <dgm:t>
        <a:bodyPr/>
        <a:lstStyle/>
        <a:p>
          <a:endParaRPr lang="en-US"/>
        </a:p>
      </dgm:t>
    </dgm:pt>
    <dgm:pt modelId="{5FBFEBC4-7C3A-4548-A253-A4B7C51ED7B1}">
      <dgm:prSet/>
      <dgm:spPr/>
      <dgm:t>
        <a:bodyPr/>
        <a:lstStyle/>
        <a:p>
          <a:r>
            <a:rPr lang="en-US" smtClean="0"/>
            <a:t>There may be some problems for which a business case for resolution cannot be justified (e.g. where the impact is limited but the cost of resolution would be extremely high)</a:t>
          </a:r>
          <a:endParaRPr lang="en-US" dirty="0" smtClean="0"/>
        </a:p>
      </dgm:t>
    </dgm:pt>
    <dgm:pt modelId="{3458A7AB-463A-4F21-93D3-C9A65773E1BE}" type="parTrans" cxnId="{E2DBB9C5-3B6C-4330-9E83-BDF09FC66A84}">
      <dgm:prSet/>
      <dgm:spPr/>
      <dgm:t>
        <a:bodyPr/>
        <a:lstStyle/>
        <a:p>
          <a:endParaRPr lang="en-US"/>
        </a:p>
      </dgm:t>
    </dgm:pt>
    <dgm:pt modelId="{690A378B-17BE-4942-80A3-DD224AD831F6}" type="sibTrans" cxnId="{E2DBB9C5-3B6C-4330-9E83-BDF09FC66A84}">
      <dgm:prSet/>
      <dgm:spPr/>
      <dgm:t>
        <a:bodyPr/>
        <a:lstStyle/>
        <a:p>
          <a:endParaRPr lang="en-US"/>
        </a:p>
      </dgm:t>
    </dgm:pt>
    <dgm:pt modelId="{42A36DD9-F3BD-453C-8066-7118B55CE98B}">
      <dgm:prSet/>
      <dgm:spPr/>
      <dgm:t>
        <a:bodyPr/>
        <a:lstStyle/>
        <a:p>
          <a:r>
            <a:rPr lang="en-US" smtClean="0"/>
            <a:t>In such cases a decision may be taken to leave the problem record open but to use the workaround description in the known error record to quickly resolve any recurrences</a:t>
          </a:r>
          <a:endParaRPr lang="en-US" dirty="0" smtClean="0"/>
        </a:p>
      </dgm:t>
    </dgm:pt>
    <dgm:pt modelId="{13045012-5C67-4E2E-92CD-AD44B90299F3}" type="parTrans" cxnId="{879306F5-6681-4FD1-AD7C-8709D82636C4}">
      <dgm:prSet/>
      <dgm:spPr/>
      <dgm:t>
        <a:bodyPr/>
        <a:lstStyle/>
        <a:p>
          <a:endParaRPr lang="en-US"/>
        </a:p>
      </dgm:t>
    </dgm:pt>
    <dgm:pt modelId="{02AD9CA9-19CD-47BF-A9AD-0BC204354DF6}" type="sibTrans" cxnId="{879306F5-6681-4FD1-AD7C-8709D82636C4}">
      <dgm:prSet/>
      <dgm:spPr/>
      <dgm:t>
        <a:bodyPr/>
        <a:lstStyle/>
        <a:p>
          <a:endParaRPr lang="en-US"/>
        </a:p>
      </dgm:t>
    </dgm:pt>
    <dgm:pt modelId="{A9F49CB3-7FC2-426A-8D89-D9D1CC3285CC}">
      <dgm:prSet/>
      <dgm:spPr/>
      <dgm:t>
        <a:bodyPr/>
        <a:lstStyle/>
        <a:p>
          <a:r>
            <a:rPr lang="en-US" smtClean="0"/>
            <a:t>Care should be taken to use the appropriate code to flag the open problem record so that it does not count against the performance of the team performing the process</a:t>
          </a:r>
          <a:endParaRPr lang="en-US" dirty="0" smtClean="0"/>
        </a:p>
      </dgm:t>
    </dgm:pt>
    <dgm:pt modelId="{B06A73AF-E6CA-44E5-89E6-300104017DC3}" type="parTrans" cxnId="{4730D7A3-47F1-434B-B7F5-A4CACE8CE29A}">
      <dgm:prSet/>
      <dgm:spPr/>
      <dgm:t>
        <a:bodyPr/>
        <a:lstStyle/>
        <a:p>
          <a:endParaRPr lang="en-US"/>
        </a:p>
      </dgm:t>
    </dgm:pt>
    <dgm:pt modelId="{BBA9F59C-0674-4688-8C67-947D01303EED}" type="sibTrans" cxnId="{4730D7A3-47F1-434B-B7F5-A4CACE8CE29A}">
      <dgm:prSet/>
      <dgm:spPr/>
      <dgm:t>
        <a:bodyPr/>
        <a:lstStyle/>
        <a:p>
          <a:endParaRPr lang="en-US"/>
        </a:p>
      </dgm:t>
    </dgm:pt>
    <dgm:pt modelId="{0BABAB5E-1468-44E9-83B0-2BAA7A700346}" type="pres">
      <dgm:prSet presAssocID="{8EF5DB93-618E-4865-8837-1BDBE9B3446C}" presName="Name0" presStyleCnt="0">
        <dgm:presLayoutVars>
          <dgm:dir/>
          <dgm:animLvl val="lvl"/>
          <dgm:resizeHandles val="exact"/>
        </dgm:presLayoutVars>
      </dgm:prSet>
      <dgm:spPr/>
      <dgm:t>
        <a:bodyPr/>
        <a:lstStyle/>
        <a:p>
          <a:endParaRPr lang="id-ID"/>
        </a:p>
      </dgm:t>
    </dgm:pt>
    <dgm:pt modelId="{A704249F-BC25-4126-AA36-34C20310E686}" type="pres">
      <dgm:prSet presAssocID="{A946930D-EF08-4BC7-8F75-D8D123BCEEB5}" presName="composite" presStyleCnt="0"/>
      <dgm:spPr/>
    </dgm:pt>
    <dgm:pt modelId="{1677C810-15C7-4EF5-A1CA-8BB87B5F575D}" type="pres">
      <dgm:prSet presAssocID="{A946930D-EF08-4BC7-8F75-D8D123BCEEB5}" presName="parTx" presStyleLbl="alignNode1" presStyleIdx="0" presStyleCnt="1">
        <dgm:presLayoutVars>
          <dgm:chMax val="0"/>
          <dgm:chPref val="0"/>
          <dgm:bulletEnabled val="1"/>
        </dgm:presLayoutVars>
      </dgm:prSet>
      <dgm:spPr/>
      <dgm:t>
        <a:bodyPr/>
        <a:lstStyle/>
        <a:p>
          <a:endParaRPr lang="id-ID"/>
        </a:p>
      </dgm:t>
    </dgm:pt>
    <dgm:pt modelId="{2C918C86-B312-4388-A541-B4BAEE24E950}" type="pres">
      <dgm:prSet presAssocID="{A946930D-EF08-4BC7-8F75-D8D123BCEEB5}" presName="desTx" presStyleLbl="alignAccFollowNode1" presStyleIdx="0" presStyleCnt="1">
        <dgm:presLayoutVars>
          <dgm:bulletEnabled val="1"/>
        </dgm:presLayoutVars>
      </dgm:prSet>
      <dgm:spPr/>
      <dgm:t>
        <a:bodyPr/>
        <a:lstStyle/>
        <a:p>
          <a:endParaRPr lang="id-ID"/>
        </a:p>
      </dgm:t>
    </dgm:pt>
  </dgm:ptLst>
  <dgm:cxnLst>
    <dgm:cxn modelId="{BF8A5418-F30E-4CEE-8642-46FAFEB8C1A7}" srcId="{A946930D-EF08-4BC7-8F75-D8D123BCEEB5}" destId="{292D6040-7908-467C-8E2F-A45B4CBB5138}" srcOrd="0" destOrd="0" parTransId="{6E297602-654B-4D44-801A-E7C4920A0241}" sibTransId="{B5A36A0B-7349-4F9F-B88B-3AF9F77D8F2D}"/>
    <dgm:cxn modelId="{85491D7F-64D2-4365-BC7D-4B0B7C8784AA}" srcId="{8EF5DB93-618E-4865-8837-1BDBE9B3446C}" destId="{A946930D-EF08-4BC7-8F75-D8D123BCEEB5}" srcOrd="0" destOrd="0" parTransId="{84F5FCFB-01D0-48A3-B340-3A98742F37B9}" sibTransId="{E06ABFE5-403E-4B5F-B1E2-0A3B60ACF53E}"/>
    <dgm:cxn modelId="{22775E42-986D-4803-95A0-625F2AD83B04}" type="presOf" srcId="{3B2572BD-DE42-4E2D-AF6C-AF71523FB31B}" destId="{2C918C86-B312-4388-A541-B4BAEE24E950}" srcOrd="0" destOrd="1" presId="urn:microsoft.com/office/officeart/2005/8/layout/hList1"/>
    <dgm:cxn modelId="{879306F5-6681-4FD1-AD7C-8709D82636C4}" srcId="{5FBFEBC4-7C3A-4548-A253-A4B7C51ED7B1}" destId="{42A36DD9-F3BD-453C-8066-7118B55CE98B}" srcOrd="0" destOrd="0" parTransId="{13045012-5C67-4E2E-92CD-AD44B90299F3}" sibTransId="{02AD9CA9-19CD-47BF-A9AD-0BC204354DF6}"/>
    <dgm:cxn modelId="{60CD08AA-0D4A-4601-8EDF-94824FBFA57C}" type="presOf" srcId="{5FBFEBC4-7C3A-4548-A253-A4B7C51ED7B1}" destId="{2C918C86-B312-4388-A541-B4BAEE24E950}" srcOrd="0" destOrd="2" presId="urn:microsoft.com/office/officeart/2005/8/layout/hList1"/>
    <dgm:cxn modelId="{54F24071-AB1D-4495-9197-6FE76EA15C11}" srcId="{A946930D-EF08-4BC7-8F75-D8D123BCEEB5}" destId="{3B2572BD-DE42-4E2D-AF6C-AF71523FB31B}" srcOrd="1" destOrd="0" parTransId="{310C4066-397B-44E3-B78B-AA5FE40C0CB1}" sibTransId="{8C1D7256-3C84-4DE1-AB43-C78916509D3D}"/>
    <dgm:cxn modelId="{0A033F52-CD2F-4465-BCE3-317333DF2638}" type="presOf" srcId="{8EF5DB93-618E-4865-8837-1BDBE9B3446C}" destId="{0BABAB5E-1468-44E9-83B0-2BAA7A700346}" srcOrd="0" destOrd="0" presId="urn:microsoft.com/office/officeart/2005/8/layout/hList1"/>
    <dgm:cxn modelId="{A1362DDF-DE74-484B-A726-05ACE3DDE11F}" type="presOf" srcId="{292D6040-7908-467C-8E2F-A45B4CBB5138}" destId="{2C918C86-B312-4388-A541-B4BAEE24E950}" srcOrd="0" destOrd="0" presId="urn:microsoft.com/office/officeart/2005/8/layout/hList1"/>
    <dgm:cxn modelId="{E2DBB9C5-3B6C-4330-9E83-BDF09FC66A84}" srcId="{A946930D-EF08-4BC7-8F75-D8D123BCEEB5}" destId="{5FBFEBC4-7C3A-4548-A253-A4B7C51ED7B1}" srcOrd="2" destOrd="0" parTransId="{3458A7AB-463A-4F21-93D3-C9A65773E1BE}" sibTransId="{690A378B-17BE-4942-80A3-DD224AD831F6}"/>
    <dgm:cxn modelId="{0B99CF37-2ADC-45FB-BBA1-02E6AE6F24A9}" type="presOf" srcId="{42A36DD9-F3BD-453C-8066-7118B55CE98B}" destId="{2C918C86-B312-4388-A541-B4BAEE24E950}" srcOrd="0" destOrd="3" presId="urn:microsoft.com/office/officeart/2005/8/layout/hList1"/>
    <dgm:cxn modelId="{EAF3286D-877C-42FC-B0ED-0CE9AC9A2D23}" type="presOf" srcId="{A946930D-EF08-4BC7-8F75-D8D123BCEEB5}" destId="{1677C810-15C7-4EF5-A1CA-8BB87B5F575D}" srcOrd="0" destOrd="0" presId="urn:microsoft.com/office/officeart/2005/8/layout/hList1"/>
    <dgm:cxn modelId="{68600D0F-CB78-4DAF-8276-2961FF7D535D}" type="presOf" srcId="{A9F49CB3-7FC2-426A-8D89-D9D1CC3285CC}" destId="{2C918C86-B312-4388-A541-B4BAEE24E950}" srcOrd="0" destOrd="4" presId="urn:microsoft.com/office/officeart/2005/8/layout/hList1"/>
    <dgm:cxn modelId="{4730D7A3-47F1-434B-B7F5-A4CACE8CE29A}" srcId="{5FBFEBC4-7C3A-4548-A253-A4B7C51ED7B1}" destId="{A9F49CB3-7FC2-426A-8D89-D9D1CC3285CC}" srcOrd="1" destOrd="0" parTransId="{B06A73AF-E6CA-44E5-89E6-300104017DC3}" sibTransId="{BBA9F59C-0674-4688-8C67-947D01303EED}"/>
    <dgm:cxn modelId="{71F4F0A7-DF0D-43BA-8EF9-58F1BD2FE274}" type="presParOf" srcId="{0BABAB5E-1468-44E9-83B0-2BAA7A700346}" destId="{A704249F-BC25-4126-AA36-34C20310E686}" srcOrd="0" destOrd="0" presId="urn:microsoft.com/office/officeart/2005/8/layout/hList1"/>
    <dgm:cxn modelId="{E05DF61B-DA2D-4BC6-9784-5FCB45B75739}" type="presParOf" srcId="{A704249F-BC25-4126-AA36-34C20310E686}" destId="{1677C810-15C7-4EF5-A1CA-8BB87B5F575D}" srcOrd="0" destOrd="0" presId="urn:microsoft.com/office/officeart/2005/8/layout/hList1"/>
    <dgm:cxn modelId="{5653947D-1F44-4ABA-A69C-CFF212F76254}" type="presParOf" srcId="{A704249F-BC25-4126-AA36-34C20310E686}" destId="{2C918C86-B312-4388-A541-B4BAEE24E95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EF5DB93-618E-4865-8837-1BDBE9B3446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946930D-EF08-4BC7-8F75-D8D123BCEEB5}">
      <dgm:prSet phldrT="[Text]" custT="1"/>
      <dgm:spPr/>
      <dgm:t>
        <a:bodyPr/>
        <a:lstStyle/>
        <a:p>
          <a:r>
            <a:rPr lang="en-US" sz="4000" b="1" dirty="0" smtClean="0"/>
            <a:t>Closure</a:t>
          </a:r>
          <a:endParaRPr lang="en-US" sz="4500" dirty="0"/>
        </a:p>
      </dgm:t>
    </dgm:pt>
    <dgm:pt modelId="{84F5FCFB-01D0-48A3-B340-3A98742F37B9}" type="parTrans" cxnId="{85491D7F-64D2-4365-BC7D-4B0B7C8784AA}">
      <dgm:prSet/>
      <dgm:spPr/>
      <dgm:t>
        <a:bodyPr/>
        <a:lstStyle/>
        <a:p>
          <a:endParaRPr lang="en-US"/>
        </a:p>
      </dgm:t>
    </dgm:pt>
    <dgm:pt modelId="{E06ABFE5-403E-4B5F-B1E2-0A3B60ACF53E}" type="sibTrans" cxnId="{85491D7F-64D2-4365-BC7D-4B0B7C8784AA}">
      <dgm:prSet/>
      <dgm:spPr/>
      <dgm:t>
        <a:bodyPr/>
        <a:lstStyle/>
        <a:p>
          <a:endParaRPr lang="en-US"/>
        </a:p>
      </dgm:t>
    </dgm:pt>
    <dgm:pt modelId="{36BB1B70-3144-4CE9-AA56-A6FC016802E7}">
      <dgm:prSet/>
      <dgm:spPr/>
      <dgm:t>
        <a:bodyPr/>
        <a:lstStyle/>
        <a:p>
          <a:r>
            <a:rPr lang="en-US" smtClean="0"/>
            <a:t>When any change has been completed (and successfully reviewed), and the resolution has been applied, the problem record (and KE record) should be updated and formally closed – as should any related incident record that are still open</a:t>
          </a:r>
          <a:endParaRPr lang="en-US" dirty="0" smtClean="0"/>
        </a:p>
      </dgm:t>
    </dgm:pt>
    <dgm:pt modelId="{9895197E-FC39-4086-A392-35B7BFC3A7BC}" type="parTrans" cxnId="{D3B74D5A-B262-4E65-9A1A-E498E4C3A300}">
      <dgm:prSet/>
      <dgm:spPr/>
      <dgm:t>
        <a:bodyPr/>
        <a:lstStyle/>
        <a:p>
          <a:endParaRPr lang="en-US"/>
        </a:p>
      </dgm:t>
    </dgm:pt>
    <dgm:pt modelId="{DFBA0A0F-8B1C-46A3-A7AF-2AF7AB547853}" type="sibTrans" cxnId="{D3B74D5A-B262-4E65-9A1A-E498E4C3A300}">
      <dgm:prSet/>
      <dgm:spPr/>
      <dgm:t>
        <a:bodyPr/>
        <a:lstStyle/>
        <a:p>
          <a:endParaRPr lang="en-US"/>
        </a:p>
      </dgm:t>
    </dgm:pt>
    <dgm:pt modelId="{7774B111-070D-4DC1-9DD1-A3D776FE7A05}">
      <dgm:prSet/>
      <dgm:spPr/>
      <dgm:t>
        <a:bodyPr/>
        <a:lstStyle/>
        <a:p>
          <a:r>
            <a:rPr lang="en-US" smtClean="0"/>
            <a:t>A check should be performed at this time to ensure that the record contains a full historical description of all events – and if not the record should be updated</a:t>
          </a:r>
          <a:endParaRPr lang="en-US" dirty="0" smtClean="0"/>
        </a:p>
      </dgm:t>
    </dgm:pt>
    <dgm:pt modelId="{C3E740B6-EC0D-4EE9-A802-118DF6BFB2A1}" type="parTrans" cxnId="{28CAE639-BD19-48F2-BC8B-5F0F80F4CB8D}">
      <dgm:prSet/>
      <dgm:spPr/>
      <dgm:t>
        <a:bodyPr/>
        <a:lstStyle/>
        <a:p>
          <a:endParaRPr lang="en-US"/>
        </a:p>
      </dgm:t>
    </dgm:pt>
    <dgm:pt modelId="{5F70401F-BEF5-4FE4-AC4F-B4C51E3A133E}" type="sibTrans" cxnId="{28CAE639-BD19-48F2-BC8B-5F0F80F4CB8D}">
      <dgm:prSet/>
      <dgm:spPr/>
      <dgm:t>
        <a:bodyPr/>
        <a:lstStyle/>
        <a:p>
          <a:endParaRPr lang="en-US"/>
        </a:p>
      </dgm:t>
    </dgm:pt>
    <dgm:pt modelId="{006E935F-9A37-499F-9FA7-A1678A433FB9}">
      <dgm:prSet/>
      <dgm:spPr/>
      <dgm:t>
        <a:bodyPr/>
        <a:lstStyle/>
        <a:p>
          <a:r>
            <a:rPr lang="en-US" smtClean="0"/>
            <a:t>The status of any related known error record should be updated to shown that the resolution has been successfully applied</a:t>
          </a:r>
          <a:endParaRPr lang="en-US" dirty="0" smtClean="0"/>
        </a:p>
      </dgm:t>
    </dgm:pt>
    <dgm:pt modelId="{022FF86C-03AD-483D-B78F-1F77F67DF83C}" type="parTrans" cxnId="{6B4F9E58-367B-43AD-84B8-403613AD46B3}">
      <dgm:prSet/>
      <dgm:spPr/>
      <dgm:t>
        <a:bodyPr/>
        <a:lstStyle/>
        <a:p>
          <a:endParaRPr lang="en-US"/>
        </a:p>
      </dgm:t>
    </dgm:pt>
    <dgm:pt modelId="{91B70FA0-B927-4DCA-B59D-06619A1E2072}" type="sibTrans" cxnId="{6B4F9E58-367B-43AD-84B8-403613AD46B3}">
      <dgm:prSet/>
      <dgm:spPr/>
      <dgm:t>
        <a:bodyPr/>
        <a:lstStyle/>
        <a:p>
          <a:endParaRPr lang="en-US"/>
        </a:p>
      </dgm:t>
    </dgm:pt>
    <dgm:pt modelId="{A25A9F98-15F7-4802-8EBC-546F0928C4AB}" type="pres">
      <dgm:prSet presAssocID="{8EF5DB93-618E-4865-8837-1BDBE9B3446C}" presName="Name0" presStyleCnt="0">
        <dgm:presLayoutVars>
          <dgm:dir/>
          <dgm:animLvl val="lvl"/>
          <dgm:resizeHandles val="exact"/>
        </dgm:presLayoutVars>
      </dgm:prSet>
      <dgm:spPr/>
      <dgm:t>
        <a:bodyPr/>
        <a:lstStyle/>
        <a:p>
          <a:endParaRPr lang="id-ID"/>
        </a:p>
      </dgm:t>
    </dgm:pt>
    <dgm:pt modelId="{B3085E15-74CE-49F6-910E-80407FB7F86A}" type="pres">
      <dgm:prSet presAssocID="{A946930D-EF08-4BC7-8F75-D8D123BCEEB5}" presName="composite" presStyleCnt="0"/>
      <dgm:spPr/>
    </dgm:pt>
    <dgm:pt modelId="{67E7008D-5067-4272-9E4E-C08E045CAAC9}" type="pres">
      <dgm:prSet presAssocID="{A946930D-EF08-4BC7-8F75-D8D123BCEEB5}" presName="parTx" presStyleLbl="alignNode1" presStyleIdx="0" presStyleCnt="1">
        <dgm:presLayoutVars>
          <dgm:chMax val="0"/>
          <dgm:chPref val="0"/>
          <dgm:bulletEnabled val="1"/>
        </dgm:presLayoutVars>
      </dgm:prSet>
      <dgm:spPr/>
      <dgm:t>
        <a:bodyPr/>
        <a:lstStyle/>
        <a:p>
          <a:endParaRPr lang="id-ID"/>
        </a:p>
      </dgm:t>
    </dgm:pt>
    <dgm:pt modelId="{1AC43397-5897-4204-B8FE-CFA8054E559D}" type="pres">
      <dgm:prSet presAssocID="{A946930D-EF08-4BC7-8F75-D8D123BCEEB5}" presName="desTx" presStyleLbl="alignAccFollowNode1" presStyleIdx="0" presStyleCnt="1">
        <dgm:presLayoutVars>
          <dgm:bulletEnabled val="1"/>
        </dgm:presLayoutVars>
      </dgm:prSet>
      <dgm:spPr/>
      <dgm:t>
        <a:bodyPr/>
        <a:lstStyle/>
        <a:p>
          <a:endParaRPr lang="id-ID"/>
        </a:p>
      </dgm:t>
    </dgm:pt>
  </dgm:ptLst>
  <dgm:cxnLst>
    <dgm:cxn modelId="{28CAE639-BD19-48F2-BC8B-5F0F80F4CB8D}" srcId="{A946930D-EF08-4BC7-8F75-D8D123BCEEB5}" destId="{7774B111-070D-4DC1-9DD1-A3D776FE7A05}" srcOrd="1" destOrd="0" parTransId="{C3E740B6-EC0D-4EE9-A802-118DF6BFB2A1}" sibTransId="{5F70401F-BEF5-4FE4-AC4F-B4C51E3A133E}"/>
    <dgm:cxn modelId="{85491D7F-64D2-4365-BC7D-4B0B7C8784AA}" srcId="{8EF5DB93-618E-4865-8837-1BDBE9B3446C}" destId="{A946930D-EF08-4BC7-8F75-D8D123BCEEB5}" srcOrd="0" destOrd="0" parTransId="{84F5FCFB-01D0-48A3-B340-3A98742F37B9}" sibTransId="{E06ABFE5-403E-4B5F-B1E2-0A3B60ACF53E}"/>
    <dgm:cxn modelId="{D3B74D5A-B262-4E65-9A1A-E498E4C3A300}" srcId="{A946930D-EF08-4BC7-8F75-D8D123BCEEB5}" destId="{36BB1B70-3144-4CE9-AA56-A6FC016802E7}" srcOrd="0" destOrd="0" parTransId="{9895197E-FC39-4086-A392-35B7BFC3A7BC}" sibTransId="{DFBA0A0F-8B1C-46A3-A7AF-2AF7AB547853}"/>
    <dgm:cxn modelId="{E301A57B-4FB1-4FED-8DFE-07C197E35542}" type="presOf" srcId="{8EF5DB93-618E-4865-8837-1BDBE9B3446C}" destId="{A25A9F98-15F7-4802-8EBC-546F0928C4AB}" srcOrd="0" destOrd="0" presId="urn:microsoft.com/office/officeart/2005/8/layout/hList1"/>
    <dgm:cxn modelId="{7172D604-C72A-4177-A314-072BE9ACBACE}" type="presOf" srcId="{36BB1B70-3144-4CE9-AA56-A6FC016802E7}" destId="{1AC43397-5897-4204-B8FE-CFA8054E559D}" srcOrd="0" destOrd="0" presId="urn:microsoft.com/office/officeart/2005/8/layout/hList1"/>
    <dgm:cxn modelId="{BB8B081F-56B4-4B07-BBD1-28A11D4883CA}" type="presOf" srcId="{7774B111-070D-4DC1-9DD1-A3D776FE7A05}" destId="{1AC43397-5897-4204-B8FE-CFA8054E559D}" srcOrd="0" destOrd="1" presId="urn:microsoft.com/office/officeart/2005/8/layout/hList1"/>
    <dgm:cxn modelId="{56261E4F-6E26-44C6-B4E1-12A6D34A3D83}" type="presOf" srcId="{A946930D-EF08-4BC7-8F75-D8D123BCEEB5}" destId="{67E7008D-5067-4272-9E4E-C08E045CAAC9}" srcOrd="0" destOrd="0" presId="urn:microsoft.com/office/officeart/2005/8/layout/hList1"/>
    <dgm:cxn modelId="{6B4F9E58-367B-43AD-84B8-403613AD46B3}" srcId="{A946930D-EF08-4BC7-8F75-D8D123BCEEB5}" destId="{006E935F-9A37-499F-9FA7-A1678A433FB9}" srcOrd="2" destOrd="0" parTransId="{022FF86C-03AD-483D-B78F-1F77F67DF83C}" sibTransId="{91B70FA0-B927-4DCA-B59D-06619A1E2072}"/>
    <dgm:cxn modelId="{94CC2DE1-4AE7-48F6-9B5E-56F88B00044B}" type="presOf" srcId="{006E935F-9A37-499F-9FA7-A1678A433FB9}" destId="{1AC43397-5897-4204-B8FE-CFA8054E559D}" srcOrd="0" destOrd="2" presId="urn:microsoft.com/office/officeart/2005/8/layout/hList1"/>
    <dgm:cxn modelId="{0034424D-4B3F-4103-B988-9CF3F0D0CE5B}" type="presParOf" srcId="{A25A9F98-15F7-4802-8EBC-546F0928C4AB}" destId="{B3085E15-74CE-49F6-910E-80407FB7F86A}" srcOrd="0" destOrd="0" presId="urn:microsoft.com/office/officeart/2005/8/layout/hList1"/>
    <dgm:cxn modelId="{9349F091-97E1-4319-AD47-488A9E54D7E9}" type="presParOf" srcId="{B3085E15-74CE-49F6-910E-80407FB7F86A}" destId="{67E7008D-5067-4272-9E4E-C08E045CAAC9}" srcOrd="0" destOrd="0" presId="urn:microsoft.com/office/officeart/2005/8/layout/hList1"/>
    <dgm:cxn modelId="{60CDF573-3D2C-4279-9A52-A95A477C3AD6}" type="presParOf" srcId="{B3085E15-74CE-49F6-910E-80407FB7F86A}" destId="{1AC43397-5897-4204-B8FE-CFA8054E559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FC7357E-C461-4552-9349-4405B69927A7}" type="doc">
      <dgm:prSet loTypeId="urn:microsoft.com/office/officeart/2005/8/layout/list1" loCatId="list" qsTypeId="urn:microsoft.com/office/officeart/2005/8/quickstyle/simple1" qsCatId="simple" csTypeId="urn:microsoft.com/office/officeart/2005/8/colors/colorful1#9" csCatId="colorful" phldr="1"/>
      <dgm:spPr/>
      <dgm:t>
        <a:bodyPr/>
        <a:lstStyle/>
        <a:p>
          <a:endParaRPr lang="id-ID"/>
        </a:p>
      </dgm:t>
    </dgm:pt>
    <dgm:pt modelId="{1B1AC16B-84A3-4C8F-84E9-037D186B9805}">
      <dgm:prSet phldrT="[Text]"/>
      <dgm:spPr/>
      <dgm:t>
        <a:bodyPr/>
        <a:lstStyle/>
        <a:p>
          <a:r>
            <a:rPr lang="id-ID" dirty="0" smtClean="0"/>
            <a:t>Access</a:t>
          </a:r>
          <a:endParaRPr lang="id-ID" dirty="0"/>
        </a:p>
      </dgm:t>
    </dgm:pt>
    <dgm:pt modelId="{B930191F-96A0-48D9-93BA-9D8AACF5DBB7}" type="parTrans" cxnId="{DCACAC25-609D-4578-897D-0B0AB8983975}">
      <dgm:prSet/>
      <dgm:spPr/>
    </dgm:pt>
    <dgm:pt modelId="{E4A55F80-EDBA-4127-AABA-8A5345C95FC7}" type="sibTrans" cxnId="{DCACAC25-609D-4578-897D-0B0AB8983975}">
      <dgm:prSet/>
      <dgm:spPr/>
    </dgm:pt>
    <dgm:pt modelId="{906C157A-D08F-4C5F-9E51-98DBDDCC9820}">
      <dgm:prSet phldrT="[Text]"/>
      <dgm:spPr/>
      <dgm:t>
        <a:bodyPr/>
        <a:lstStyle/>
        <a:p>
          <a:r>
            <a:rPr lang="id-ID" dirty="0" smtClean="0"/>
            <a:t>Identity</a:t>
          </a:r>
          <a:endParaRPr lang="id-ID" dirty="0"/>
        </a:p>
      </dgm:t>
    </dgm:pt>
    <dgm:pt modelId="{70F8A6C6-52BA-4E87-B55F-894B8B5CC2D9}" type="parTrans" cxnId="{FD4546C1-96DA-4E36-8C93-7E19EB3A3D52}">
      <dgm:prSet/>
      <dgm:spPr/>
    </dgm:pt>
    <dgm:pt modelId="{A3D646FC-9DE1-4C9F-9FC9-B2F08890AFFB}" type="sibTrans" cxnId="{FD4546C1-96DA-4E36-8C93-7E19EB3A3D52}">
      <dgm:prSet/>
      <dgm:spPr/>
    </dgm:pt>
    <dgm:pt modelId="{38132799-1793-4D15-9F47-721A21664C15}">
      <dgm:prSet phldrT="[Text]"/>
      <dgm:spPr/>
      <dgm:t>
        <a:bodyPr/>
        <a:lstStyle/>
        <a:p>
          <a:r>
            <a:rPr lang="id-ID" dirty="0" smtClean="0"/>
            <a:t>Rights</a:t>
          </a:r>
          <a:endParaRPr lang="id-ID" dirty="0"/>
        </a:p>
      </dgm:t>
    </dgm:pt>
    <dgm:pt modelId="{45AA7155-BC2C-4DF4-B912-178EA4E19B76}" type="parTrans" cxnId="{3E7C7CA6-9CBA-4B85-B737-244AA4A546BF}">
      <dgm:prSet/>
      <dgm:spPr/>
    </dgm:pt>
    <dgm:pt modelId="{716FDCBC-23E0-4C46-890C-D2073464D4E8}" type="sibTrans" cxnId="{3E7C7CA6-9CBA-4B85-B737-244AA4A546BF}">
      <dgm:prSet/>
      <dgm:spPr/>
    </dgm:pt>
    <dgm:pt modelId="{263ED34F-02B8-4909-A58B-9D4A9DFF0B01}">
      <dgm:prSet phldrT="[Text]"/>
      <dgm:spPr/>
      <dgm:t>
        <a:bodyPr/>
        <a:lstStyle/>
        <a:p>
          <a:r>
            <a:rPr lang="id-ID" dirty="0" smtClean="0"/>
            <a:t>Services or service groups</a:t>
          </a:r>
          <a:endParaRPr lang="id-ID" dirty="0"/>
        </a:p>
      </dgm:t>
    </dgm:pt>
    <dgm:pt modelId="{DB7BFA7C-6B88-475C-845D-8ECF61BB6533}" type="parTrans" cxnId="{14617576-217F-45D1-945F-D4805BA2DACE}">
      <dgm:prSet/>
      <dgm:spPr/>
    </dgm:pt>
    <dgm:pt modelId="{3980144B-4884-41C9-A80B-844B318D297B}" type="sibTrans" cxnId="{14617576-217F-45D1-945F-D4805BA2DACE}">
      <dgm:prSet/>
      <dgm:spPr/>
    </dgm:pt>
    <dgm:pt modelId="{A73E8B7E-06A0-458A-A129-8653BDCCA5D0}">
      <dgm:prSet phldrT="[Text]"/>
      <dgm:spPr/>
      <dgm:t>
        <a:bodyPr/>
        <a:lstStyle/>
        <a:p>
          <a:r>
            <a:rPr lang="id-ID" dirty="0" smtClean="0"/>
            <a:t>Directory Services</a:t>
          </a:r>
          <a:endParaRPr lang="id-ID" dirty="0"/>
        </a:p>
      </dgm:t>
    </dgm:pt>
    <dgm:pt modelId="{3F8C065E-DD0D-4E04-9DFD-6EAC9816A88A}" type="parTrans" cxnId="{B70616C0-BE77-40EF-9F97-4C4A6DE0F8D4}">
      <dgm:prSet/>
      <dgm:spPr/>
    </dgm:pt>
    <dgm:pt modelId="{B22E5AEB-4F41-4D88-BC06-66E8924A7257}" type="sibTrans" cxnId="{B70616C0-BE77-40EF-9F97-4C4A6DE0F8D4}">
      <dgm:prSet/>
      <dgm:spPr/>
    </dgm:pt>
    <dgm:pt modelId="{7C8069EC-2B4E-4330-8B47-B96AB69557F7}" type="pres">
      <dgm:prSet presAssocID="{2FC7357E-C461-4552-9349-4405B69927A7}" presName="linear" presStyleCnt="0">
        <dgm:presLayoutVars>
          <dgm:dir/>
          <dgm:animLvl val="lvl"/>
          <dgm:resizeHandles val="exact"/>
        </dgm:presLayoutVars>
      </dgm:prSet>
      <dgm:spPr/>
      <dgm:t>
        <a:bodyPr/>
        <a:lstStyle/>
        <a:p>
          <a:endParaRPr lang="id-ID"/>
        </a:p>
      </dgm:t>
    </dgm:pt>
    <dgm:pt modelId="{8464802E-88C1-403E-AFE7-5D4509AE56B7}" type="pres">
      <dgm:prSet presAssocID="{1B1AC16B-84A3-4C8F-84E9-037D186B9805}" presName="parentLin" presStyleCnt="0"/>
      <dgm:spPr/>
    </dgm:pt>
    <dgm:pt modelId="{8D2E6FD6-FC75-45D9-8F9A-2F49649591D8}" type="pres">
      <dgm:prSet presAssocID="{1B1AC16B-84A3-4C8F-84E9-037D186B9805}" presName="parentLeftMargin" presStyleLbl="node1" presStyleIdx="0" presStyleCnt="5"/>
      <dgm:spPr/>
      <dgm:t>
        <a:bodyPr/>
        <a:lstStyle/>
        <a:p>
          <a:endParaRPr lang="id-ID"/>
        </a:p>
      </dgm:t>
    </dgm:pt>
    <dgm:pt modelId="{DFEECFBB-4B39-4A1E-85C9-DD6DD1A3C013}" type="pres">
      <dgm:prSet presAssocID="{1B1AC16B-84A3-4C8F-84E9-037D186B9805}" presName="parentText" presStyleLbl="node1" presStyleIdx="0" presStyleCnt="5">
        <dgm:presLayoutVars>
          <dgm:chMax val="0"/>
          <dgm:bulletEnabled val="1"/>
        </dgm:presLayoutVars>
      </dgm:prSet>
      <dgm:spPr/>
      <dgm:t>
        <a:bodyPr/>
        <a:lstStyle/>
        <a:p>
          <a:endParaRPr lang="id-ID"/>
        </a:p>
      </dgm:t>
    </dgm:pt>
    <dgm:pt modelId="{17589F51-7BB0-409F-ADEA-632BFC54941B}" type="pres">
      <dgm:prSet presAssocID="{1B1AC16B-84A3-4C8F-84E9-037D186B9805}" presName="negativeSpace" presStyleCnt="0"/>
      <dgm:spPr/>
    </dgm:pt>
    <dgm:pt modelId="{81DE78E8-669C-465F-B9C3-6DB13BDE346A}" type="pres">
      <dgm:prSet presAssocID="{1B1AC16B-84A3-4C8F-84E9-037D186B9805}" presName="childText" presStyleLbl="conFgAcc1" presStyleIdx="0" presStyleCnt="5">
        <dgm:presLayoutVars>
          <dgm:bulletEnabled val="1"/>
        </dgm:presLayoutVars>
      </dgm:prSet>
      <dgm:spPr/>
    </dgm:pt>
    <dgm:pt modelId="{C68C5F56-A227-4921-B9BD-842286B32B07}" type="pres">
      <dgm:prSet presAssocID="{E4A55F80-EDBA-4127-AABA-8A5345C95FC7}" presName="spaceBetweenRectangles" presStyleCnt="0"/>
      <dgm:spPr/>
    </dgm:pt>
    <dgm:pt modelId="{47054AEB-4CE5-4C40-97CD-F9C4C44AFE4A}" type="pres">
      <dgm:prSet presAssocID="{906C157A-D08F-4C5F-9E51-98DBDDCC9820}" presName="parentLin" presStyleCnt="0"/>
      <dgm:spPr/>
    </dgm:pt>
    <dgm:pt modelId="{82BAF607-8BEA-4E8E-A267-355BB01F494E}" type="pres">
      <dgm:prSet presAssocID="{906C157A-D08F-4C5F-9E51-98DBDDCC9820}" presName="parentLeftMargin" presStyleLbl="node1" presStyleIdx="0" presStyleCnt="5"/>
      <dgm:spPr/>
      <dgm:t>
        <a:bodyPr/>
        <a:lstStyle/>
        <a:p>
          <a:endParaRPr lang="id-ID"/>
        </a:p>
      </dgm:t>
    </dgm:pt>
    <dgm:pt modelId="{AF29A27D-3A5F-4478-A26B-83A22624D7D0}" type="pres">
      <dgm:prSet presAssocID="{906C157A-D08F-4C5F-9E51-98DBDDCC9820}" presName="parentText" presStyleLbl="node1" presStyleIdx="1" presStyleCnt="5">
        <dgm:presLayoutVars>
          <dgm:chMax val="0"/>
          <dgm:bulletEnabled val="1"/>
        </dgm:presLayoutVars>
      </dgm:prSet>
      <dgm:spPr/>
      <dgm:t>
        <a:bodyPr/>
        <a:lstStyle/>
        <a:p>
          <a:endParaRPr lang="id-ID"/>
        </a:p>
      </dgm:t>
    </dgm:pt>
    <dgm:pt modelId="{CBA2A72E-FD23-4526-827C-AD40C156B2EF}" type="pres">
      <dgm:prSet presAssocID="{906C157A-D08F-4C5F-9E51-98DBDDCC9820}" presName="negativeSpace" presStyleCnt="0"/>
      <dgm:spPr/>
    </dgm:pt>
    <dgm:pt modelId="{DCF741B2-D29F-410B-9564-4A19FC5C1221}" type="pres">
      <dgm:prSet presAssocID="{906C157A-D08F-4C5F-9E51-98DBDDCC9820}" presName="childText" presStyleLbl="conFgAcc1" presStyleIdx="1" presStyleCnt="5">
        <dgm:presLayoutVars>
          <dgm:bulletEnabled val="1"/>
        </dgm:presLayoutVars>
      </dgm:prSet>
      <dgm:spPr/>
    </dgm:pt>
    <dgm:pt modelId="{D5B8A1C6-3128-484B-91E3-701A72EAD292}" type="pres">
      <dgm:prSet presAssocID="{A3D646FC-9DE1-4C9F-9FC9-B2F08890AFFB}" presName="spaceBetweenRectangles" presStyleCnt="0"/>
      <dgm:spPr/>
    </dgm:pt>
    <dgm:pt modelId="{DF2BAA13-06D5-4D8F-B1DB-EE0C97910B38}" type="pres">
      <dgm:prSet presAssocID="{38132799-1793-4D15-9F47-721A21664C15}" presName="parentLin" presStyleCnt="0"/>
      <dgm:spPr/>
    </dgm:pt>
    <dgm:pt modelId="{4D4533AF-639F-46D9-A09C-BF790CD073C6}" type="pres">
      <dgm:prSet presAssocID="{38132799-1793-4D15-9F47-721A21664C15}" presName="parentLeftMargin" presStyleLbl="node1" presStyleIdx="1" presStyleCnt="5"/>
      <dgm:spPr/>
      <dgm:t>
        <a:bodyPr/>
        <a:lstStyle/>
        <a:p>
          <a:endParaRPr lang="id-ID"/>
        </a:p>
      </dgm:t>
    </dgm:pt>
    <dgm:pt modelId="{A98C7440-E45E-460B-83F5-1E554056D1AA}" type="pres">
      <dgm:prSet presAssocID="{38132799-1793-4D15-9F47-721A21664C15}" presName="parentText" presStyleLbl="node1" presStyleIdx="2" presStyleCnt="5">
        <dgm:presLayoutVars>
          <dgm:chMax val="0"/>
          <dgm:bulletEnabled val="1"/>
        </dgm:presLayoutVars>
      </dgm:prSet>
      <dgm:spPr/>
      <dgm:t>
        <a:bodyPr/>
        <a:lstStyle/>
        <a:p>
          <a:endParaRPr lang="id-ID"/>
        </a:p>
      </dgm:t>
    </dgm:pt>
    <dgm:pt modelId="{24A3E158-D211-4F74-92E1-82DFFD827D91}" type="pres">
      <dgm:prSet presAssocID="{38132799-1793-4D15-9F47-721A21664C15}" presName="negativeSpace" presStyleCnt="0"/>
      <dgm:spPr/>
    </dgm:pt>
    <dgm:pt modelId="{F2FE1C1E-A6E9-489C-A0EA-EA3DA6BA0EEC}" type="pres">
      <dgm:prSet presAssocID="{38132799-1793-4D15-9F47-721A21664C15}" presName="childText" presStyleLbl="conFgAcc1" presStyleIdx="2" presStyleCnt="5">
        <dgm:presLayoutVars>
          <dgm:bulletEnabled val="1"/>
        </dgm:presLayoutVars>
      </dgm:prSet>
      <dgm:spPr/>
    </dgm:pt>
    <dgm:pt modelId="{2B01117E-35F3-43F9-A5A9-4054480B1586}" type="pres">
      <dgm:prSet presAssocID="{716FDCBC-23E0-4C46-890C-D2073464D4E8}" presName="spaceBetweenRectangles" presStyleCnt="0"/>
      <dgm:spPr/>
    </dgm:pt>
    <dgm:pt modelId="{23A58194-8D31-4D73-BED6-779B6B960D72}" type="pres">
      <dgm:prSet presAssocID="{263ED34F-02B8-4909-A58B-9D4A9DFF0B01}" presName="parentLin" presStyleCnt="0"/>
      <dgm:spPr/>
    </dgm:pt>
    <dgm:pt modelId="{04E511DA-EF76-463C-8927-D3B2AB07D9B3}" type="pres">
      <dgm:prSet presAssocID="{263ED34F-02B8-4909-A58B-9D4A9DFF0B01}" presName="parentLeftMargin" presStyleLbl="node1" presStyleIdx="2" presStyleCnt="5"/>
      <dgm:spPr/>
      <dgm:t>
        <a:bodyPr/>
        <a:lstStyle/>
        <a:p>
          <a:endParaRPr lang="id-ID"/>
        </a:p>
      </dgm:t>
    </dgm:pt>
    <dgm:pt modelId="{FDF46C4B-FB34-44FF-9F65-BD1C491E8960}" type="pres">
      <dgm:prSet presAssocID="{263ED34F-02B8-4909-A58B-9D4A9DFF0B01}" presName="parentText" presStyleLbl="node1" presStyleIdx="3" presStyleCnt="5">
        <dgm:presLayoutVars>
          <dgm:chMax val="0"/>
          <dgm:bulletEnabled val="1"/>
        </dgm:presLayoutVars>
      </dgm:prSet>
      <dgm:spPr/>
      <dgm:t>
        <a:bodyPr/>
        <a:lstStyle/>
        <a:p>
          <a:endParaRPr lang="id-ID"/>
        </a:p>
      </dgm:t>
    </dgm:pt>
    <dgm:pt modelId="{284F3632-B991-459B-AA46-9DB6CAFB40A5}" type="pres">
      <dgm:prSet presAssocID="{263ED34F-02B8-4909-A58B-9D4A9DFF0B01}" presName="negativeSpace" presStyleCnt="0"/>
      <dgm:spPr/>
    </dgm:pt>
    <dgm:pt modelId="{179FCF0E-BDC9-4FAB-BE5E-65D287387645}" type="pres">
      <dgm:prSet presAssocID="{263ED34F-02B8-4909-A58B-9D4A9DFF0B01}" presName="childText" presStyleLbl="conFgAcc1" presStyleIdx="3" presStyleCnt="5">
        <dgm:presLayoutVars>
          <dgm:bulletEnabled val="1"/>
        </dgm:presLayoutVars>
      </dgm:prSet>
      <dgm:spPr/>
    </dgm:pt>
    <dgm:pt modelId="{369CA7FF-90DC-4554-837A-F950CF06A737}" type="pres">
      <dgm:prSet presAssocID="{3980144B-4884-41C9-A80B-844B318D297B}" presName="spaceBetweenRectangles" presStyleCnt="0"/>
      <dgm:spPr/>
    </dgm:pt>
    <dgm:pt modelId="{FF6B6A67-3BAD-4839-810E-78F193B574FE}" type="pres">
      <dgm:prSet presAssocID="{A73E8B7E-06A0-458A-A129-8653BDCCA5D0}" presName="parentLin" presStyleCnt="0"/>
      <dgm:spPr/>
    </dgm:pt>
    <dgm:pt modelId="{E2600C0D-35F9-4740-9219-DE355AB36D80}" type="pres">
      <dgm:prSet presAssocID="{A73E8B7E-06A0-458A-A129-8653BDCCA5D0}" presName="parentLeftMargin" presStyleLbl="node1" presStyleIdx="3" presStyleCnt="5"/>
      <dgm:spPr/>
      <dgm:t>
        <a:bodyPr/>
        <a:lstStyle/>
        <a:p>
          <a:endParaRPr lang="id-ID"/>
        </a:p>
      </dgm:t>
    </dgm:pt>
    <dgm:pt modelId="{EB010148-C672-4A57-8705-80AA47E7811F}" type="pres">
      <dgm:prSet presAssocID="{A73E8B7E-06A0-458A-A129-8653BDCCA5D0}" presName="parentText" presStyleLbl="node1" presStyleIdx="4" presStyleCnt="5">
        <dgm:presLayoutVars>
          <dgm:chMax val="0"/>
          <dgm:bulletEnabled val="1"/>
        </dgm:presLayoutVars>
      </dgm:prSet>
      <dgm:spPr/>
      <dgm:t>
        <a:bodyPr/>
        <a:lstStyle/>
        <a:p>
          <a:endParaRPr lang="id-ID"/>
        </a:p>
      </dgm:t>
    </dgm:pt>
    <dgm:pt modelId="{389D989D-B17F-426C-8210-B4C00FD53E1C}" type="pres">
      <dgm:prSet presAssocID="{A73E8B7E-06A0-458A-A129-8653BDCCA5D0}" presName="negativeSpace" presStyleCnt="0"/>
      <dgm:spPr/>
    </dgm:pt>
    <dgm:pt modelId="{DC045130-D65A-4176-8537-17E712FB127B}" type="pres">
      <dgm:prSet presAssocID="{A73E8B7E-06A0-458A-A129-8653BDCCA5D0}" presName="childText" presStyleLbl="conFgAcc1" presStyleIdx="4" presStyleCnt="5">
        <dgm:presLayoutVars>
          <dgm:bulletEnabled val="1"/>
        </dgm:presLayoutVars>
      </dgm:prSet>
      <dgm:spPr/>
    </dgm:pt>
  </dgm:ptLst>
  <dgm:cxnLst>
    <dgm:cxn modelId="{5F89284D-342F-4844-A711-10B2B516648C}" type="presOf" srcId="{2FC7357E-C461-4552-9349-4405B69927A7}" destId="{7C8069EC-2B4E-4330-8B47-B96AB69557F7}" srcOrd="0" destOrd="0" presId="urn:microsoft.com/office/officeart/2005/8/layout/list1"/>
    <dgm:cxn modelId="{1067A760-A2FC-45A3-94E1-6F8D1B9A1A91}" type="presOf" srcId="{906C157A-D08F-4C5F-9E51-98DBDDCC9820}" destId="{82BAF607-8BEA-4E8E-A267-355BB01F494E}" srcOrd="0" destOrd="0" presId="urn:microsoft.com/office/officeart/2005/8/layout/list1"/>
    <dgm:cxn modelId="{3E7C7CA6-9CBA-4B85-B737-244AA4A546BF}" srcId="{2FC7357E-C461-4552-9349-4405B69927A7}" destId="{38132799-1793-4D15-9F47-721A21664C15}" srcOrd="2" destOrd="0" parTransId="{45AA7155-BC2C-4DF4-B912-178EA4E19B76}" sibTransId="{716FDCBC-23E0-4C46-890C-D2073464D4E8}"/>
    <dgm:cxn modelId="{04A88A1C-4C3F-4E59-A8E1-6F690791FC22}" type="presOf" srcId="{263ED34F-02B8-4909-A58B-9D4A9DFF0B01}" destId="{FDF46C4B-FB34-44FF-9F65-BD1C491E8960}" srcOrd="1" destOrd="0" presId="urn:microsoft.com/office/officeart/2005/8/layout/list1"/>
    <dgm:cxn modelId="{C2A5626C-29E4-465B-AC55-A5D3EB504F7C}" type="presOf" srcId="{906C157A-D08F-4C5F-9E51-98DBDDCC9820}" destId="{AF29A27D-3A5F-4478-A26B-83A22624D7D0}" srcOrd="1" destOrd="0" presId="urn:microsoft.com/office/officeart/2005/8/layout/list1"/>
    <dgm:cxn modelId="{2BE6BBA0-04FE-41C0-91A6-FA9D789DE60E}" type="presOf" srcId="{A73E8B7E-06A0-458A-A129-8653BDCCA5D0}" destId="{EB010148-C672-4A57-8705-80AA47E7811F}" srcOrd="1" destOrd="0" presId="urn:microsoft.com/office/officeart/2005/8/layout/list1"/>
    <dgm:cxn modelId="{970ADA4F-D3CA-4CBA-9187-8BDF6F8F13A2}" type="presOf" srcId="{38132799-1793-4D15-9F47-721A21664C15}" destId="{4D4533AF-639F-46D9-A09C-BF790CD073C6}" srcOrd="0" destOrd="0" presId="urn:microsoft.com/office/officeart/2005/8/layout/list1"/>
    <dgm:cxn modelId="{4529238A-ECD5-4B16-ABC4-3A0BCB66CF68}" type="presOf" srcId="{1B1AC16B-84A3-4C8F-84E9-037D186B9805}" destId="{8D2E6FD6-FC75-45D9-8F9A-2F49649591D8}" srcOrd="0" destOrd="0" presId="urn:microsoft.com/office/officeart/2005/8/layout/list1"/>
    <dgm:cxn modelId="{FD4546C1-96DA-4E36-8C93-7E19EB3A3D52}" srcId="{2FC7357E-C461-4552-9349-4405B69927A7}" destId="{906C157A-D08F-4C5F-9E51-98DBDDCC9820}" srcOrd="1" destOrd="0" parTransId="{70F8A6C6-52BA-4E87-B55F-894B8B5CC2D9}" sibTransId="{A3D646FC-9DE1-4C9F-9FC9-B2F08890AFFB}"/>
    <dgm:cxn modelId="{14617576-217F-45D1-945F-D4805BA2DACE}" srcId="{2FC7357E-C461-4552-9349-4405B69927A7}" destId="{263ED34F-02B8-4909-A58B-9D4A9DFF0B01}" srcOrd="3" destOrd="0" parTransId="{DB7BFA7C-6B88-475C-845D-8ECF61BB6533}" sibTransId="{3980144B-4884-41C9-A80B-844B318D297B}"/>
    <dgm:cxn modelId="{2076994B-FE3B-4AC9-9F30-BCC7A30A16F2}" type="presOf" srcId="{1B1AC16B-84A3-4C8F-84E9-037D186B9805}" destId="{DFEECFBB-4B39-4A1E-85C9-DD6DD1A3C013}" srcOrd="1" destOrd="0" presId="urn:microsoft.com/office/officeart/2005/8/layout/list1"/>
    <dgm:cxn modelId="{CA3B4CE3-CE8B-4AD7-939C-C3C64799621A}" type="presOf" srcId="{38132799-1793-4D15-9F47-721A21664C15}" destId="{A98C7440-E45E-460B-83F5-1E554056D1AA}" srcOrd="1" destOrd="0" presId="urn:microsoft.com/office/officeart/2005/8/layout/list1"/>
    <dgm:cxn modelId="{472AF89F-36D8-4E87-9D1C-0095532F93B0}" type="presOf" srcId="{263ED34F-02B8-4909-A58B-9D4A9DFF0B01}" destId="{04E511DA-EF76-463C-8927-D3B2AB07D9B3}" srcOrd="0" destOrd="0" presId="urn:microsoft.com/office/officeart/2005/8/layout/list1"/>
    <dgm:cxn modelId="{DCACAC25-609D-4578-897D-0B0AB8983975}" srcId="{2FC7357E-C461-4552-9349-4405B69927A7}" destId="{1B1AC16B-84A3-4C8F-84E9-037D186B9805}" srcOrd="0" destOrd="0" parTransId="{B930191F-96A0-48D9-93BA-9D8AACF5DBB7}" sibTransId="{E4A55F80-EDBA-4127-AABA-8A5345C95FC7}"/>
    <dgm:cxn modelId="{B70616C0-BE77-40EF-9F97-4C4A6DE0F8D4}" srcId="{2FC7357E-C461-4552-9349-4405B69927A7}" destId="{A73E8B7E-06A0-458A-A129-8653BDCCA5D0}" srcOrd="4" destOrd="0" parTransId="{3F8C065E-DD0D-4E04-9DFD-6EAC9816A88A}" sibTransId="{B22E5AEB-4F41-4D88-BC06-66E8924A7257}"/>
    <dgm:cxn modelId="{34A4C542-104B-450A-8679-667D34738541}" type="presOf" srcId="{A73E8B7E-06A0-458A-A129-8653BDCCA5D0}" destId="{E2600C0D-35F9-4740-9219-DE355AB36D80}" srcOrd="0" destOrd="0" presId="urn:microsoft.com/office/officeart/2005/8/layout/list1"/>
    <dgm:cxn modelId="{50B5FC00-B719-4897-8B1C-779D8642972B}" type="presParOf" srcId="{7C8069EC-2B4E-4330-8B47-B96AB69557F7}" destId="{8464802E-88C1-403E-AFE7-5D4509AE56B7}" srcOrd="0" destOrd="0" presId="urn:microsoft.com/office/officeart/2005/8/layout/list1"/>
    <dgm:cxn modelId="{15AAB591-8996-465A-995B-48A1B4745EC2}" type="presParOf" srcId="{8464802E-88C1-403E-AFE7-5D4509AE56B7}" destId="{8D2E6FD6-FC75-45D9-8F9A-2F49649591D8}" srcOrd="0" destOrd="0" presId="urn:microsoft.com/office/officeart/2005/8/layout/list1"/>
    <dgm:cxn modelId="{2CFAAC73-06BF-43B7-AFD1-DB4C5F967963}" type="presParOf" srcId="{8464802E-88C1-403E-AFE7-5D4509AE56B7}" destId="{DFEECFBB-4B39-4A1E-85C9-DD6DD1A3C013}" srcOrd="1" destOrd="0" presId="urn:microsoft.com/office/officeart/2005/8/layout/list1"/>
    <dgm:cxn modelId="{9BAD618C-2BAA-40D6-A3F3-66BFDEE877F7}" type="presParOf" srcId="{7C8069EC-2B4E-4330-8B47-B96AB69557F7}" destId="{17589F51-7BB0-409F-ADEA-632BFC54941B}" srcOrd="1" destOrd="0" presId="urn:microsoft.com/office/officeart/2005/8/layout/list1"/>
    <dgm:cxn modelId="{DE3A0B9E-0B45-4904-8825-9249C4F44340}" type="presParOf" srcId="{7C8069EC-2B4E-4330-8B47-B96AB69557F7}" destId="{81DE78E8-669C-465F-B9C3-6DB13BDE346A}" srcOrd="2" destOrd="0" presId="urn:microsoft.com/office/officeart/2005/8/layout/list1"/>
    <dgm:cxn modelId="{E0899CB2-A99C-40F3-82AD-C2110B3D15F4}" type="presParOf" srcId="{7C8069EC-2B4E-4330-8B47-B96AB69557F7}" destId="{C68C5F56-A227-4921-B9BD-842286B32B07}" srcOrd="3" destOrd="0" presId="urn:microsoft.com/office/officeart/2005/8/layout/list1"/>
    <dgm:cxn modelId="{B14E78DF-4291-468E-9462-157CE3E2DFA3}" type="presParOf" srcId="{7C8069EC-2B4E-4330-8B47-B96AB69557F7}" destId="{47054AEB-4CE5-4C40-97CD-F9C4C44AFE4A}" srcOrd="4" destOrd="0" presId="urn:microsoft.com/office/officeart/2005/8/layout/list1"/>
    <dgm:cxn modelId="{41CD8681-643F-4F5D-8210-670ED4BB824C}" type="presParOf" srcId="{47054AEB-4CE5-4C40-97CD-F9C4C44AFE4A}" destId="{82BAF607-8BEA-4E8E-A267-355BB01F494E}" srcOrd="0" destOrd="0" presId="urn:microsoft.com/office/officeart/2005/8/layout/list1"/>
    <dgm:cxn modelId="{91065752-9DFB-41A2-AEEE-34CCC2441D45}" type="presParOf" srcId="{47054AEB-4CE5-4C40-97CD-F9C4C44AFE4A}" destId="{AF29A27D-3A5F-4478-A26B-83A22624D7D0}" srcOrd="1" destOrd="0" presId="urn:microsoft.com/office/officeart/2005/8/layout/list1"/>
    <dgm:cxn modelId="{7CA714CC-7EF1-4341-BEC0-70896E9C5ED2}" type="presParOf" srcId="{7C8069EC-2B4E-4330-8B47-B96AB69557F7}" destId="{CBA2A72E-FD23-4526-827C-AD40C156B2EF}" srcOrd="5" destOrd="0" presId="urn:microsoft.com/office/officeart/2005/8/layout/list1"/>
    <dgm:cxn modelId="{DBF6A70B-EC73-4651-8B0C-8CB1DB404FEF}" type="presParOf" srcId="{7C8069EC-2B4E-4330-8B47-B96AB69557F7}" destId="{DCF741B2-D29F-410B-9564-4A19FC5C1221}" srcOrd="6" destOrd="0" presId="urn:microsoft.com/office/officeart/2005/8/layout/list1"/>
    <dgm:cxn modelId="{8C1D38A0-C4B1-4585-B6B9-DF188E1EDAEA}" type="presParOf" srcId="{7C8069EC-2B4E-4330-8B47-B96AB69557F7}" destId="{D5B8A1C6-3128-484B-91E3-701A72EAD292}" srcOrd="7" destOrd="0" presId="urn:microsoft.com/office/officeart/2005/8/layout/list1"/>
    <dgm:cxn modelId="{0EC4E5B8-7AD2-469D-877C-12992A15309E}" type="presParOf" srcId="{7C8069EC-2B4E-4330-8B47-B96AB69557F7}" destId="{DF2BAA13-06D5-4D8F-B1DB-EE0C97910B38}" srcOrd="8" destOrd="0" presId="urn:microsoft.com/office/officeart/2005/8/layout/list1"/>
    <dgm:cxn modelId="{6DC524C8-4C7A-40ED-8AC3-A301FEA1DDD7}" type="presParOf" srcId="{DF2BAA13-06D5-4D8F-B1DB-EE0C97910B38}" destId="{4D4533AF-639F-46D9-A09C-BF790CD073C6}" srcOrd="0" destOrd="0" presId="urn:microsoft.com/office/officeart/2005/8/layout/list1"/>
    <dgm:cxn modelId="{BA5B2867-37B5-4451-AA7A-489BDB5D7F63}" type="presParOf" srcId="{DF2BAA13-06D5-4D8F-B1DB-EE0C97910B38}" destId="{A98C7440-E45E-460B-83F5-1E554056D1AA}" srcOrd="1" destOrd="0" presId="urn:microsoft.com/office/officeart/2005/8/layout/list1"/>
    <dgm:cxn modelId="{955A9015-CC20-4DF9-84C0-9022D08294A2}" type="presParOf" srcId="{7C8069EC-2B4E-4330-8B47-B96AB69557F7}" destId="{24A3E158-D211-4F74-92E1-82DFFD827D91}" srcOrd="9" destOrd="0" presId="urn:microsoft.com/office/officeart/2005/8/layout/list1"/>
    <dgm:cxn modelId="{FD3D4FD6-343F-4E10-9074-AFA4634181DE}" type="presParOf" srcId="{7C8069EC-2B4E-4330-8B47-B96AB69557F7}" destId="{F2FE1C1E-A6E9-489C-A0EA-EA3DA6BA0EEC}" srcOrd="10" destOrd="0" presId="urn:microsoft.com/office/officeart/2005/8/layout/list1"/>
    <dgm:cxn modelId="{2918E0DD-0460-40BB-A004-FA4EAF44BF50}" type="presParOf" srcId="{7C8069EC-2B4E-4330-8B47-B96AB69557F7}" destId="{2B01117E-35F3-43F9-A5A9-4054480B1586}" srcOrd="11" destOrd="0" presId="urn:microsoft.com/office/officeart/2005/8/layout/list1"/>
    <dgm:cxn modelId="{F00239BF-3783-483D-B895-3DF19C361F46}" type="presParOf" srcId="{7C8069EC-2B4E-4330-8B47-B96AB69557F7}" destId="{23A58194-8D31-4D73-BED6-779B6B960D72}" srcOrd="12" destOrd="0" presId="urn:microsoft.com/office/officeart/2005/8/layout/list1"/>
    <dgm:cxn modelId="{C5B53ED2-5F51-4FDE-9DD9-E66CA3BA255C}" type="presParOf" srcId="{23A58194-8D31-4D73-BED6-779B6B960D72}" destId="{04E511DA-EF76-463C-8927-D3B2AB07D9B3}" srcOrd="0" destOrd="0" presId="urn:microsoft.com/office/officeart/2005/8/layout/list1"/>
    <dgm:cxn modelId="{8E616AD5-0968-47FA-85A5-AD7499A689EE}" type="presParOf" srcId="{23A58194-8D31-4D73-BED6-779B6B960D72}" destId="{FDF46C4B-FB34-44FF-9F65-BD1C491E8960}" srcOrd="1" destOrd="0" presId="urn:microsoft.com/office/officeart/2005/8/layout/list1"/>
    <dgm:cxn modelId="{179694D4-C1C9-4CD1-9B4B-77CEAEF4EE9B}" type="presParOf" srcId="{7C8069EC-2B4E-4330-8B47-B96AB69557F7}" destId="{284F3632-B991-459B-AA46-9DB6CAFB40A5}" srcOrd="13" destOrd="0" presId="urn:microsoft.com/office/officeart/2005/8/layout/list1"/>
    <dgm:cxn modelId="{E7B2E218-113B-4DDC-B71A-0F6A309B8DD3}" type="presParOf" srcId="{7C8069EC-2B4E-4330-8B47-B96AB69557F7}" destId="{179FCF0E-BDC9-4FAB-BE5E-65D287387645}" srcOrd="14" destOrd="0" presId="urn:microsoft.com/office/officeart/2005/8/layout/list1"/>
    <dgm:cxn modelId="{F42F374A-8C65-4B18-87BB-01A37B4C1C94}" type="presParOf" srcId="{7C8069EC-2B4E-4330-8B47-B96AB69557F7}" destId="{369CA7FF-90DC-4554-837A-F950CF06A737}" srcOrd="15" destOrd="0" presId="urn:microsoft.com/office/officeart/2005/8/layout/list1"/>
    <dgm:cxn modelId="{ED9E3EC6-47A2-4F4C-9AA3-4B808BF95D03}" type="presParOf" srcId="{7C8069EC-2B4E-4330-8B47-B96AB69557F7}" destId="{FF6B6A67-3BAD-4839-810E-78F193B574FE}" srcOrd="16" destOrd="0" presId="urn:microsoft.com/office/officeart/2005/8/layout/list1"/>
    <dgm:cxn modelId="{2D3A88CF-ACAF-4D9E-B060-91034B5F7F7C}" type="presParOf" srcId="{FF6B6A67-3BAD-4839-810E-78F193B574FE}" destId="{E2600C0D-35F9-4740-9219-DE355AB36D80}" srcOrd="0" destOrd="0" presId="urn:microsoft.com/office/officeart/2005/8/layout/list1"/>
    <dgm:cxn modelId="{6D67E832-E584-448F-8BAC-FBCEED9941A5}" type="presParOf" srcId="{FF6B6A67-3BAD-4839-810E-78F193B574FE}" destId="{EB010148-C672-4A57-8705-80AA47E7811F}" srcOrd="1" destOrd="0" presId="urn:microsoft.com/office/officeart/2005/8/layout/list1"/>
    <dgm:cxn modelId="{03A9ACD5-BD6B-4AD6-ACA7-F763153A19DE}" type="presParOf" srcId="{7C8069EC-2B4E-4330-8B47-B96AB69557F7}" destId="{389D989D-B17F-426C-8210-B4C00FD53E1C}" srcOrd="17" destOrd="0" presId="urn:microsoft.com/office/officeart/2005/8/layout/list1"/>
    <dgm:cxn modelId="{1E80F7EA-89A4-4D43-BD5C-6C9B7E92122B}" type="presParOf" srcId="{7C8069EC-2B4E-4330-8B47-B96AB69557F7}" destId="{DC045130-D65A-4176-8537-17E712FB127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780D997-6F86-4E08-A8D1-7F545AF6B97C}" type="doc">
      <dgm:prSet loTypeId="urn:microsoft.com/office/officeart/2005/8/layout/process5" loCatId="process" qsTypeId="urn:microsoft.com/office/officeart/2005/8/quickstyle/simple5" qsCatId="simple" csTypeId="urn:microsoft.com/office/officeart/2005/8/colors/accent1_2" csCatId="accent1" phldr="1"/>
      <dgm:spPr/>
      <dgm:t>
        <a:bodyPr/>
        <a:lstStyle/>
        <a:p>
          <a:endParaRPr lang="id-ID"/>
        </a:p>
      </dgm:t>
    </dgm:pt>
    <dgm:pt modelId="{19EB78BA-0CD0-41D9-BC46-F5454644957B}">
      <dgm:prSet phldrT="[Text]"/>
      <dgm:spPr/>
      <dgm:t>
        <a:bodyPr/>
        <a:lstStyle/>
        <a:p>
          <a:r>
            <a:rPr lang="id-ID" dirty="0" smtClean="0"/>
            <a:t>Requesting access</a:t>
          </a:r>
          <a:endParaRPr lang="id-ID" dirty="0"/>
        </a:p>
      </dgm:t>
    </dgm:pt>
    <dgm:pt modelId="{32AF4DBB-B8F4-4939-B49D-6112AD4F26D3}" type="parTrans" cxnId="{A6EBFF86-1705-4C5D-B4ED-E78B5723DCC9}">
      <dgm:prSet/>
      <dgm:spPr/>
      <dgm:t>
        <a:bodyPr/>
        <a:lstStyle/>
        <a:p>
          <a:endParaRPr lang="id-ID"/>
        </a:p>
      </dgm:t>
    </dgm:pt>
    <dgm:pt modelId="{2C7A9C30-43E6-44BA-B75D-DEEE076DD681}" type="sibTrans" cxnId="{A6EBFF86-1705-4C5D-B4ED-E78B5723DCC9}">
      <dgm:prSet/>
      <dgm:spPr/>
      <dgm:t>
        <a:bodyPr/>
        <a:lstStyle/>
        <a:p>
          <a:endParaRPr lang="id-ID"/>
        </a:p>
      </dgm:t>
    </dgm:pt>
    <dgm:pt modelId="{7169537E-6880-4B8A-9E4C-133B3A07A8DB}">
      <dgm:prSet phldrT="[Text]"/>
      <dgm:spPr/>
      <dgm:t>
        <a:bodyPr/>
        <a:lstStyle/>
        <a:p>
          <a:r>
            <a:rPr lang="id-ID" dirty="0" smtClean="0"/>
            <a:t>Verification</a:t>
          </a:r>
          <a:endParaRPr lang="id-ID" dirty="0"/>
        </a:p>
      </dgm:t>
    </dgm:pt>
    <dgm:pt modelId="{E68CFC19-7E0F-44D1-A0F3-5417CEFB691D}" type="parTrans" cxnId="{D2BDB88D-4CCD-48E5-8B91-47437D74842D}">
      <dgm:prSet/>
      <dgm:spPr/>
      <dgm:t>
        <a:bodyPr/>
        <a:lstStyle/>
        <a:p>
          <a:endParaRPr lang="id-ID"/>
        </a:p>
      </dgm:t>
    </dgm:pt>
    <dgm:pt modelId="{15CD712C-7912-4EB6-B85E-7499D5477637}" type="sibTrans" cxnId="{D2BDB88D-4CCD-48E5-8B91-47437D74842D}">
      <dgm:prSet/>
      <dgm:spPr/>
      <dgm:t>
        <a:bodyPr/>
        <a:lstStyle/>
        <a:p>
          <a:endParaRPr lang="id-ID"/>
        </a:p>
      </dgm:t>
    </dgm:pt>
    <dgm:pt modelId="{48C26C6A-864C-467F-BF72-D7CA1922C58D}">
      <dgm:prSet phldrT="[Text]"/>
      <dgm:spPr/>
      <dgm:t>
        <a:bodyPr/>
        <a:lstStyle/>
        <a:p>
          <a:r>
            <a:rPr lang="id-ID" dirty="0" smtClean="0"/>
            <a:t>Providing rights</a:t>
          </a:r>
          <a:endParaRPr lang="id-ID" dirty="0"/>
        </a:p>
      </dgm:t>
    </dgm:pt>
    <dgm:pt modelId="{1C06D36C-F02C-4021-AE46-6E8E39833F9C}" type="parTrans" cxnId="{1E713DBC-D0D0-4B38-89A2-22A68960DF58}">
      <dgm:prSet/>
      <dgm:spPr/>
      <dgm:t>
        <a:bodyPr/>
        <a:lstStyle/>
        <a:p>
          <a:endParaRPr lang="id-ID"/>
        </a:p>
      </dgm:t>
    </dgm:pt>
    <dgm:pt modelId="{0C3082D1-6709-4658-8CE2-0BAD987493A3}" type="sibTrans" cxnId="{1E713DBC-D0D0-4B38-89A2-22A68960DF58}">
      <dgm:prSet/>
      <dgm:spPr/>
      <dgm:t>
        <a:bodyPr/>
        <a:lstStyle/>
        <a:p>
          <a:endParaRPr lang="id-ID"/>
        </a:p>
      </dgm:t>
    </dgm:pt>
    <dgm:pt modelId="{FA55EB3A-0850-4C71-8782-7CB520973C40}">
      <dgm:prSet phldrT="[Text]"/>
      <dgm:spPr/>
      <dgm:t>
        <a:bodyPr/>
        <a:lstStyle/>
        <a:p>
          <a:r>
            <a:rPr lang="id-ID" dirty="0" smtClean="0"/>
            <a:t>Monitoring identity status</a:t>
          </a:r>
          <a:endParaRPr lang="id-ID" dirty="0"/>
        </a:p>
      </dgm:t>
    </dgm:pt>
    <dgm:pt modelId="{8B64A817-D55E-446E-A2B0-0E5821924AC6}" type="parTrans" cxnId="{51B065EF-EE90-4598-8E9E-54A8880D260F}">
      <dgm:prSet/>
      <dgm:spPr/>
      <dgm:t>
        <a:bodyPr/>
        <a:lstStyle/>
        <a:p>
          <a:endParaRPr lang="id-ID"/>
        </a:p>
      </dgm:t>
    </dgm:pt>
    <dgm:pt modelId="{C51A9996-2C1D-41D5-A143-5836633D3CDE}" type="sibTrans" cxnId="{51B065EF-EE90-4598-8E9E-54A8880D260F}">
      <dgm:prSet/>
      <dgm:spPr/>
      <dgm:t>
        <a:bodyPr/>
        <a:lstStyle/>
        <a:p>
          <a:endParaRPr lang="id-ID"/>
        </a:p>
      </dgm:t>
    </dgm:pt>
    <dgm:pt modelId="{B3C61531-D326-4F1F-B634-68CA23E3170D}">
      <dgm:prSet phldrT="[Text]"/>
      <dgm:spPr/>
      <dgm:t>
        <a:bodyPr/>
        <a:lstStyle/>
        <a:p>
          <a:r>
            <a:rPr lang="id-ID" dirty="0" smtClean="0"/>
            <a:t>Logging and tracking access</a:t>
          </a:r>
          <a:endParaRPr lang="id-ID" dirty="0"/>
        </a:p>
      </dgm:t>
    </dgm:pt>
    <dgm:pt modelId="{ACB3DF0B-47EE-47D3-B6C0-0EAC084A2FA2}" type="parTrans" cxnId="{4AB39142-6C17-433F-8248-0C12A6AE1F11}">
      <dgm:prSet/>
      <dgm:spPr/>
      <dgm:t>
        <a:bodyPr/>
        <a:lstStyle/>
        <a:p>
          <a:endParaRPr lang="id-ID"/>
        </a:p>
      </dgm:t>
    </dgm:pt>
    <dgm:pt modelId="{A5F8E4C9-A276-48E8-865C-2FC4099BECDC}" type="sibTrans" cxnId="{4AB39142-6C17-433F-8248-0C12A6AE1F11}">
      <dgm:prSet/>
      <dgm:spPr/>
      <dgm:t>
        <a:bodyPr/>
        <a:lstStyle/>
        <a:p>
          <a:endParaRPr lang="id-ID"/>
        </a:p>
      </dgm:t>
    </dgm:pt>
    <dgm:pt modelId="{7DB4B0E0-DB63-4143-857C-42190D78D795}">
      <dgm:prSet phldrT="[Text]"/>
      <dgm:spPr/>
      <dgm:t>
        <a:bodyPr/>
        <a:lstStyle/>
        <a:p>
          <a:r>
            <a:rPr lang="id-ID" dirty="0" smtClean="0"/>
            <a:t>Removing or restricting rights</a:t>
          </a:r>
          <a:endParaRPr lang="id-ID" dirty="0"/>
        </a:p>
      </dgm:t>
    </dgm:pt>
    <dgm:pt modelId="{4C50AFDF-05B0-4E1E-9C14-4B0C49A9B552}" type="parTrans" cxnId="{2FC7D94F-2270-4E5F-8C7F-4A519E8516B1}">
      <dgm:prSet/>
      <dgm:spPr/>
    </dgm:pt>
    <dgm:pt modelId="{A2C3B5DE-AA4D-43B6-846B-1A5FB3CED63E}" type="sibTrans" cxnId="{2FC7D94F-2270-4E5F-8C7F-4A519E8516B1}">
      <dgm:prSet/>
      <dgm:spPr/>
    </dgm:pt>
    <dgm:pt modelId="{1443B24C-A313-416B-8224-1373615FF7A9}" type="pres">
      <dgm:prSet presAssocID="{4780D997-6F86-4E08-A8D1-7F545AF6B97C}" presName="diagram" presStyleCnt="0">
        <dgm:presLayoutVars>
          <dgm:dir/>
          <dgm:resizeHandles val="exact"/>
        </dgm:presLayoutVars>
      </dgm:prSet>
      <dgm:spPr/>
      <dgm:t>
        <a:bodyPr/>
        <a:lstStyle/>
        <a:p>
          <a:endParaRPr lang="id-ID"/>
        </a:p>
      </dgm:t>
    </dgm:pt>
    <dgm:pt modelId="{7EFCAC65-BA16-4D75-BE99-A71CDC8EDF1D}" type="pres">
      <dgm:prSet presAssocID="{19EB78BA-0CD0-41D9-BC46-F5454644957B}" presName="node" presStyleLbl="node1" presStyleIdx="0" presStyleCnt="6">
        <dgm:presLayoutVars>
          <dgm:bulletEnabled val="1"/>
        </dgm:presLayoutVars>
      </dgm:prSet>
      <dgm:spPr/>
      <dgm:t>
        <a:bodyPr/>
        <a:lstStyle/>
        <a:p>
          <a:endParaRPr lang="id-ID"/>
        </a:p>
      </dgm:t>
    </dgm:pt>
    <dgm:pt modelId="{EE4088CA-F17F-44D9-8A0B-80A88E16821E}" type="pres">
      <dgm:prSet presAssocID="{2C7A9C30-43E6-44BA-B75D-DEEE076DD681}" presName="sibTrans" presStyleLbl="sibTrans2D1" presStyleIdx="0" presStyleCnt="5"/>
      <dgm:spPr/>
      <dgm:t>
        <a:bodyPr/>
        <a:lstStyle/>
        <a:p>
          <a:endParaRPr lang="id-ID"/>
        </a:p>
      </dgm:t>
    </dgm:pt>
    <dgm:pt modelId="{D0904716-3BC2-4E33-8530-D19998D2447D}" type="pres">
      <dgm:prSet presAssocID="{2C7A9C30-43E6-44BA-B75D-DEEE076DD681}" presName="connectorText" presStyleLbl="sibTrans2D1" presStyleIdx="0" presStyleCnt="5"/>
      <dgm:spPr/>
      <dgm:t>
        <a:bodyPr/>
        <a:lstStyle/>
        <a:p>
          <a:endParaRPr lang="id-ID"/>
        </a:p>
      </dgm:t>
    </dgm:pt>
    <dgm:pt modelId="{A5C47673-DD1D-4EE7-9FAD-FC4BFD164F34}" type="pres">
      <dgm:prSet presAssocID="{7169537E-6880-4B8A-9E4C-133B3A07A8DB}" presName="node" presStyleLbl="node1" presStyleIdx="1" presStyleCnt="6">
        <dgm:presLayoutVars>
          <dgm:bulletEnabled val="1"/>
        </dgm:presLayoutVars>
      </dgm:prSet>
      <dgm:spPr/>
      <dgm:t>
        <a:bodyPr/>
        <a:lstStyle/>
        <a:p>
          <a:endParaRPr lang="id-ID"/>
        </a:p>
      </dgm:t>
    </dgm:pt>
    <dgm:pt modelId="{8B3F9493-61E3-450F-9719-7146069A0953}" type="pres">
      <dgm:prSet presAssocID="{15CD712C-7912-4EB6-B85E-7499D5477637}" presName="sibTrans" presStyleLbl="sibTrans2D1" presStyleIdx="1" presStyleCnt="5"/>
      <dgm:spPr/>
      <dgm:t>
        <a:bodyPr/>
        <a:lstStyle/>
        <a:p>
          <a:endParaRPr lang="id-ID"/>
        </a:p>
      </dgm:t>
    </dgm:pt>
    <dgm:pt modelId="{6C654DA0-1377-4739-BA0B-3BC95498D75E}" type="pres">
      <dgm:prSet presAssocID="{15CD712C-7912-4EB6-B85E-7499D5477637}" presName="connectorText" presStyleLbl="sibTrans2D1" presStyleIdx="1" presStyleCnt="5"/>
      <dgm:spPr/>
      <dgm:t>
        <a:bodyPr/>
        <a:lstStyle/>
        <a:p>
          <a:endParaRPr lang="id-ID"/>
        </a:p>
      </dgm:t>
    </dgm:pt>
    <dgm:pt modelId="{720F64D2-2B91-4E2D-86BD-5A30589FF177}" type="pres">
      <dgm:prSet presAssocID="{48C26C6A-864C-467F-BF72-D7CA1922C58D}" presName="node" presStyleLbl="node1" presStyleIdx="2" presStyleCnt="6">
        <dgm:presLayoutVars>
          <dgm:bulletEnabled val="1"/>
        </dgm:presLayoutVars>
      </dgm:prSet>
      <dgm:spPr/>
      <dgm:t>
        <a:bodyPr/>
        <a:lstStyle/>
        <a:p>
          <a:endParaRPr lang="id-ID"/>
        </a:p>
      </dgm:t>
    </dgm:pt>
    <dgm:pt modelId="{B15A0B6E-8073-462C-A25D-AD899AF958FC}" type="pres">
      <dgm:prSet presAssocID="{0C3082D1-6709-4658-8CE2-0BAD987493A3}" presName="sibTrans" presStyleLbl="sibTrans2D1" presStyleIdx="2" presStyleCnt="5"/>
      <dgm:spPr/>
      <dgm:t>
        <a:bodyPr/>
        <a:lstStyle/>
        <a:p>
          <a:endParaRPr lang="id-ID"/>
        </a:p>
      </dgm:t>
    </dgm:pt>
    <dgm:pt modelId="{461127AA-75BE-4E7E-B656-CBE6CE769A33}" type="pres">
      <dgm:prSet presAssocID="{0C3082D1-6709-4658-8CE2-0BAD987493A3}" presName="connectorText" presStyleLbl="sibTrans2D1" presStyleIdx="2" presStyleCnt="5"/>
      <dgm:spPr/>
      <dgm:t>
        <a:bodyPr/>
        <a:lstStyle/>
        <a:p>
          <a:endParaRPr lang="id-ID"/>
        </a:p>
      </dgm:t>
    </dgm:pt>
    <dgm:pt modelId="{65C06C9D-730E-41E8-BDE5-F174365894FB}" type="pres">
      <dgm:prSet presAssocID="{FA55EB3A-0850-4C71-8782-7CB520973C40}" presName="node" presStyleLbl="node1" presStyleIdx="3" presStyleCnt="6">
        <dgm:presLayoutVars>
          <dgm:bulletEnabled val="1"/>
        </dgm:presLayoutVars>
      </dgm:prSet>
      <dgm:spPr/>
      <dgm:t>
        <a:bodyPr/>
        <a:lstStyle/>
        <a:p>
          <a:endParaRPr lang="id-ID"/>
        </a:p>
      </dgm:t>
    </dgm:pt>
    <dgm:pt modelId="{259AD498-0C89-424A-AF99-0905297D5867}" type="pres">
      <dgm:prSet presAssocID="{C51A9996-2C1D-41D5-A143-5836633D3CDE}" presName="sibTrans" presStyleLbl="sibTrans2D1" presStyleIdx="3" presStyleCnt="5"/>
      <dgm:spPr/>
      <dgm:t>
        <a:bodyPr/>
        <a:lstStyle/>
        <a:p>
          <a:endParaRPr lang="id-ID"/>
        </a:p>
      </dgm:t>
    </dgm:pt>
    <dgm:pt modelId="{D18D4E95-A3D6-49CA-A74F-F2226F085938}" type="pres">
      <dgm:prSet presAssocID="{C51A9996-2C1D-41D5-A143-5836633D3CDE}" presName="connectorText" presStyleLbl="sibTrans2D1" presStyleIdx="3" presStyleCnt="5"/>
      <dgm:spPr/>
      <dgm:t>
        <a:bodyPr/>
        <a:lstStyle/>
        <a:p>
          <a:endParaRPr lang="id-ID"/>
        </a:p>
      </dgm:t>
    </dgm:pt>
    <dgm:pt modelId="{A7649B22-1AA8-4727-BBB1-6E7FFE527BFE}" type="pres">
      <dgm:prSet presAssocID="{B3C61531-D326-4F1F-B634-68CA23E3170D}" presName="node" presStyleLbl="node1" presStyleIdx="4" presStyleCnt="6">
        <dgm:presLayoutVars>
          <dgm:bulletEnabled val="1"/>
        </dgm:presLayoutVars>
      </dgm:prSet>
      <dgm:spPr/>
      <dgm:t>
        <a:bodyPr/>
        <a:lstStyle/>
        <a:p>
          <a:endParaRPr lang="id-ID"/>
        </a:p>
      </dgm:t>
    </dgm:pt>
    <dgm:pt modelId="{7C220D7B-4646-40E3-A29F-FCA571E23989}" type="pres">
      <dgm:prSet presAssocID="{A5F8E4C9-A276-48E8-865C-2FC4099BECDC}" presName="sibTrans" presStyleLbl="sibTrans2D1" presStyleIdx="4" presStyleCnt="5"/>
      <dgm:spPr/>
      <dgm:t>
        <a:bodyPr/>
        <a:lstStyle/>
        <a:p>
          <a:endParaRPr lang="id-ID"/>
        </a:p>
      </dgm:t>
    </dgm:pt>
    <dgm:pt modelId="{E2EE1C70-2F20-43F5-B94C-AB1CF672DE0E}" type="pres">
      <dgm:prSet presAssocID="{A5F8E4C9-A276-48E8-865C-2FC4099BECDC}" presName="connectorText" presStyleLbl="sibTrans2D1" presStyleIdx="4" presStyleCnt="5"/>
      <dgm:spPr/>
      <dgm:t>
        <a:bodyPr/>
        <a:lstStyle/>
        <a:p>
          <a:endParaRPr lang="id-ID"/>
        </a:p>
      </dgm:t>
    </dgm:pt>
    <dgm:pt modelId="{0540054C-9BCE-4D7F-941F-75412CCF7D53}" type="pres">
      <dgm:prSet presAssocID="{7DB4B0E0-DB63-4143-857C-42190D78D795}" presName="node" presStyleLbl="node1" presStyleIdx="5" presStyleCnt="6">
        <dgm:presLayoutVars>
          <dgm:bulletEnabled val="1"/>
        </dgm:presLayoutVars>
      </dgm:prSet>
      <dgm:spPr/>
      <dgm:t>
        <a:bodyPr/>
        <a:lstStyle/>
        <a:p>
          <a:endParaRPr lang="id-ID"/>
        </a:p>
      </dgm:t>
    </dgm:pt>
  </dgm:ptLst>
  <dgm:cxnLst>
    <dgm:cxn modelId="{F214155F-8BCB-410B-B8B0-FECBEF41EE2F}" type="presOf" srcId="{C51A9996-2C1D-41D5-A143-5836633D3CDE}" destId="{259AD498-0C89-424A-AF99-0905297D5867}" srcOrd="0" destOrd="0" presId="urn:microsoft.com/office/officeart/2005/8/layout/process5"/>
    <dgm:cxn modelId="{8F1F2EAC-2A72-4343-A26C-A4C6A47C7717}" type="presOf" srcId="{7169537E-6880-4B8A-9E4C-133B3A07A8DB}" destId="{A5C47673-DD1D-4EE7-9FAD-FC4BFD164F34}" srcOrd="0" destOrd="0" presId="urn:microsoft.com/office/officeart/2005/8/layout/process5"/>
    <dgm:cxn modelId="{A5072ADE-EEBD-4DB4-8036-32B262852F8F}" type="presOf" srcId="{2C7A9C30-43E6-44BA-B75D-DEEE076DD681}" destId="{EE4088CA-F17F-44D9-8A0B-80A88E16821E}" srcOrd="0" destOrd="0" presId="urn:microsoft.com/office/officeart/2005/8/layout/process5"/>
    <dgm:cxn modelId="{51B065EF-EE90-4598-8E9E-54A8880D260F}" srcId="{4780D997-6F86-4E08-A8D1-7F545AF6B97C}" destId="{FA55EB3A-0850-4C71-8782-7CB520973C40}" srcOrd="3" destOrd="0" parTransId="{8B64A817-D55E-446E-A2B0-0E5821924AC6}" sibTransId="{C51A9996-2C1D-41D5-A143-5836633D3CDE}"/>
    <dgm:cxn modelId="{D10F9214-60EA-449B-B3B5-5594110BC224}" type="presOf" srcId="{0C3082D1-6709-4658-8CE2-0BAD987493A3}" destId="{B15A0B6E-8073-462C-A25D-AD899AF958FC}" srcOrd="0" destOrd="0" presId="urn:microsoft.com/office/officeart/2005/8/layout/process5"/>
    <dgm:cxn modelId="{A6EBFF86-1705-4C5D-B4ED-E78B5723DCC9}" srcId="{4780D997-6F86-4E08-A8D1-7F545AF6B97C}" destId="{19EB78BA-0CD0-41D9-BC46-F5454644957B}" srcOrd="0" destOrd="0" parTransId="{32AF4DBB-B8F4-4939-B49D-6112AD4F26D3}" sibTransId="{2C7A9C30-43E6-44BA-B75D-DEEE076DD681}"/>
    <dgm:cxn modelId="{D2BDB88D-4CCD-48E5-8B91-47437D74842D}" srcId="{4780D997-6F86-4E08-A8D1-7F545AF6B97C}" destId="{7169537E-6880-4B8A-9E4C-133B3A07A8DB}" srcOrd="1" destOrd="0" parTransId="{E68CFC19-7E0F-44D1-A0F3-5417CEFB691D}" sibTransId="{15CD712C-7912-4EB6-B85E-7499D5477637}"/>
    <dgm:cxn modelId="{603B8B85-F9A4-4B55-BABB-2A7B2270E109}" type="presOf" srcId="{B3C61531-D326-4F1F-B634-68CA23E3170D}" destId="{A7649B22-1AA8-4727-BBB1-6E7FFE527BFE}" srcOrd="0" destOrd="0" presId="urn:microsoft.com/office/officeart/2005/8/layout/process5"/>
    <dgm:cxn modelId="{E07E85BF-0C98-4BEF-9293-AC656BD2F448}" type="presOf" srcId="{C51A9996-2C1D-41D5-A143-5836633D3CDE}" destId="{D18D4E95-A3D6-49CA-A74F-F2226F085938}" srcOrd="1" destOrd="0" presId="urn:microsoft.com/office/officeart/2005/8/layout/process5"/>
    <dgm:cxn modelId="{7BB1ECF7-0D99-41B7-9347-BB9966DF84BE}" type="presOf" srcId="{0C3082D1-6709-4658-8CE2-0BAD987493A3}" destId="{461127AA-75BE-4E7E-B656-CBE6CE769A33}" srcOrd="1" destOrd="0" presId="urn:microsoft.com/office/officeart/2005/8/layout/process5"/>
    <dgm:cxn modelId="{5A9B82CD-398F-4C85-B79F-BEE9E325A3B6}" type="presOf" srcId="{7DB4B0E0-DB63-4143-857C-42190D78D795}" destId="{0540054C-9BCE-4D7F-941F-75412CCF7D53}" srcOrd="0" destOrd="0" presId="urn:microsoft.com/office/officeart/2005/8/layout/process5"/>
    <dgm:cxn modelId="{C2CE357A-D37E-48B1-9E76-C65B2EA77188}" type="presOf" srcId="{A5F8E4C9-A276-48E8-865C-2FC4099BECDC}" destId="{7C220D7B-4646-40E3-A29F-FCA571E23989}" srcOrd="0" destOrd="0" presId="urn:microsoft.com/office/officeart/2005/8/layout/process5"/>
    <dgm:cxn modelId="{1E713DBC-D0D0-4B38-89A2-22A68960DF58}" srcId="{4780D997-6F86-4E08-A8D1-7F545AF6B97C}" destId="{48C26C6A-864C-467F-BF72-D7CA1922C58D}" srcOrd="2" destOrd="0" parTransId="{1C06D36C-F02C-4021-AE46-6E8E39833F9C}" sibTransId="{0C3082D1-6709-4658-8CE2-0BAD987493A3}"/>
    <dgm:cxn modelId="{080ADE91-5881-4E1A-8AF4-52275D476471}" type="presOf" srcId="{A5F8E4C9-A276-48E8-865C-2FC4099BECDC}" destId="{E2EE1C70-2F20-43F5-B94C-AB1CF672DE0E}" srcOrd="1" destOrd="0" presId="urn:microsoft.com/office/officeart/2005/8/layout/process5"/>
    <dgm:cxn modelId="{2FC7D94F-2270-4E5F-8C7F-4A519E8516B1}" srcId="{4780D997-6F86-4E08-A8D1-7F545AF6B97C}" destId="{7DB4B0E0-DB63-4143-857C-42190D78D795}" srcOrd="5" destOrd="0" parTransId="{4C50AFDF-05B0-4E1E-9C14-4B0C49A9B552}" sibTransId="{A2C3B5DE-AA4D-43B6-846B-1A5FB3CED63E}"/>
    <dgm:cxn modelId="{E593B9DA-E797-41A4-B6AB-62F14C628458}" type="presOf" srcId="{FA55EB3A-0850-4C71-8782-7CB520973C40}" destId="{65C06C9D-730E-41E8-BDE5-F174365894FB}" srcOrd="0" destOrd="0" presId="urn:microsoft.com/office/officeart/2005/8/layout/process5"/>
    <dgm:cxn modelId="{1C761EDF-87C5-4845-8FA5-D2F10B275249}" type="presOf" srcId="{4780D997-6F86-4E08-A8D1-7F545AF6B97C}" destId="{1443B24C-A313-416B-8224-1373615FF7A9}" srcOrd="0" destOrd="0" presId="urn:microsoft.com/office/officeart/2005/8/layout/process5"/>
    <dgm:cxn modelId="{4AB39142-6C17-433F-8248-0C12A6AE1F11}" srcId="{4780D997-6F86-4E08-A8D1-7F545AF6B97C}" destId="{B3C61531-D326-4F1F-B634-68CA23E3170D}" srcOrd="4" destOrd="0" parTransId="{ACB3DF0B-47EE-47D3-B6C0-0EAC084A2FA2}" sibTransId="{A5F8E4C9-A276-48E8-865C-2FC4099BECDC}"/>
    <dgm:cxn modelId="{EDB8ACF9-EC09-4ECC-91D4-F343D99C3330}" type="presOf" srcId="{19EB78BA-0CD0-41D9-BC46-F5454644957B}" destId="{7EFCAC65-BA16-4D75-BE99-A71CDC8EDF1D}" srcOrd="0" destOrd="0" presId="urn:microsoft.com/office/officeart/2005/8/layout/process5"/>
    <dgm:cxn modelId="{41974B3A-E48B-4533-9989-77B2D6C2E768}" type="presOf" srcId="{48C26C6A-864C-467F-BF72-D7CA1922C58D}" destId="{720F64D2-2B91-4E2D-86BD-5A30589FF177}" srcOrd="0" destOrd="0" presId="urn:microsoft.com/office/officeart/2005/8/layout/process5"/>
    <dgm:cxn modelId="{BD708173-0305-4445-B4C1-F64E2CF344F9}" type="presOf" srcId="{2C7A9C30-43E6-44BA-B75D-DEEE076DD681}" destId="{D0904716-3BC2-4E33-8530-D19998D2447D}" srcOrd="1" destOrd="0" presId="urn:microsoft.com/office/officeart/2005/8/layout/process5"/>
    <dgm:cxn modelId="{206DE66A-C7D9-4112-8E91-9B9C7FE7FB3E}" type="presOf" srcId="{15CD712C-7912-4EB6-B85E-7499D5477637}" destId="{8B3F9493-61E3-450F-9719-7146069A0953}" srcOrd="0" destOrd="0" presId="urn:microsoft.com/office/officeart/2005/8/layout/process5"/>
    <dgm:cxn modelId="{24A0DCAC-4F9E-42D3-9459-CE290DF46C4A}" type="presOf" srcId="{15CD712C-7912-4EB6-B85E-7499D5477637}" destId="{6C654DA0-1377-4739-BA0B-3BC95498D75E}" srcOrd="1" destOrd="0" presId="urn:microsoft.com/office/officeart/2005/8/layout/process5"/>
    <dgm:cxn modelId="{78C3C161-FE29-4D8F-A077-500FA354EDEC}" type="presParOf" srcId="{1443B24C-A313-416B-8224-1373615FF7A9}" destId="{7EFCAC65-BA16-4D75-BE99-A71CDC8EDF1D}" srcOrd="0" destOrd="0" presId="urn:microsoft.com/office/officeart/2005/8/layout/process5"/>
    <dgm:cxn modelId="{A6781F32-9305-43C0-9BDC-BE1648C483F5}" type="presParOf" srcId="{1443B24C-A313-416B-8224-1373615FF7A9}" destId="{EE4088CA-F17F-44D9-8A0B-80A88E16821E}" srcOrd="1" destOrd="0" presId="urn:microsoft.com/office/officeart/2005/8/layout/process5"/>
    <dgm:cxn modelId="{59DB4CD8-586A-40BA-A82A-AED7B3588613}" type="presParOf" srcId="{EE4088CA-F17F-44D9-8A0B-80A88E16821E}" destId="{D0904716-3BC2-4E33-8530-D19998D2447D}" srcOrd="0" destOrd="0" presId="urn:microsoft.com/office/officeart/2005/8/layout/process5"/>
    <dgm:cxn modelId="{3086CB39-0D77-4F77-A002-4DEEED00665D}" type="presParOf" srcId="{1443B24C-A313-416B-8224-1373615FF7A9}" destId="{A5C47673-DD1D-4EE7-9FAD-FC4BFD164F34}" srcOrd="2" destOrd="0" presId="urn:microsoft.com/office/officeart/2005/8/layout/process5"/>
    <dgm:cxn modelId="{C656ED10-0F7E-47AC-8B9D-28CFC8730FC3}" type="presParOf" srcId="{1443B24C-A313-416B-8224-1373615FF7A9}" destId="{8B3F9493-61E3-450F-9719-7146069A0953}" srcOrd="3" destOrd="0" presId="urn:microsoft.com/office/officeart/2005/8/layout/process5"/>
    <dgm:cxn modelId="{005781F1-F52F-442C-8386-816B74ADC59B}" type="presParOf" srcId="{8B3F9493-61E3-450F-9719-7146069A0953}" destId="{6C654DA0-1377-4739-BA0B-3BC95498D75E}" srcOrd="0" destOrd="0" presId="urn:microsoft.com/office/officeart/2005/8/layout/process5"/>
    <dgm:cxn modelId="{E52D21B1-DEC3-4EE6-9D81-D502D210B397}" type="presParOf" srcId="{1443B24C-A313-416B-8224-1373615FF7A9}" destId="{720F64D2-2B91-4E2D-86BD-5A30589FF177}" srcOrd="4" destOrd="0" presId="urn:microsoft.com/office/officeart/2005/8/layout/process5"/>
    <dgm:cxn modelId="{4D639888-4BBD-4B51-8476-F4B092500A09}" type="presParOf" srcId="{1443B24C-A313-416B-8224-1373615FF7A9}" destId="{B15A0B6E-8073-462C-A25D-AD899AF958FC}" srcOrd="5" destOrd="0" presId="urn:microsoft.com/office/officeart/2005/8/layout/process5"/>
    <dgm:cxn modelId="{D3472BA7-DFBC-4D9B-BD29-406414D0B40B}" type="presParOf" srcId="{B15A0B6E-8073-462C-A25D-AD899AF958FC}" destId="{461127AA-75BE-4E7E-B656-CBE6CE769A33}" srcOrd="0" destOrd="0" presId="urn:microsoft.com/office/officeart/2005/8/layout/process5"/>
    <dgm:cxn modelId="{733A66C9-BE36-4169-BBCF-5FFFC84D09F3}" type="presParOf" srcId="{1443B24C-A313-416B-8224-1373615FF7A9}" destId="{65C06C9D-730E-41E8-BDE5-F174365894FB}" srcOrd="6" destOrd="0" presId="urn:microsoft.com/office/officeart/2005/8/layout/process5"/>
    <dgm:cxn modelId="{C97F7B5C-F5D5-419F-B9F9-6250627ABC4F}" type="presParOf" srcId="{1443B24C-A313-416B-8224-1373615FF7A9}" destId="{259AD498-0C89-424A-AF99-0905297D5867}" srcOrd="7" destOrd="0" presId="urn:microsoft.com/office/officeart/2005/8/layout/process5"/>
    <dgm:cxn modelId="{846DAA8A-BBF6-4379-8B83-77C39AF4243F}" type="presParOf" srcId="{259AD498-0C89-424A-AF99-0905297D5867}" destId="{D18D4E95-A3D6-49CA-A74F-F2226F085938}" srcOrd="0" destOrd="0" presId="urn:microsoft.com/office/officeart/2005/8/layout/process5"/>
    <dgm:cxn modelId="{A1846926-A69A-4561-8E4F-B1BF34E5756C}" type="presParOf" srcId="{1443B24C-A313-416B-8224-1373615FF7A9}" destId="{A7649B22-1AA8-4727-BBB1-6E7FFE527BFE}" srcOrd="8" destOrd="0" presId="urn:microsoft.com/office/officeart/2005/8/layout/process5"/>
    <dgm:cxn modelId="{7C2954F0-A11E-49E3-9559-ADD05775501E}" type="presParOf" srcId="{1443B24C-A313-416B-8224-1373615FF7A9}" destId="{7C220D7B-4646-40E3-A29F-FCA571E23989}" srcOrd="9" destOrd="0" presId="urn:microsoft.com/office/officeart/2005/8/layout/process5"/>
    <dgm:cxn modelId="{BC2C8BCC-72CF-45A7-B5B6-691DB7EB83BE}" type="presParOf" srcId="{7C220D7B-4646-40E3-A29F-FCA571E23989}" destId="{E2EE1C70-2F20-43F5-B94C-AB1CF672DE0E}" srcOrd="0" destOrd="0" presId="urn:microsoft.com/office/officeart/2005/8/layout/process5"/>
    <dgm:cxn modelId="{AA758CEA-A2DB-4FB8-8900-3EB762C4BFFE}" type="presParOf" srcId="{1443B24C-A313-416B-8224-1373615FF7A9}" destId="{0540054C-9BCE-4D7F-941F-75412CCF7D53}"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E753FF1-B84D-41F1-9AC2-AF5E1E0C627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d-ID"/>
        </a:p>
      </dgm:t>
    </dgm:pt>
    <dgm:pt modelId="{58611A14-434D-4E4F-AE6A-13588DAECE5B}">
      <dgm:prSet/>
      <dgm:spPr/>
      <dgm:t>
        <a:bodyPr/>
        <a:lstStyle/>
        <a:p>
          <a:r>
            <a:rPr lang="en-US" dirty="0" smtClean="0"/>
            <a:t>The size and location of the organization</a:t>
          </a:r>
          <a:endParaRPr lang="id-ID" dirty="0"/>
        </a:p>
      </dgm:t>
    </dgm:pt>
    <dgm:pt modelId="{11D087D3-BB40-417E-A7FD-5A227CC600F6}" type="parTrans" cxnId="{08791FD9-B71D-46D0-A07A-58E67FAC27B6}">
      <dgm:prSet/>
      <dgm:spPr/>
      <dgm:t>
        <a:bodyPr/>
        <a:lstStyle/>
        <a:p>
          <a:endParaRPr lang="id-ID"/>
        </a:p>
      </dgm:t>
    </dgm:pt>
    <dgm:pt modelId="{A57D01C7-00C1-4F35-B3FF-15FC7D8B34D8}" type="sibTrans" cxnId="{08791FD9-B71D-46D0-A07A-58E67FAC27B6}">
      <dgm:prSet/>
      <dgm:spPr/>
      <dgm:t>
        <a:bodyPr/>
        <a:lstStyle/>
        <a:p>
          <a:endParaRPr lang="id-ID"/>
        </a:p>
      </dgm:t>
    </dgm:pt>
    <dgm:pt modelId="{5CFA76F9-A0C5-45AC-915C-2FB5C53B7C85}">
      <dgm:prSet phldrT="[Text]"/>
      <dgm:spPr/>
      <dgm:t>
        <a:bodyPr/>
        <a:lstStyle/>
        <a:p>
          <a:r>
            <a:rPr lang="en-US" dirty="0" smtClean="0"/>
            <a:t>The complexity of technology used in the organization</a:t>
          </a:r>
          <a:endParaRPr lang="id-ID" dirty="0"/>
        </a:p>
      </dgm:t>
    </dgm:pt>
    <dgm:pt modelId="{FFB62F41-B8AA-4D82-A442-8F0596F72D11}" type="parTrans" cxnId="{43F4EF83-E1FB-4260-8DBB-EF5B87154874}">
      <dgm:prSet/>
      <dgm:spPr/>
      <dgm:t>
        <a:bodyPr/>
        <a:lstStyle/>
        <a:p>
          <a:endParaRPr lang="id-ID"/>
        </a:p>
      </dgm:t>
    </dgm:pt>
    <dgm:pt modelId="{8181AD9A-D073-4866-8425-276FCDC9DD96}" type="sibTrans" cxnId="{43F4EF83-E1FB-4260-8DBB-EF5B87154874}">
      <dgm:prSet/>
      <dgm:spPr/>
      <dgm:t>
        <a:bodyPr/>
        <a:lstStyle/>
        <a:p>
          <a:endParaRPr lang="id-ID"/>
        </a:p>
      </dgm:t>
    </dgm:pt>
    <dgm:pt modelId="{B64829A5-76B9-4474-B8C3-055EF1C40790}">
      <dgm:prSet phldrT="[Text]"/>
      <dgm:spPr/>
      <dgm:t>
        <a:bodyPr/>
        <a:lstStyle/>
        <a:p>
          <a:r>
            <a:rPr lang="id-ID" dirty="0" smtClean="0"/>
            <a:t>The availability of skills</a:t>
          </a:r>
          <a:endParaRPr lang="id-ID" dirty="0"/>
        </a:p>
      </dgm:t>
    </dgm:pt>
    <dgm:pt modelId="{BDDD3FF9-2AD3-4082-99B8-C9103F551E30}" type="parTrans" cxnId="{1F903E3A-17A5-4FE5-8CD8-21377DBC61AE}">
      <dgm:prSet/>
      <dgm:spPr/>
      <dgm:t>
        <a:bodyPr/>
        <a:lstStyle/>
        <a:p>
          <a:endParaRPr lang="id-ID"/>
        </a:p>
      </dgm:t>
    </dgm:pt>
    <dgm:pt modelId="{33A24E33-D00B-4727-A087-412A899E0226}" type="sibTrans" cxnId="{1F903E3A-17A5-4FE5-8CD8-21377DBC61AE}">
      <dgm:prSet/>
      <dgm:spPr/>
      <dgm:t>
        <a:bodyPr/>
        <a:lstStyle/>
        <a:p>
          <a:endParaRPr lang="id-ID"/>
        </a:p>
      </dgm:t>
    </dgm:pt>
    <dgm:pt modelId="{DA320F05-4DC9-425B-9FDE-DFF8D4039FB0}">
      <dgm:prSet phldrT="[Text]"/>
      <dgm:spPr/>
      <dgm:t>
        <a:bodyPr/>
        <a:lstStyle/>
        <a:p>
          <a:r>
            <a:rPr lang="en-US" dirty="0" smtClean="0"/>
            <a:t>The culture of the organization</a:t>
          </a:r>
          <a:endParaRPr lang="id-ID" dirty="0"/>
        </a:p>
      </dgm:t>
    </dgm:pt>
    <dgm:pt modelId="{DF88AD1C-2C0E-4E64-91D3-A9FEA8341D00}" type="parTrans" cxnId="{90672AA9-2D40-4B0D-B706-7554127E1022}">
      <dgm:prSet/>
      <dgm:spPr/>
      <dgm:t>
        <a:bodyPr/>
        <a:lstStyle/>
        <a:p>
          <a:endParaRPr lang="id-ID"/>
        </a:p>
      </dgm:t>
    </dgm:pt>
    <dgm:pt modelId="{001D299C-16D2-4FFB-B944-94FC4FEA50B4}" type="sibTrans" cxnId="{90672AA9-2D40-4B0D-B706-7554127E1022}">
      <dgm:prSet/>
      <dgm:spPr/>
      <dgm:t>
        <a:bodyPr/>
        <a:lstStyle/>
        <a:p>
          <a:endParaRPr lang="id-ID"/>
        </a:p>
      </dgm:t>
    </dgm:pt>
    <dgm:pt modelId="{39E2EA11-FE12-4CF5-8F69-B6A5A8CD88F5}">
      <dgm:prSet phldrT="[Text]"/>
      <dgm:spPr/>
      <dgm:t>
        <a:bodyPr/>
        <a:lstStyle/>
        <a:p>
          <a:r>
            <a:rPr lang="id-ID" dirty="0" smtClean="0"/>
            <a:t>The Financial Situation</a:t>
          </a:r>
          <a:endParaRPr lang="id-ID" dirty="0"/>
        </a:p>
      </dgm:t>
    </dgm:pt>
    <dgm:pt modelId="{14AEF498-9490-4D73-81F9-21D195F34D41}" type="parTrans" cxnId="{221B4BC1-97CB-4E7D-BE17-6B950501BB97}">
      <dgm:prSet/>
      <dgm:spPr/>
      <dgm:t>
        <a:bodyPr/>
        <a:lstStyle/>
        <a:p>
          <a:endParaRPr lang="id-ID"/>
        </a:p>
      </dgm:t>
    </dgm:pt>
    <dgm:pt modelId="{DE669301-B7E5-46BC-A4BB-6F8B2951C444}" type="sibTrans" cxnId="{221B4BC1-97CB-4E7D-BE17-6B950501BB97}">
      <dgm:prSet/>
      <dgm:spPr/>
      <dgm:t>
        <a:bodyPr/>
        <a:lstStyle/>
        <a:p>
          <a:endParaRPr lang="id-ID"/>
        </a:p>
      </dgm:t>
    </dgm:pt>
    <dgm:pt modelId="{01E07246-AED5-4802-B2D5-5A63BCB574D9}" type="pres">
      <dgm:prSet presAssocID="{CE753FF1-B84D-41F1-9AC2-AF5E1E0C6276}" presName="linear" presStyleCnt="0">
        <dgm:presLayoutVars>
          <dgm:dir/>
          <dgm:animLvl val="lvl"/>
          <dgm:resizeHandles val="exact"/>
        </dgm:presLayoutVars>
      </dgm:prSet>
      <dgm:spPr/>
      <dgm:t>
        <a:bodyPr/>
        <a:lstStyle/>
        <a:p>
          <a:endParaRPr lang="id-ID"/>
        </a:p>
      </dgm:t>
    </dgm:pt>
    <dgm:pt modelId="{BD427513-B8FA-4853-B04B-9E1A42F9D8DD}" type="pres">
      <dgm:prSet presAssocID="{58611A14-434D-4E4F-AE6A-13588DAECE5B}" presName="parentLin" presStyleCnt="0"/>
      <dgm:spPr/>
    </dgm:pt>
    <dgm:pt modelId="{A21EBE2D-3063-46F2-A410-516AD7B8762E}" type="pres">
      <dgm:prSet presAssocID="{58611A14-434D-4E4F-AE6A-13588DAECE5B}" presName="parentLeftMargin" presStyleLbl="node1" presStyleIdx="0" presStyleCnt="5"/>
      <dgm:spPr/>
      <dgm:t>
        <a:bodyPr/>
        <a:lstStyle/>
        <a:p>
          <a:endParaRPr lang="id-ID"/>
        </a:p>
      </dgm:t>
    </dgm:pt>
    <dgm:pt modelId="{7467F4AE-B7FB-41B0-A40A-334581EC900F}" type="pres">
      <dgm:prSet presAssocID="{58611A14-434D-4E4F-AE6A-13588DAECE5B}" presName="parentText" presStyleLbl="node1" presStyleIdx="0" presStyleCnt="5">
        <dgm:presLayoutVars>
          <dgm:chMax val="0"/>
          <dgm:bulletEnabled val="1"/>
        </dgm:presLayoutVars>
      </dgm:prSet>
      <dgm:spPr/>
      <dgm:t>
        <a:bodyPr/>
        <a:lstStyle/>
        <a:p>
          <a:endParaRPr lang="id-ID"/>
        </a:p>
      </dgm:t>
    </dgm:pt>
    <dgm:pt modelId="{CCC3B0BF-7810-4287-9162-B688D3058AA7}" type="pres">
      <dgm:prSet presAssocID="{58611A14-434D-4E4F-AE6A-13588DAECE5B}" presName="negativeSpace" presStyleCnt="0"/>
      <dgm:spPr/>
    </dgm:pt>
    <dgm:pt modelId="{C762F356-7FD3-4956-B02A-17306C7B1DDF}" type="pres">
      <dgm:prSet presAssocID="{58611A14-434D-4E4F-AE6A-13588DAECE5B}" presName="childText" presStyleLbl="conFgAcc1" presStyleIdx="0" presStyleCnt="5">
        <dgm:presLayoutVars>
          <dgm:bulletEnabled val="1"/>
        </dgm:presLayoutVars>
      </dgm:prSet>
      <dgm:spPr/>
      <dgm:t>
        <a:bodyPr/>
        <a:lstStyle/>
        <a:p>
          <a:endParaRPr lang="id-ID"/>
        </a:p>
      </dgm:t>
    </dgm:pt>
    <dgm:pt modelId="{10C9C961-9B20-4BF7-8560-ADB64E88ECE8}" type="pres">
      <dgm:prSet presAssocID="{A57D01C7-00C1-4F35-B3FF-15FC7D8B34D8}" presName="spaceBetweenRectangles" presStyleCnt="0"/>
      <dgm:spPr/>
    </dgm:pt>
    <dgm:pt modelId="{6A3E631F-C4EA-48B4-A05C-7A4755053B8D}" type="pres">
      <dgm:prSet presAssocID="{5CFA76F9-A0C5-45AC-915C-2FB5C53B7C85}" presName="parentLin" presStyleCnt="0"/>
      <dgm:spPr/>
    </dgm:pt>
    <dgm:pt modelId="{1BDF7A7F-76DB-4079-B92B-C883187FB59F}" type="pres">
      <dgm:prSet presAssocID="{5CFA76F9-A0C5-45AC-915C-2FB5C53B7C85}" presName="parentLeftMargin" presStyleLbl="node1" presStyleIdx="0" presStyleCnt="5"/>
      <dgm:spPr/>
      <dgm:t>
        <a:bodyPr/>
        <a:lstStyle/>
        <a:p>
          <a:endParaRPr lang="id-ID"/>
        </a:p>
      </dgm:t>
    </dgm:pt>
    <dgm:pt modelId="{24ED9907-6FEC-4552-820E-3A96C25C0D35}" type="pres">
      <dgm:prSet presAssocID="{5CFA76F9-A0C5-45AC-915C-2FB5C53B7C85}" presName="parentText" presStyleLbl="node1" presStyleIdx="1" presStyleCnt="5">
        <dgm:presLayoutVars>
          <dgm:chMax val="0"/>
          <dgm:bulletEnabled val="1"/>
        </dgm:presLayoutVars>
      </dgm:prSet>
      <dgm:spPr/>
      <dgm:t>
        <a:bodyPr/>
        <a:lstStyle/>
        <a:p>
          <a:endParaRPr lang="id-ID"/>
        </a:p>
      </dgm:t>
    </dgm:pt>
    <dgm:pt modelId="{8AA89E8F-BF5B-43F1-8728-9EE51C9528DA}" type="pres">
      <dgm:prSet presAssocID="{5CFA76F9-A0C5-45AC-915C-2FB5C53B7C85}" presName="negativeSpace" presStyleCnt="0"/>
      <dgm:spPr/>
    </dgm:pt>
    <dgm:pt modelId="{9E9F6DFF-6D82-49FD-B640-EA9BF5DA556E}" type="pres">
      <dgm:prSet presAssocID="{5CFA76F9-A0C5-45AC-915C-2FB5C53B7C85}" presName="childText" presStyleLbl="conFgAcc1" presStyleIdx="1" presStyleCnt="5">
        <dgm:presLayoutVars>
          <dgm:bulletEnabled val="1"/>
        </dgm:presLayoutVars>
      </dgm:prSet>
      <dgm:spPr/>
      <dgm:t>
        <a:bodyPr/>
        <a:lstStyle/>
        <a:p>
          <a:endParaRPr lang="id-ID"/>
        </a:p>
      </dgm:t>
    </dgm:pt>
    <dgm:pt modelId="{E0863F41-A6A4-4D74-86D1-1222ECFBEC8B}" type="pres">
      <dgm:prSet presAssocID="{8181AD9A-D073-4866-8425-276FCDC9DD96}" presName="spaceBetweenRectangles" presStyleCnt="0"/>
      <dgm:spPr/>
    </dgm:pt>
    <dgm:pt modelId="{6032EDF4-01F2-419C-ACB0-1491E332E6A0}" type="pres">
      <dgm:prSet presAssocID="{B64829A5-76B9-4474-B8C3-055EF1C40790}" presName="parentLin" presStyleCnt="0"/>
      <dgm:spPr/>
    </dgm:pt>
    <dgm:pt modelId="{3121DEB0-81E7-482C-BD37-44B95601DC66}" type="pres">
      <dgm:prSet presAssocID="{B64829A5-76B9-4474-B8C3-055EF1C40790}" presName="parentLeftMargin" presStyleLbl="node1" presStyleIdx="1" presStyleCnt="5"/>
      <dgm:spPr/>
      <dgm:t>
        <a:bodyPr/>
        <a:lstStyle/>
        <a:p>
          <a:endParaRPr lang="id-ID"/>
        </a:p>
      </dgm:t>
    </dgm:pt>
    <dgm:pt modelId="{EF008C9F-2EAB-4E5A-A728-B149F51A1514}" type="pres">
      <dgm:prSet presAssocID="{B64829A5-76B9-4474-B8C3-055EF1C40790}" presName="parentText" presStyleLbl="node1" presStyleIdx="2" presStyleCnt="5">
        <dgm:presLayoutVars>
          <dgm:chMax val="0"/>
          <dgm:bulletEnabled val="1"/>
        </dgm:presLayoutVars>
      </dgm:prSet>
      <dgm:spPr/>
      <dgm:t>
        <a:bodyPr/>
        <a:lstStyle/>
        <a:p>
          <a:endParaRPr lang="id-ID"/>
        </a:p>
      </dgm:t>
    </dgm:pt>
    <dgm:pt modelId="{93E2BC4C-D7BD-4C54-9F62-5674A5535263}" type="pres">
      <dgm:prSet presAssocID="{B64829A5-76B9-4474-B8C3-055EF1C40790}" presName="negativeSpace" presStyleCnt="0"/>
      <dgm:spPr/>
    </dgm:pt>
    <dgm:pt modelId="{21C244A4-23DE-476D-9182-4ABAF72BE59F}" type="pres">
      <dgm:prSet presAssocID="{B64829A5-76B9-4474-B8C3-055EF1C40790}" presName="childText" presStyleLbl="conFgAcc1" presStyleIdx="2" presStyleCnt="5">
        <dgm:presLayoutVars>
          <dgm:bulletEnabled val="1"/>
        </dgm:presLayoutVars>
      </dgm:prSet>
      <dgm:spPr/>
    </dgm:pt>
    <dgm:pt modelId="{C34FB8C5-928A-4B71-AF21-95C522C96284}" type="pres">
      <dgm:prSet presAssocID="{33A24E33-D00B-4727-A087-412A899E0226}" presName="spaceBetweenRectangles" presStyleCnt="0"/>
      <dgm:spPr/>
    </dgm:pt>
    <dgm:pt modelId="{92600AAE-E61B-49B6-A8F9-2EF2D5D03756}" type="pres">
      <dgm:prSet presAssocID="{DA320F05-4DC9-425B-9FDE-DFF8D4039FB0}" presName="parentLin" presStyleCnt="0"/>
      <dgm:spPr/>
    </dgm:pt>
    <dgm:pt modelId="{39A7393E-B1DB-4ED9-B6AE-A9170C039750}" type="pres">
      <dgm:prSet presAssocID="{DA320F05-4DC9-425B-9FDE-DFF8D4039FB0}" presName="parentLeftMargin" presStyleLbl="node1" presStyleIdx="2" presStyleCnt="5"/>
      <dgm:spPr/>
      <dgm:t>
        <a:bodyPr/>
        <a:lstStyle/>
        <a:p>
          <a:endParaRPr lang="id-ID"/>
        </a:p>
      </dgm:t>
    </dgm:pt>
    <dgm:pt modelId="{0DAB2398-5A69-4690-98C1-FAE8B76E1771}" type="pres">
      <dgm:prSet presAssocID="{DA320F05-4DC9-425B-9FDE-DFF8D4039FB0}" presName="parentText" presStyleLbl="node1" presStyleIdx="3" presStyleCnt="5">
        <dgm:presLayoutVars>
          <dgm:chMax val="0"/>
          <dgm:bulletEnabled val="1"/>
        </dgm:presLayoutVars>
      </dgm:prSet>
      <dgm:spPr/>
      <dgm:t>
        <a:bodyPr/>
        <a:lstStyle/>
        <a:p>
          <a:endParaRPr lang="id-ID"/>
        </a:p>
      </dgm:t>
    </dgm:pt>
    <dgm:pt modelId="{70D6AF7F-6E44-4208-A835-FE243C4E135F}" type="pres">
      <dgm:prSet presAssocID="{DA320F05-4DC9-425B-9FDE-DFF8D4039FB0}" presName="negativeSpace" presStyleCnt="0"/>
      <dgm:spPr/>
    </dgm:pt>
    <dgm:pt modelId="{D6B988A9-DE42-49F1-8458-BA0A19801DF4}" type="pres">
      <dgm:prSet presAssocID="{DA320F05-4DC9-425B-9FDE-DFF8D4039FB0}" presName="childText" presStyleLbl="conFgAcc1" presStyleIdx="3" presStyleCnt="5">
        <dgm:presLayoutVars>
          <dgm:bulletEnabled val="1"/>
        </dgm:presLayoutVars>
      </dgm:prSet>
      <dgm:spPr/>
    </dgm:pt>
    <dgm:pt modelId="{0FBF378B-2DEE-453F-8F60-04A414954D03}" type="pres">
      <dgm:prSet presAssocID="{001D299C-16D2-4FFB-B944-94FC4FEA50B4}" presName="spaceBetweenRectangles" presStyleCnt="0"/>
      <dgm:spPr/>
    </dgm:pt>
    <dgm:pt modelId="{7CA18476-296A-44F4-8CB4-E3BC8EEFDC09}" type="pres">
      <dgm:prSet presAssocID="{39E2EA11-FE12-4CF5-8F69-B6A5A8CD88F5}" presName="parentLin" presStyleCnt="0"/>
      <dgm:spPr/>
    </dgm:pt>
    <dgm:pt modelId="{FAE80A4C-AF1F-4A22-8F60-777970B3F3ED}" type="pres">
      <dgm:prSet presAssocID="{39E2EA11-FE12-4CF5-8F69-B6A5A8CD88F5}" presName="parentLeftMargin" presStyleLbl="node1" presStyleIdx="3" presStyleCnt="5"/>
      <dgm:spPr/>
      <dgm:t>
        <a:bodyPr/>
        <a:lstStyle/>
        <a:p>
          <a:endParaRPr lang="id-ID"/>
        </a:p>
      </dgm:t>
    </dgm:pt>
    <dgm:pt modelId="{8FDDF3FF-5C6C-4C90-AD28-E75028260B36}" type="pres">
      <dgm:prSet presAssocID="{39E2EA11-FE12-4CF5-8F69-B6A5A8CD88F5}" presName="parentText" presStyleLbl="node1" presStyleIdx="4" presStyleCnt="5">
        <dgm:presLayoutVars>
          <dgm:chMax val="0"/>
          <dgm:bulletEnabled val="1"/>
        </dgm:presLayoutVars>
      </dgm:prSet>
      <dgm:spPr/>
      <dgm:t>
        <a:bodyPr/>
        <a:lstStyle/>
        <a:p>
          <a:endParaRPr lang="id-ID"/>
        </a:p>
      </dgm:t>
    </dgm:pt>
    <dgm:pt modelId="{22EA1731-A2E9-4073-91F3-9B2843A7F0C1}" type="pres">
      <dgm:prSet presAssocID="{39E2EA11-FE12-4CF5-8F69-B6A5A8CD88F5}" presName="negativeSpace" presStyleCnt="0"/>
      <dgm:spPr/>
    </dgm:pt>
    <dgm:pt modelId="{690D4DF3-2A84-43D3-8150-AD5DFA44D181}" type="pres">
      <dgm:prSet presAssocID="{39E2EA11-FE12-4CF5-8F69-B6A5A8CD88F5}" presName="childText" presStyleLbl="conFgAcc1" presStyleIdx="4" presStyleCnt="5">
        <dgm:presLayoutVars>
          <dgm:bulletEnabled val="1"/>
        </dgm:presLayoutVars>
      </dgm:prSet>
      <dgm:spPr/>
    </dgm:pt>
  </dgm:ptLst>
  <dgm:cxnLst>
    <dgm:cxn modelId="{221B4BC1-97CB-4E7D-BE17-6B950501BB97}" srcId="{CE753FF1-B84D-41F1-9AC2-AF5E1E0C6276}" destId="{39E2EA11-FE12-4CF5-8F69-B6A5A8CD88F5}" srcOrd="4" destOrd="0" parTransId="{14AEF498-9490-4D73-81F9-21D195F34D41}" sibTransId="{DE669301-B7E5-46BC-A4BB-6F8B2951C444}"/>
    <dgm:cxn modelId="{624E5CD6-D27A-4F72-89C0-9D7B1D1256CE}" type="presOf" srcId="{58611A14-434D-4E4F-AE6A-13588DAECE5B}" destId="{A21EBE2D-3063-46F2-A410-516AD7B8762E}" srcOrd="0" destOrd="0" presId="urn:microsoft.com/office/officeart/2005/8/layout/list1"/>
    <dgm:cxn modelId="{DB1FDA40-114D-46D0-B314-6F879B5A33F9}" type="presOf" srcId="{DA320F05-4DC9-425B-9FDE-DFF8D4039FB0}" destId="{0DAB2398-5A69-4690-98C1-FAE8B76E1771}" srcOrd="1" destOrd="0" presId="urn:microsoft.com/office/officeart/2005/8/layout/list1"/>
    <dgm:cxn modelId="{848D643A-3656-4692-941A-1472F63FCD36}" type="presOf" srcId="{DA320F05-4DC9-425B-9FDE-DFF8D4039FB0}" destId="{39A7393E-B1DB-4ED9-B6AE-A9170C039750}" srcOrd="0" destOrd="0" presId="urn:microsoft.com/office/officeart/2005/8/layout/list1"/>
    <dgm:cxn modelId="{FEAD62D6-1A80-40A8-B080-00FC7EDF9FA7}" type="presOf" srcId="{5CFA76F9-A0C5-45AC-915C-2FB5C53B7C85}" destId="{1BDF7A7F-76DB-4079-B92B-C883187FB59F}" srcOrd="0" destOrd="0" presId="urn:microsoft.com/office/officeart/2005/8/layout/list1"/>
    <dgm:cxn modelId="{B82556AF-75D5-4E72-B865-B0DDD4CE0866}" type="presOf" srcId="{39E2EA11-FE12-4CF5-8F69-B6A5A8CD88F5}" destId="{FAE80A4C-AF1F-4A22-8F60-777970B3F3ED}" srcOrd="0" destOrd="0" presId="urn:microsoft.com/office/officeart/2005/8/layout/list1"/>
    <dgm:cxn modelId="{08791FD9-B71D-46D0-A07A-58E67FAC27B6}" srcId="{CE753FF1-B84D-41F1-9AC2-AF5E1E0C6276}" destId="{58611A14-434D-4E4F-AE6A-13588DAECE5B}" srcOrd="0" destOrd="0" parTransId="{11D087D3-BB40-417E-A7FD-5A227CC600F6}" sibTransId="{A57D01C7-00C1-4F35-B3FF-15FC7D8B34D8}"/>
    <dgm:cxn modelId="{A3134E5E-9532-4A7A-8039-0424FA49DDC8}" type="presOf" srcId="{B64829A5-76B9-4474-B8C3-055EF1C40790}" destId="{3121DEB0-81E7-482C-BD37-44B95601DC66}" srcOrd="0" destOrd="0" presId="urn:microsoft.com/office/officeart/2005/8/layout/list1"/>
    <dgm:cxn modelId="{5F6CD01C-2866-433F-8DAE-2485E8550AA0}" type="presOf" srcId="{B64829A5-76B9-4474-B8C3-055EF1C40790}" destId="{EF008C9F-2EAB-4E5A-A728-B149F51A1514}" srcOrd="1" destOrd="0" presId="urn:microsoft.com/office/officeart/2005/8/layout/list1"/>
    <dgm:cxn modelId="{359E3AF6-EF97-4EE0-9655-604B1C84EB77}" type="presOf" srcId="{CE753FF1-B84D-41F1-9AC2-AF5E1E0C6276}" destId="{01E07246-AED5-4802-B2D5-5A63BCB574D9}" srcOrd="0" destOrd="0" presId="urn:microsoft.com/office/officeart/2005/8/layout/list1"/>
    <dgm:cxn modelId="{43F4EF83-E1FB-4260-8DBB-EF5B87154874}" srcId="{CE753FF1-B84D-41F1-9AC2-AF5E1E0C6276}" destId="{5CFA76F9-A0C5-45AC-915C-2FB5C53B7C85}" srcOrd="1" destOrd="0" parTransId="{FFB62F41-B8AA-4D82-A442-8F0596F72D11}" sibTransId="{8181AD9A-D073-4866-8425-276FCDC9DD96}"/>
    <dgm:cxn modelId="{AA8B2FF5-30AF-490E-82AE-BC94390B6E96}" type="presOf" srcId="{39E2EA11-FE12-4CF5-8F69-B6A5A8CD88F5}" destId="{8FDDF3FF-5C6C-4C90-AD28-E75028260B36}" srcOrd="1" destOrd="0" presId="urn:microsoft.com/office/officeart/2005/8/layout/list1"/>
    <dgm:cxn modelId="{1F903E3A-17A5-4FE5-8CD8-21377DBC61AE}" srcId="{CE753FF1-B84D-41F1-9AC2-AF5E1E0C6276}" destId="{B64829A5-76B9-4474-B8C3-055EF1C40790}" srcOrd="2" destOrd="0" parTransId="{BDDD3FF9-2AD3-4082-99B8-C9103F551E30}" sibTransId="{33A24E33-D00B-4727-A087-412A899E0226}"/>
    <dgm:cxn modelId="{499DFE30-450D-4526-A4B1-3B85204D2362}" type="presOf" srcId="{58611A14-434D-4E4F-AE6A-13588DAECE5B}" destId="{7467F4AE-B7FB-41B0-A40A-334581EC900F}" srcOrd="1" destOrd="0" presId="urn:microsoft.com/office/officeart/2005/8/layout/list1"/>
    <dgm:cxn modelId="{90672AA9-2D40-4B0D-B706-7554127E1022}" srcId="{CE753FF1-B84D-41F1-9AC2-AF5E1E0C6276}" destId="{DA320F05-4DC9-425B-9FDE-DFF8D4039FB0}" srcOrd="3" destOrd="0" parTransId="{DF88AD1C-2C0E-4E64-91D3-A9FEA8341D00}" sibTransId="{001D299C-16D2-4FFB-B944-94FC4FEA50B4}"/>
    <dgm:cxn modelId="{2DC1EA59-073A-4C52-8F68-5668AC70276A}" type="presOf" srcId="{5CFA76F9-A0C5-45AC-915C-2FB5C53B7C85}" destId="{24ED9907-6FEC-4552-820E-3A96C25C0D35}" srcOrd="1" destOrd="0" presId="urn:microsoft.com/office/officeart/2005/8/layout/list1"/>
    <dgm:cxn modelId="{C1FB370F-E0BE-4D1A-A0C5-32F64CE06205}" type="presParOf" srcId="{01E07246-AED5-4802-B2D5-5A63BCB574D9}" destId="{BD427513-B8FA-4853-B04B-9E1A42F9D8DD}" srcOrd="0" destOrd="0" presId="urn:microsoft.com/office/officeart/2005/8/layout/list1"/>
    <dgm:cxn modelId="{43416C3E-7E6F-41CE-84D0-42E505AA6C16}" type="presParOf" srcId="{BD427513-B8FA-4853-B04B-9E1A42F9D8DD}" destId="{A21EBE2D-3063-46F2-A410-516AD7B8762E}" srcOrd="0" destOrd="0" presId="urn:microsoft.com/office/officeart/2005/8/layout/list1"/>
    <dgm:cxn modelId="{91C4E58F-BDDC-4404-A960-59DC8224B5EF}" type="presParOf" srcId="{BD427513-B8FA-4853-B04B-9E1A42F9D8DD}" destId="{7467F4AE-B7FB-41B0-A40A-334581EC900F}" srcOrd="1" destOrd="0" presId="urn:microsoft.com/office/officeart/2005/8/layout/list1"/>
    <dgm:cxn modelId="{AADB309B-E9C3-4985-809E-BD25702A68EC}" type="presParOf" srcId="{01E07246-AED5-4802-B2D5-5A63BCB574D9}" destId="{CCC3B0BF-7810-4287-9162-B688D3058AA7}" srcOrd="1" destOrd="0" presId="urn:microsoft.com/office/officeart/2005/8/layout/list1"/>
    <dgm:cxn modelId="{59A50C57-9C48-426F-B523-3A6573A1EE82}" type="presParOf" srcId="{01E07246-AED5-4802-B2D5-5A63BCB574D9}" destId="{C762F356-7FD3-4956-B02A-17306C7B1DDF}" srcOrd="2" destOrd="0" presId="urn:microsoft.com/office/officeart/2005/8/layout/list1"/>
    <dgm:cxn modelId="{1B6FE42E-33EB-4D57-BC4E-B0827DDB617A}" type="presParOf" srcId="{01E07246-AED5-4802-B2D5-5A63BCB574D9}" destId="{10C9C961-9B20-4BF7-8560-ADB64E88ECE8}" srcOrd="3" destOrd="0" presId="urn:microsoft.com/office/officeart/2005/8/layout/list1"/>
    <dgm:cxn modelId="{4C067BF2-31B4-4AA2-A97A-CD2BEAD16ADC}" type="presParOf" srcId="{01E07246-AED5-4802-B2D5-5A63BCB574D9}" destId="{6A3E631F-C4EA-48B4-A05C-7A4755053B8D}" srcOrd="4" destOrd="0" presId="urn:microsoft.com/office/officeart/2005/8/layout/list1"/>
    <dgm:cxn modelId="{5C5739EB-4025-4BF8-93D0-1B5E20D11DEA}" type="presParOf" srcId="{6A3E631F-C4EA-48B4-A05C-7A4755053B8D}" destId="{1BDF7A7F-76DB-4079-B92B-C883187FB59F}" srcOrd="0" destOrd="0" presId="urn:microsoft.com/office/officeart/2005/8/layout/list1"/>
    <dgm:cxn modelId="{12215246-5804-44CA-84A3-B05562D32AAB}" type="presParOf" srcId="{6A3E631F-C4EA-48B4-A05C-7A4755053B8D}" destId="{24ED9907-6FEC-4552-820E-3A96C25C0D35}" srcOrd="1" destOrd="0" presId="urn:microsoft.com/office/officeart/2005/8/layout/list1"/>
    <dgm:cxn modelId="{34F6630A-0711-48E5-826E-7CBD0351DED0}" type="presParOf" srcId="{01E07246-AED5-4802-B2D5-5A63BCB574D9}" destId="{8AA89E8F-BF5B-43F1-8728-9EE51C9528DA}" srcOrd="5" destOrd="0" presId="urn:microsoft.com/office/officeart/2005/8/layout/list1"/>
    <dgm:cxn modelId="{F32C80E8-F9F0-4B3E-85BD-D0DE5D05977E}" type="presParOf" srcId="{01E07246-AED5-4802-B2D5-5A63BCB574D9}" destId="{9E9F6DFF-6D82-49FD-B640-EA9BF5DA556E}" srcOrd="6" destOrd="0" presId="urn:microsoft.com/office/officeart/2005/8/layout/list1"/>
    <dgm:cxn modelId="{A80EDAF3-619D-450C-8262-427625DAEC6B}" type="presParOf" srcId="{01E07246-AED5-4802-B2D5-5A63BCB574D9}" destId="{E0863F41-A6A4-4D74-86D1-1222ECFBEC8B}" srcOrd="7" destOrd="0" presId="urn:microsoft.com/office/officeart/2005/8/layout/list1"/>
    <dgm:cxn modelId="{05E1B4E6-14CA-48EC-B98F-EA6E6CCFF2B2}" type="presParOf" srcId="{01E07246-AED5-4802-B2D5-5A63BCB574D9}" destId="{6032EDF4-01F2-419C-ACB0-1491E332E6A0}" srcOrd="8" destOrd="0" presId="urn:microsoft.com/office/officeart/2005/8/layout/list1"/>
    <dgm:cxn modelId="{D7717B5E-5BA0-4523-8343-181189E14382}" type="presParOf" srcId="{6032EDF4-01F2-419C-ACB0-1491E332E6A0}" destId="{3121DEB0-81E7-482C-BD37-44B95601DC66}" srcOrd="0" destOrd="0" presId="urn:microsoft.com/office/officeart/2005/8/layout/list1"/>
    <dgm:cxn modelId="{56E7FF77-1A17-444F-A93B-16DE6B8261D2}" type="presParOf" srcId="{6032EDF4-01F2-419C-ACB0-1491E332E6A0}" destId="{EF008C9F-2EAB-4E5A-A728-B149F51A1514}" srcOrd="1" destOrd="0" presId="urn:microsoft.com/office/officeart/2005/8/layout/list1"/>
    <dgm:cxn modelId="{63F0D14F-6C75-4509-95AE-D896F83513F9}" type="presParOf" srcId="{01E07246-AED5-4802-B2D5-5A63BCB574D9}" destId="{93E2BC4C-D7BD-4C54-9F62-5674A5535263}" srcOrd="9" destOrd="0" presId="urn:microsoft.com/office/officeart/2005/8/layout/list1"/>
    <dgm:cxn modelId="{017AE9F8-12F1-48E9-81B3-45C205CCEFD9}" type="presParOf" srcId="{01E07246-AED5-4802-B2D5-5A63BCB574D9}" destId="{21C244A4-23DE-476D-9182-4ABAF72BE59F}" srcOrd="10" destOrd="0" presId="urn:microsoft.com/office/officeart/2005/8/layout/list1"/>
    <dgm:cxn modelId="{A286BC0D-24E8-400D-9302-7604A6DB1241}" type="presParOf" srcId="{01E07246-AED5-4802-B2D5-5A63BCB574D9}" destId="{C34FB8C5-928A-4B71-AF21-95C522C96284}" srcOrd="11" destOrd="0" presId="urn:microsoft.com/office/officeart/2005/8/layout/list1"/>
    <dgm:cxn modelId="{B789B554-7DBD-4DB9-9E01-41A0DFBC188D}" type="presParOf" srcId="{01E07246-AED5-4802-B2D5-5A63BCB574D9}" destId="{92600AAE-E61B-49B6-A8F9-2EF2D5D03756}" srcOrd="12" destOrd="0" presId="urn:microsoft.com/office/officeart/2005/8/layout/list1"/>
    <dgm:cxn modelId="{0C3F03F6-3F85-4039-9EFA-A5C162A348DE}" type="presParOf" srcId="{92600AAE-E61B-49B6-A8F9-2EF2D5D03756}" destId="{39A7393E-B1DB-4ED9-B6AE-A9170C039750}" srcOrd="0" destOrd="0" presId="urn:microsoft.com/office/officeart/2005/8/layout/list1"/>
    <dgm:cxn modelId="{E075891D-C6CA-4959-BD7B-8A907D12C943}" type="presParOf" srcId="{92600AAE-E61B-49B6-A8F9-2EF2D5D03756}" destId="{0DAB2398-5A69-4690-98C1-FAE8B76E1771}" srcOrd="1" destOrd="0" presId="urn:microsoft.com/office/officeart/2005/8/layout/list1"/>
    <dgm:cxn modelId="{64D5E19A-5F95-4172-A3A3-242514A70B52}" type="presParOf" srcId="{01E07246-AED5-4802-B2D5-5A63BCB574D9}" destId="{70D6AF7F-6E44-4208-A835-FE243C4E135F}" srcOrd="13" destOrd="0" presId="urn:microsoft.com/office/officeart/2005/8/layout/list1"/>
    <dgm:cxn modelId="{495230DF-694C-4EC0-8875-6B236D0CCBEA}" type="presParOf" srcId="{01E07246-AED5-4802-B2D5-5A63BCB574D9}" destId="{D6B988A9-DE42-49F1-8458-BA0A19801DF4}" srcOrd="14" destOrd="0" presId="urn:microsoft.com/office/officeart/2005/8/layout/list1"/>
    <dgm:cxn modelId="{E53D9F19-0F9C-401F-AC49-62F03A0844DF}" type="presParOf" srcId="{01E07246-AED5-4802-B2D5-5A63BCB574D9}" destId="{0FBF378B-2DEE-453F-8F60-04A414954D03}" srcOrd="15" destOrd="0" presId="urn:microsoft.com/office/officeart/2005/8/layout/list1"/>
    <dgm:cxn modelId="{6456FB00-04BC-49FD-B0FA-AC7F14BE4C06}" type="presParOf" srcId="{01E07246-AED5-4802-B2D5-5A63BCB574D9}" destId="{7CA18476-296A-44F4-8CB4-E3BC8EEFDC09}" srcOrd="16" destOrd="0" presId="urn:microsoft.com/office/officeart/2005/8/layout/list1"/>
    <dgm:cxn modelId="{783DE6D6-F5FB-4CDF-92CD-9809FA9A0C57}" type="presParOf" srcId="{7CA18476-296A-44F4-8CB4-E3BC8EEFDC09}" destId="{FAE80A4C-AF1F-4A22-8F60-777970B3F3ED}" srcOrd="0" destOrd="0" presId="urn:microsoft.com/office/officeart/2005/8/layout/list1"/>
    <dgm:cxn modelId="{3937E3B5-34DE-4EC4-838E-7732F346587C}" type="presParOf" srcId="{7CA18476-296A-44F4-8CB4-E3BC8EEFDC09}" destId="{8FDDF3FF-5C6C-4C90-AD28-E75028260B36}" srcOrd="1" destOrd="0" presId="urn:microsoft.com/office/officeart/2005/8/layout/list1"/>
    <dgm:cxn modelId="{03522401-57CF-402E-A7D0-30A5C511B317}" type="presParOf" srcId="{01E07246-AED5-4802-B2D5-5A63BCB574D9}" destId="{22EA1731-A2E9-4073-91F3-9B2843A7F0C1}" srcOrd="17" destOrd="0" presId="urn:microsoft.com/office/officeart/2005/8/layout/list1"/>
    <dgm:cxn modelId="{03CCB078-FE6C-43C6-810A-9AEE8FC0AE95}" type="presParOf" srcId="{01E07246-AED5-4802-B2D5-5A63BCB574D9}" destId="{690D4DF3-2A84-43D3-8150-AD5DFA44D181}"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69EAFC9-D26F-496C-8AFD-72823A8AF967}"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591889BC-0078-4379-B748-2AAA049C09CF}">
      <dgm:prSet phldrT="[Text]"/>
      <dgm:spPr/>
      <dgm:t>
        <a:bodyPr/>
        <a:lstStyle/>
        <a:p>
          <a:r>
            <a:rPr lang="en-US" dirty="0" smtClean="0"/>
            <a:t>User / IT Interface</a:t>
          </a:r>
          <a:endParaRPr lang="en-US" dirty="0"/>
        </a:p>
      </dgm:t>
    </dgm:pt>
    <dgm:pt modelId="{01288E51-4A86-4B34-8A31-71E4E2C945BE}" type="parTrans" cxnId="{F28FE95E-190C-4BFE-8EBF-E8B0FFACB837}">
      <dgm:prSet/>
      <dgm:spPr/>
      <dgm:t>
        <a:bodyPr/>
        <a:lstStyle/>
        <a:p>
          <a:endParaRPr lang="en-US"/>
        </a:p>
      </dgm:t>
    </dgm:pt>
    <dgm:pt modelId="{39925943-6A5C-4F83-8947-F3B66EFA99C7}" type="sibTrans" cxnId="{F28FE95E-190C-4BFE-8EBF-E8B0FFACB837}">
      <dgm:prSet/>
      <dgm:spPr/>
      <dgm:t>
        <a:bodyPr/>
        <a:lstStyle/>
        <a:p>
          <a:endParaRPr lang="en-US"/>
        </a:p>
      </dgm:t>
    </dgm:pt>
    <dgm:pt modelId="{AF8CC7EA-8FDD-4E5E-99F8-64DFF867C832}">
      <dgm:prSet phldrT="[Text]"/>
      <dgm:spPr/>
      <dgm:t>
        <a:bodyPr/>
        <a:lstStyle/>
        <a:p>
          <a:r>
            <a:rPr lang="en-US" dirty="0" smtClean="0"/>
            <a:t>Management Information (MI)‏</a:t>
          </a:r>
          <a:endParaRPr lang="en-US" dirty="0"/>
        </a:p>
      </dgm:t>
    </dgm:pt>
    <dgm:pt modelId="{B17BF12C-EE5F-48F0-A0BF-CFE79AD9DC58}" type="parTrans" cxnId="{EA42841F-4DB7-4EAE-89B7-C4DFCC35EAE5}">
      <dgm:prSet/>
      <dgm:spPr/>
      <dgm:t>
        <a:bodyPr/>
        <a:lstStyle/>
        <a:p>
          <a:endParaRPr lang="en-US"/>
        </a:p>
      </dgm:t>
    </dgm:pt>
    <dgm:pt modelId="{C91F0BDB-5C3F-43C0-8C48-B896BB232BDD}" type="sibTrans" cxnId="{EA42841F-4DB7-4EAE-89B7-C4DFCC35EAE5}">
      <dgm:prSet/>
      <dgm:spPr/>
      <dgm:t>
        <a:bodyPr/>
        <a:lstStyle/>
        <a:p>
          <a:endParaRPr lang="en-US"/>
        </a:p>
      </dgm:t>
    </dgm:pt>
    <dgm:pt modelId="{A26039B9-0916-40A8-870E-E1E4A61E5C24}">
      <dgm:prSet/>
      <dgm:spPr/>
      <dgm:t>
        <a:bodyPr/>
        <a:lstStyle/>
        <a:p>
          <a:r>
            <a:rPr lang="en-US" smtClean="0"/>
            <a:t>Single point of contact for users</a:t>
          </a:r>
          <a:endParaRPr lang="en-US" dirty="0" smtClean="0"/>
        </a:p>
      </dgm:t>
    </dgm:pt>
    <dgm:pt modelId="{1910998B-0707-4C9F-B52F-24C81F2A1A3E}" type="parTrans" cxnId="{30AD3D36-D2AA-42BB-8C29-82772F9EBFFF}">
      <dgm:prSet/>
      <dgm:spPr/>
      <dgm:t>
        <a:bodyPr/>
        <a:lstStyle/>
        <a:p>
          <a:endParaRPr lang="en-US"/>
        </a:p>
      </dgm:t>
    </dgm:pt>
    <dgm:pt modelId="{B94AD6A3-D065-4350-B34E-3029BBBD8ADB}" type="sibTrans" cxnId="{30AD3D36-D2AA-42BB-8C29-82772F9EBFFF}">
      <dgm:prSet/>
      <dgm:spPr/>
      <dgm:t>
        <a:bodyPr/>
        <a:lstStyle/>
        <a:p>
          <a:endParaRPr lang="en-US"/>
        </a:p>
      </dgm:t>
    </dgm:pt>
    <dgm:pt modelId="{8BEBD3F2-D188-498C-95FA-0C8587BB22DA}">
      <dgm:prSet/>
      <dgm:spPr/>
      <dgm:t>
        <a:bodyPr/>
        <a:lstStyle/>
        <a:p>
          <a:r>
            <a:rPr lang="en-US" dirty="0" smtClean="0"/>
            <a:t>Keeping users informed of progress of Incidents (Requests, Complaints etc)‏</a:t>
          </a:r>
        </a:p>
      </dgm:t>
    </dgm:pt>
    <dgm:pt modelId="{1E93B366-2257-41B7-B541-859F4948EC57}" type="parTrans" cxnId="{9B9F2322-AFC0-4F1D-BC53-1D3FA2DF7EEB}">
      <dgm:prSet/>
      <dgm:spPr/>
      <dgm:t>
        <a:bodyPr/>
        <a:lstStyle/>
        <a:p>
          <a:endParaRPr lang="en-US"/>
        </a:p>
      </dgm:t>
    </dgm:pt>
    <dgm:pt modelId="{5BAB9CE3-6B3E-4A27-8036-D1906C7DEC49}" type="sibTrans" cxnId="{9B9F2322-AFC0-4F1D-BC53-1D3FA2DF7EEB}">
      <dgm:prSet/>
      <dgm:spPr/>
      <dgm:t>
        <a:bodyPr/>
        <a:lstStyle/>
        <a:p>
          <a:endParaRPr lang="en-US"/>
        </a:p>
      </dgm:t>
    </dgm:pt>
    <dgm:pt modelId="{B24C1B9A-EE85-422F-AB2D-87DA8B388119}">
      <dgm:prSet/>
      <dgm:spPr/>
      <dgm:t>
        <a:bodyPr/>
        <a:lstStyle/>
        <a:p>
          <a:r>
            <a:rPr lang="en-US" dirty="0" smtClean="0"/>
            <a:t>First line incident support</a:t>
          </a:r>
        </a:p>
      </dgm:t>
    </dgm:pt>
    <dgm:pt modelId="{0BFDCD24-9004-4DE3-9DB9-69B6067A99DB}" type="parTrans" cxnId="{1DAA668C-C29D-4738-8641-5BEC04484887}">
      <dgm:prSet/>
      <dgm:spPr/>
      <dgm:t>
        <a:bodyPr/>
        <a:lstStyle/>
        <a:p>
          <a:endParaRPr lang="en-US"/>
        </a:p>
      </dgm:t>
    </dgm:pt>
    <dgm:pt modelId="{390CB632-C417-43AE-9AC7-BAB018E11EBB}" type="sibTrans" cxnId="{1DAA668C-C29D-4738-8641-5BEC04484887}">
      <dgm:prSet/>
      <dgm:spPr/>
      <dgm:t>
        <a:bodyPr/>
        <a:lstStyle/>
        <a:p>
          <a:endParaRPr lang="en-US"/>
        </a:p>
      </dgm:t>
    </dgm:pt>
    <dgm:pt modelId="{EF00DA63-203F-470C-8332-F9195266FF8D}">
      <dgm:prSet/>
      <dgm:spPr/>
      <dgm:t>
        <a:bodyPr/>
        <a:lstStyle/>
        <a:p>
          <a:r>
            <a:rPr lang="en-US" smtClean="0"/>
            <a:t>Receive and record incidents etc</a:t>
          </a:r>
          <a:endParaRPr lang="en-US" dirty="0" smtClean="0"/>
        </a:p>
      </dgm:t>
    </dgm:pt>
    <dgm:pt modelId="{08F89203-7A50-40FF-BB03-1DD00A377716}" type="parTrans" cxnId="{FA778999-1483-4462-932A-DADD1E3CE7EE}">
      <dgm:prSet/>
      <dgm:spPr/>
      <dgm:t>
        <a:bodyPr/>
        <a:lstStyle/>
        <a:p>
          <a:endParaRPr lang="en-US"/>
        </a:p>
      </dgm:t>
    </dgm:pt>
    <dgm:pt modelId="{6BE3714B-AE06-45FB-90D2-283520FBBA1D}" type="sibTrans" cxnId="{FA778999-1483-4462-932A-DADD1E3CE7EE}">
      <dgm:prSet/>
      <dgm:spPr/>
      <dgm:t>
        <a:bodyPr/>
        <a:lstStyle/>
        <a:p>
          <a:endParaRPr lang="en-US"/>
        </a:p>
      </dgm:t>
    </dgm:pt>
    <dgm:pt modelId="{EF41EC9A-F8EC-4B1C-B6AA-4B82690673F4}">
      <dgm:prSet/>
      <dgm:spPr/>
      <dgm:t>
        <a:bodyPr/>
        <a:lstStyle/>
        <a:p>
          <a:r>
            <a:rPr lang="en-US" dirty="0" smtClean="0"/>
            <a:t>Categorization and prioritization of incidents etc</a:t>
          </a:r>
        </a:p>
      </dgm:t>
    </dgm:pt>
    <dgm:pt modelId="{DAF90AD7-184F-468F-84AB-CC1325DDB559}" type="parTrans" cxnId="{DBED976B-5715-4782-A40E-67D56B6F7B5A}">
      <dgm:prSet/>
      <dgm:spPr/>
      <dgm:t>
        <a:bodyPr/>
        <a:lstStyle/>
        <a:p>
          <a:endParaRPr lang="en-US"/>
        </a:p>
      </dgm:t>
    </dgm:pt>
    <dgm:pt modelId="{B6D0B804-E1E5-437E-A4C5-774D22702895}" type="sibTrans" cxnId="{DBED976B-5715-4782-A40E-67D56B6F7B5A}">
      <dgm:prSet/>
      <dgm:spPr/>
      <dgm:t>
        <a:bodyPr/>
        <a:lstStyle/>
        <a:p>
          <a:endParaRPr lang="en-US"/>
        </a:p>
      </dgm:t>
    </dgm:pt>
    <dgm:pt modelId="{B27BD1E2-B9E4-49AF-BF0E-0091346F02BD}">
      <dgm:prSet/>
      <dgm:spPr/>
      <dgm:t>
        <a:bodyPr/>
        <a:lstStyle/>
        <a:p>
          <a:r>
            <a:rPr lang="en-US" smtClean="0"/>
            <a:t>First line investigation, diagnosis and, where possible, resolutions to incidents etc</a:t>
          </a:r>
          <a:endParaRPr lang="en-US" dirty="0" smtClean="0"/>
        </a:p>
      </dgm:t>
    </dgm:pt>
    <dgm:pt modelId="{DDEC51FB-2013-423C-93DD-FD4B6299CA20}" type="parTrans" cxnId="{B51214DF-9E85-4141-9C02-78365E06F05C}">
      <dgm:prSet/>
      <dgm:spPr/>
      <dgm:t>
        <a:bodyPr/>
        <a:lstStyle/>
        <a:p>
          <a:endParaRPr lang="en-US"/>
        </a:p>
      </dgm:t>
    </dgm:pt>
    <dgm:pt modelId="{4DD5C3E5-B9CA-4937-B1D5-6E9194EEDAAB}" type="sibTrans" cxnId="{B51214DF-9E85-4141-9C02-78365E06F05C}">
      <dgm:prSet/>
      <dgm:spPr/>
      <dgm:t>
        <a:bodyPr/>
        <a:lstStyle/>
        <a:p>
          <a:endParaRPr lang="en-US"/>
        </a:p>
      </dgm:t>
    </dgm:pt>
    <dgm:pt modelId="{EB843A10-E393-4812-827E-A0431EDA5787}">
      <dgm:prSet/>
      <dgm:spPr/>
      <dgm:t>
        <a:bodyPr/>
        <a:lstStyle/>
        <a:p>
          <a:r>
            <a:rPr lang="en-US" smtClean="0"/>
            <a:t>Monitoring &amp; on-going Incident Management</a:t>
          </a:r>
          <a:endParaRPr lang="en-US" dirty="0" smtClean="0"/>
        </a:p>
      </dgm:t>
    </dgm:pt>
    <dgm:pt modelId="{56785640-DBC0-4DCC-A74A-BC025D79DFC7}" type="parTrans" cxnId="{995CA0B2-1923-498C-A265-8392ED947564}">
      <dgm:prSet/>
      <dgm:spPr/>
      <dgm:t>
        <a:bodyPr/>
        <a:lstStyle/>
        <a:p>
          <a:endParaRPr lang="en-US"/>
        </a:p>
      </dgm:t>
    </dgm:pt>
    <dgm:pt modelId="{3BE61F9B-9474-4560-B023-B039505F8F37}" type="sibTrans" cxnId="{995CA0B2-1923-498C-A265-8392ED947564}">
      <dgm:prSet/>
      <dgm:spPr/>
      <dgm:t>
        <a:bodyPr/>
        <a:lstStyle/>
        <a:p>
          <a:endParaRPr lang="en-US"/>
        </a:p>
      </dgm:t>
    </dgm:pt>
    <dgm:pt modelId="{562AA3D7-42FE-4A90-BDC3-104B53D3E11C}">
      <dgm:prSet/>
      <dgm:spPr/>
      <dgm:t>
        <a:bodyPr/>
        <a:lstStyle/>
        <a:p>
          <a:r>
            <a:rPr lang="en-US" smtClean="0"/>
            <a:t>Escalating and routing incidents etc</a:t>
          </a:r>
          <a:endParaRPr lang="en-US" dirty="0" smtClean="0"/>
        </a:p>
      </dgm:t>
    </dgm:pt>
    <dgm:pt modelId="{2B1C9C31-4BF8-48EC-923A-A05881024652}" type="parTrans" cxnId="{7B36352A-2D24-468B-98CF-37C832157121}">
      <dgm:prSet/>
      <dgm:spPr/>
      <dgm:t>
        <a:bodyPr/>
        <a:lstStyle/>
        <a:p>
          <a:endParaRPr lang="en-US"/>
        </a:p>
      </dgm:t>
    </dgm:pt>
    <dgm:pt modelId="{E42C66A6-B1E7-4CD3-B39E-9999CFA41A95}" type="sibTrans" cxnId="{7B36352A-2D24-468B-98CF-37C832157121}">
      <dgm:prSet/>
      <dgm:spPr/>
      <dgm:t>
        <a:bodyPr/>
        <a:lstStyle/>
        <a:p>
          <a:endParaRPr lang="en-US"/>
        </a:p>
      </dgm:t>
    </dgm:pt>
    <dgm:pt modelId="{EFD5A080-C007-4D73-A43B-716325551F61}">
      <dgm:prSet/>
      <dgm:spPr/>
      <dgm:t>
        <a:bodyPr/>
        <a:lstStyle/>
        <a:p>
          <a:r>
            <a:rPr lang="en-US" smtClean="0"/>
            <a:t>On-going ownership and management of Incidents, etc</a:t>
          </a:r>
          <a:endParaRPr lang="en-US" dirty="0" smtClean="0"/>
        </a:p>
      </dgm:t>
    </dgm:pt>
    <dgm:pt modelId="{7C42712E-951C-45BD-BE3E-36916497D333}" type="parTrans" cxnId="{DB61B3D9-3656-45C3-90C5-421BB53CF75A}">
      <dgm:prSet/>
      <dgm:spPr/>
      <dgm:t>
        <a:bodyPr/>
        <a:lstStyle/>
        <a:p>
          <a:endParaRPr lang="en-US"/>
        </a:p>
      </dgm:t>
    </dgm:pt>
    <dgm:pt modelId="{3FF72312-7E1F-4E70-B9AA-135C3B610F51}" type="sibTrans" cxnId="{DB61B3D9-3656-45C3-90C5-421BB53CF75A}">
      <dgm:prSet/>
      <dgm:spPr/>
      <dgm:t>
        <a:bodyPr/>
        <a:lstStyle/>
        <a:p>
          <a:endParaRPr lang="en-US"/>
        </a:p>
      </dgm:t>
    </dgm:pt>
    <dgm:pt modelId="{23E94249-B917-4777-A42A-8F3C6682F889}">
      <dgm:prSet/>
      <dgm:spPr/>
      <dgm:t>
        <a:bodyPr/>
        <a:lstStyle/>
        <a:p>
          <a:r>
            <a:rPr lang="en-US" smtClean="0"/>
            <a:t>Closing incidents etc</a:t>
          </a:r>
          <a:endParaRPr lang="en-US" dirty="0" smtClean="0"/>
        </a:p>
      </dgm:t>
    </dgm:pt>
    <dgm:pt modelId="{20946847-8D4C-4396-BD5B-64EF468902C4}" type="parTrans" cxnId="{34714E9E-B3A2-4619-865A-BC926CCA99F0}">
      <dgm:prSet/>
      <dgm:spPr/>
      <dgm:t>
        <a:bodyPr/>
        <a:lstStyle/>
        <a:p>
          <a:endParaRPr lang="en-US"/>
        </a:p>
      </dgm:t>
    </dgm:pt>
    <dgm:pt modelId="{51112E40-10FF-478B-8DC3-5E683CBB6B2C}" type="sibTrans" cxnId="{34714E9E-B3A2-4619-865A-BC926CCA99F0}">
      <dgm:prSet/>
      <dgm:spPr/>
      <dgm:t>
        <a:bodyPr/>
        <a:lstStyle/>
        <a:p>
          <a:endParaRPr lang="en-US"/>
        </a:p>
      </dgm:t>
    </dgm:pt>
    <dgm:pt modelId="{E68E9771-D9BE-4E2E-94FE-84AD8DD6668A}">
      <dgm:prSet/>
      <dgm:spPr/>
      <dgm:t>
        <a:bodyPr/>
        <a:lstStyle/>
        <a:p>
          <a:r>
            <a:rPr lang="en-US" smtClean="0"/>
            <a:t>Collation and Production</a:t>
          </a:r>
          <a:endParaRPr lang="en-US" dirty="0" smtClean="0"/>
        </a:p>
      </dgm:t>
    </dgm:pt>
    <dgm:pt modelId="{30541F46-F2C2-4326-B148-59814B6BE49F}" type="parTrans" cxnId="{0DD47F00-943A-41B7-9AC1-FC5026C29075}">
      <dgm:prSet/>
      <dgm:spPr/>
      <dgm:t>
        <a:bodyPr/>
        <a:lstStyle/>
        <a:p>
          <a:endParaRPr lang="en-US"/>
        </a:p>
      </dgm:t>
    </dgm:pt>
    <dgm:pt modelId="{BAA8BA88-587B-43B6-B6C0-DC678C4D3BE3}" type="sibTrans" cxnId="{0DD47F00-943A-41B7-9AC1-FC5026C29075}">
      <dgm:prSet/>
      <dgm:spPr/>
      <dgm:t>
        <a:bodyPr/>
        <a:lstStyle/>
        <a:p>
          <a:endParaRPr lang="en-US"/>
        </a:p>
      </dgm:t>
    </dgm:pt>
    <dgm:pt modelId="{1EB61473-D877-42E6-A948-D8221AC22C15}">
      <dgm:prSet/>
      <dgm:spPr/>
      <dgm:t>
        <a:bodyPr/>
        <a:lstStyle/>
        <a:p>
          <a:r>
            <a:rPr lang="en-US" smtClean="0"/>
            <a:t>Assist in reporting IT performance</a:t>
          </a:r>
          <a:endParaRPr lang="en-US" dirty="0" smtClean="0"/>
        </a:p>
      </dgm:t>
    </dgm:pt>
    <dgm:pt modelId="{0E915801-7034-498F-881B-46B3C0602CD1}" type="parTrans" cxnId="{750F6641-D4E1-436A-B5DF-4D4AE52BA2C5}">
      <dgm:prSet/>
      <dgm:spPr/>
      <dgm:t>
        <a:bodyPr/>
        <a:lstStyle/>
        <a:p>
          <a:endParaRPr lang="en-US"/>
        </a:p>
      </dgm:t>
    </dgm:pt>
    <dgm:pt modelId="{B0FFDCB5-31F6-4166-BA33-33D4FC6E6FF6}" type="sibTrans" cxnId="{750F6641-D4E1-436A-B5DF-4D4AE52BA2C5}">
      <dgm:prSet/>
      <dgm:spPr/>
      <dgm:t>
        <a:bodyPr/>
        <a:lstStyle/>
        <a:p>
          <a:endParaRPr lang="en-US"/>
        </a:p>
      </dgm:t>
    </dgm:pt>
    <dgm:pt modelId="{E6224EE4-93E3-4243-B083-1F1C882398B5}">
      <dgm:prSet/>
      <dgm:spPr/>
      <dgm:t>
        <a:bodyPr/>
        <a:lstStyle/>
        <a:p>
          <a:r>
            <a:rPr lang="en-US" smtClean="0"/>
            <a:t>General Business Support &amp; IT Support</a:t>
          </a:r>
          <a:endParaRPr lang="en-US" dirty="0" smtClean="0"/>
        </a:p>
      </dgm:t>
    </dgm:pt>
    <dgm:pt modelId="{56A43CAE-52BD-4634-960B-A95A2200B7B7}" type="parTrans" cxnId="{38CA625C-0DBC-40AB-AAA9-08E789EE2440}">
      <dgm:prSet/>
      <dgm:spPr/>
      <dgm:t>
        <a:bodyPr/>
        <a:lstStyle/>
        <a:p>
          <a:endParaRPr lang="en-US"/>
        </a:p>
      </dgm:t>
    </dgm:pt>
    <dgm:pt modelId="{5F65F825-E8DE-4A4A-BE04-8B7752B5ACA0}" type="sibTrans" cxnId="{38CA625C-0DBC-40AB-AAA9-08E789EE2440}">
      <dgm:prSet/>
      <dgm:spPr/>
      <dgm:t>
        <a:bodyPr/>
        <a:lstStyle/>
        <a:p>
          <a:endParaRPr lang="en-US"/>
        </a:p>
      </dgm:t>
    </dgm:pt>
    <dgm:pt modelId="{24F2EC0D-15AD-43FA-AE26-4EB0401F11BA}">
      <dgm:prSet/>
      <dgm:spPr/>
      <dgm:t>
        <a:bodyPr/>
        <a:lstStyle/>
        <a:p>
          <a:r>
            <a:rPr lang="en-US" smtClean="0"/>
            <a:t>Advice and help on queries</a:t>
          </a:r>
          <a:endParaRPr lang="en-US" dirty="0" smtClean="0"/>
        </a:p>
      </dgm:t>
    </dgm:pt>
    <dgm:pt modelId="{C90D95F1-8CCB-4C83-BA14-F7026DAE1993}" type="parTrans" cxnId="{E04CF194-F060-4A02-A6D7-5B2D8ACD2036}">
      <dgm:prSet/>
      <dgm:spPr/>
      <dgm:t>
        <a:bodyPr/>
        <a:lstStyle/>
        <a:p>
          <a:endParaRPr lang="en-US"/>
        </a:p>
      </dgm:t>
    </dgm:pt>
    <dgm:pt modelId="{239A675B-41F5-4F5F-8C1F-B6DA72A18DEE}" type="sibTrans" cxnId="{E04CF194-F060-4A02-A6D7-5B2D8ACD2036}">
      <dgm:prSet/>
      <dgm:spPr/>
      <dgm:t>
        <a:bodyPr/>
        <a:lstStyle/>
        <a:p>
          <a:endParaRPr lang="en-US"/>
        </a:p>
      </dgm:t>
    </dgm:pt>
    <dgm:pt modelId="{ED1F5765-A1E9-4CD8-B42B-2FC7D3DF4165}">
      <dgm:prSet/>
      <dgm:spPr/>
      <dgm:t>
        <a:bodyPr/>
        <a:lstStyle/>
        <a:p>
          <a:r>
            <a:rPr lang="en-US" smtClean="0"/>
            <a:t>Recording RFCs (integration with Change Management)‏</a:t>
          </a:r>
          <a:endParaRPr lang="en-US" dirty="0" smtClean="0"/>
        </a:p>
      </dgm:t>
    </dgm:pt>
    <dgm:pt modelId="{FD183A64-FBF0-43AB-BE34-CC7A0603162B}" type="parTrans" cxnId="{C9B03F1E-7A75-45C4-B98A-1B098D8A9D57}">
      <dgm:prSet/>
      <dgm:spPr/>
      <dgm:t>
        <a:bodyPr/>
        <a:lstStyle/>
        <a:p>
          <a:endParaRPr lang="en-US"/>
        </a:p>
      </dgm:t>
    </dgm:pt>
    <dgm:pt modelId="{1BED01EF-8987-4E94-A818-AD18EF148C6F}" type="sibTrans" cxnId="{C9B03F1E-7A75-45C4-B98A-1B098D8A9D57}">
      <dgm:prSet/>
      <dgm:spPr/>
      <dgm:t>
        <a:bodyPr/>
        <a:lstStyle/>
        <a:p>
          <a:endParaRPr lang="en-US"/>
        </a:p>
      </dgm:t>
    </dgm:pt>
    <dgm:pt modelId="{5CDFA54A-5786-4050-B9E4-54461AF2C489}">
      <dgm:prSet/>
      <dgm:spPr/>
      <dgm:t>
        <a:bodyPr/>
        <a:lstStyle/>
        <a:p>
          <a:r>
            <a:rPr lang="en-US" smtClean="0"/>
            <a:t>Carrying out satisfaction surveys</a:t>
          </a:r>
          <a:endParaRPr lang="en-US" dirty="0" smtClean="0"/>
        </a:p>
      </dgm:t>
    </dgm:pt>
    <dgm:pt modelId="{A6872FAC-512A-4C63-9C1D-872062710DAF}" type="parTrans" cxnId="{F9003C3C-871A-4970-BB86-CD323CEFEDE3}">
      <dgm:prSet/>
      <dgm:spPr/>
      <dgm:t>
        <a:bodyPr/>
        <a:lstStyle/>
        <a:p>
          <a:endParaRPr lang="en-US"/>
        </a:p>
      </dgm:t>
    </dgm:pt>
    <dgm:pt modelId="{E17E6652-6A39-4B07-AC8A-881AA8333BB7}" type="sibTrans" cxnId="{F9003C3C-871A-4970-BB86-CD323CEFEDE3}">
      <dgm:prSet/>
      <dgm:spPr/>
      <dgm:t>
        <a:bodyPr/>
        <a:lstStyle/>
        <a:p>
          <a:endParaRPr lang="en-US"/>
        </a:p>
      </dgm:t>
    </dgm:pt>
    <dgm:pt modelId="{0B3E7DA5-CB80-41CF-8530-C3F3C91F3899}">
      <dgm:prSet/>
      <dgm:spPr/>
      <dgm:t>
        <a:bodyPr/>
        <a:lstStyle/>
        <a:p>
          <a:r>
            <a:rPr lang="en-US" smtClean="0"/>
            <a:t>Operational audits and updates of the CMS</a:t>
          </a:r>
          <a:endParaRPr lang="id-ID" dirty="0" smtClean="0"/>
        </a:p>
      </dgm:t>
    </dgm:pt>
    <dgm:pt modelId="{BB42E778-8163-4DAC-B515-9BC9032CE87B}" type="parTrans" cxnId="{90CA3F39-D755-410D-94B9-8B16E2B38020}">
      <dgm:prSet/>
      <dgm:spPr/>
      <dgm:t>
        <a:bodyPr/>
        <a:lstStyle/>
        <a:p>
          <a:endParaRPr lang="en-US"/>
        </a:p>
      </dgm:t>
    </dgm:pt>
    <dgm:pt modelId="{0A485052-C23B-4C82-9C8D-9BE0C9CB712E}" type="sibTrans" cxnId="{90CA3F39-D755-410D-94B9-8B16E2B38020}">
      <dgm:prSet/>
      <dgm:spPr/>
      <dgm:t>
        <a:bodyPr/>
        <a:lstStyle/>
        <a:p>
          <a:endParaRPr lang="en-US"/>
        </a:p>
      </dgm:t>
    </dgm:pt>
    <dgm:pt modelId="{EC61A061-469E-44DD-BB20-2AADD20B3CB9}" type="pres">
      <dgm:prSet presAssocID="{A69EAFC9-D26F-496C-8AFD-72823A8AF967}" presName="Name0" presStyleCnt="0">
        <dgm:presLayoutVars>
          <dgm:dir/>
          <dgm:animLvl val="lvl"/>
          <dgm:resizeHandles val="exact"/>
        </dgm:presLayoutVars>
      </dgm:prSet>
      <dgm:spPr/>
      <dgm:t>
        <a:bodyPr/>
        <a:lstStyle/>
        <a:p>
          <a:endParaRPr lang="id-ID"/>
        </a:p>
      </dgm:t>
    </dgm:pt>
    <dgm:pt modelId="{FDB98426-82E5-4448-9AE9-7832F57EAA12}" type="pres">
      <dgm:prSet presAssocID="{591889BC-0078-4379-B748-2AAA049C09CF}" presName="composite" presStyleCnt="0"/>
      <dgm:spPr/>
    </dgm:pt>
    <dgm:pt modelId="{EA81C8CF-BCFB-4FAE-A78B-7925F9FF5605}" type="pres">
      <dgm:prSet presAssocID="{591889BC-0078-4379-B748-2AAA049C09CF}" presName="parTx" presStyleLbl="alignNode1" presStyleIdx="0" presStyleCnt="5">
        <dgm:presLayoutVars>
          <dgm:chMax val="0"/>
          <dgm:chPref val="0"/>
          <dgm:bulletEnabled val="1"/>
        </dgm:presLayoutVars>
      </dgm:prSet>
      <dgm:spPr/>
      <dgm:t>
        <a:bodyPr/>
        <a:lstStyle/>
        <a:p>
          <a:endParaRPr lang="en-US"/>
        </a:p>
      </dgm:t>
    </dgm:pt>
    <dgm:pt modelId="{6CFDAF50-E0E9-4649-A930-ABE862DB5FE1}" type="pres">
      <dgm:prSet presAssocID="{591889BC-0078-4379-B748-2AAA049C09CF}" presName="desTx" presStyleLbl="alignAccFollowNode1" presStyleIdx="0" presStyleCnt="5">
        <dgm:presLayoutVars>
          <dgm:bulletEnabled val="1"/>
        </dgm:presLayoutVars>
      </dgm:prSet>
      <dgm:spPr/>
      <dgm:t>
        <a:bodyPr/>
        <a:lstStyle/>
        <a:p>
          <a:endParaRPr lang="id-ID"/>
        </a:p>
      </dgm:t>
    </dgm:pt>
    <dgm:pt modelId="{65485E31-C966-4CBE-AE3E-B61428A4E0AE}" type="pres">
      <dgm:prSet presAssocID="{39925943-6A5C-4F83-8947-F3B66EFA99C7}" presName="space" presStyleCnt="0"/>
      <dgm:spPr/>
    </dgm:pt>
    <dgm:pt modelId="{B5552131-F164-4FED-BCC9-2D7A2C88D019}" type="pres">
      <dgm:prSet presAssocID="{B24C1B9A-EE85-422F-AB2D-87DA8B388119}" presName="composite" presStyleCnt="0"/>
      <dgm:spPr/>
    </dgm:pt>
    <dgm:pt modelId="{071E00F6-A182-497D-9802-AA9C0D7652FE}" type="pres">
      <dgm:prSet presAssocID="{B24C1B9A-EE85-422F-AB2D-87DA8B388119}" presName="parTx" presStyleLbl="alignNode1" presStyleIdx="1" presStyleCnt="5">
        <dgm:presLayoutVars>
          <dgm:chMax val="0"/>
          <dgm:chPref val="0"/>
          <dgm:bulletEnabled val="1"/>
        </dgm:presLayoutVars>
      </dgm:prSet>
      <dgm:spPr/>
      <dgm:t>
        <a:bodyPr/>
        <a:lstStyle/>
        <a:p>
          <a:endParaRPr lang="id-ID"/>
        </a:p>
      </dgm:t>
    </dgm:pt>
    <dgm:pt modelId="{86E6674C-AD49-4328-B8D8-CE9867AB5D87}" type="pres">
      <dgm:prSet presAssocID="{B24C1B9A-EE85-422F-AB2D-87DA8B388119}" presName="desTx" presStyleLbl="alignAccFollowNode1" presStyleIdx="1" presStyleCnt="5">
        <dgm:presLayoutVars>
          <dgm:bulletEnabled val="1"/>
        </dgm:presLayoutVars>
      </dgm:prSet>
      <dgm:spPr/>
      <dgm:t>
        <a:bodyPr/>
        <a:lstStyle/>
        <a:p>
          <a:endParaRPr lang="en-US"/>
        </a:p>
      </dgm:t>
    </dgm:pt>
    <dgm:pt modelId="{71739610-5D98-4404-A18D-958A211F6940}" type="pres">
      <dgm:prSet presAssocID="{390CB632-C417-43AE-9AC7-BAB018E11EBB}" presName="space" presStyleCnt="0"/>
      <dgm:spPr/>
    </dgm:pt>
    <dgm:pt modelId="{8BC956BB-9C8E-4E06-9E31-EB225766527C}" type="pres">
      <dgm:prSet presAssocID="{EB843A10-E393-4812-827E-A0431EDA5787}" presName="composite" presStyleCnt="0"/>
      <dgm:spPr/>
    </dgm:pt>
    <dgm:pt modelId="{294DE02C-D1B7-4463-BAF4-90409509DA7A}" type="pres">
      <dgm:prSet presAssocID="{EB843A10-E393-4812-827E-A0431EDA5787}" presName="parTx" presStyleLbl="alignNode1" presStyleIdx="2" presStyleCnt="5">
        <dgm:presLayoutVars>
          <dgm:chMax val="0"/>
          <dgm:chPref val="0"/>
          <dgm:bulletEnabled val="1"/>
        </dgm:presLayoutVars>
      </dgm:prSet>
      <dgm:spPr/>
      <dgm:t>
        <a:bodyPr/>
        <a:lstStyle/>
        <a:p>
          <a:endParaRPr lang="id-ID"/>
        </a:p>
      </dgm:t>
    </dgm:pt>
    <dgm:pt modelId="{CA5C26D6-7E39-4149-BB77-281AA30D3A6A}" type="pres">
      <dgm:prSet presAssocID="{EB843A10-E393-4812-827E-A0431EDA5787}" presName="desTx" presStyleLbl="alignAccFollowNode1" presStyleIdx="2" presStyleCnt="5">
        <dgm:presLayoutVars>
          <dgm:bulletEnabled val="1"/>
        </dgm:presLayoutVars>
      </dgm:prSet>
      <dgm:spPr/>
      <dgm:t>
        <a:bodyPr/>
        <a:lstStyle/>
        <a:p>
          <a:endParaRPr lang="en-US"/>
        </a:p>
      </dgm:t>
    </dgm:pt>
    <dgm:pt modelId="{CF7D54E3-94FC-4CE6-BCCD-0DF52D263356}" type="pres">
      <dgm:prSet presAssocID="{3BE61F9B-9474-4560-B023-B039505F8F37}" presName="space" presStyleCnt="0"/>
      <dgm:spPr/>
    </dgm:pt>
    <dgm:pt modelId="{EB89F4B9-C70B-4295-B2D6-5B40F802E9A5}" type="pres">
      <dgm:prSet presAssocID="{AF8CC7EA-8FDD-4E5E-99F8-64DFF867C832}" presName="composite" presStyleCnt="0"/>
      <dgm:spPr/>
    </dgm:pt>
    <dgm:pt modelId="{2A0E25BB-86D4-4309-ABFD-02CD6E9E2601}" type="pres">
      <dgm:prSet presAssocID="{AF8CC7EA-8FDD-4E5E-99F8-64DFF867C832}" presName="parTx" presStyleLbl="alignNode1" presStyleIdx="3" presStyleCnt="5">
        <dgm:presLayoutVars>
          <dgm:chMax val="0"/>
          <dgm:chPref val="0"/>
          <dgm:bulletEnabled val="1"/>
        </dgm:presLayoutVars>
      </dgm:prSet>
      <dgm:spPr/>
      <dgm:t>
        <a:bodyPr/>
        <a:lstStyle/>
        <a:p>
          <a:endParaRPr lang="en-US"/>
        </a:p>
      </dgm:t>
    </dgm:pt>
    <dgm:pt modelId="{7253559D-D5BE-4162-BB87-E74E0EC36A2C}" type="pres">
      <dgm:prSet presAssocID="{AF8CC7EA-8FDD-4E5E-99F8-64DFF867C832}" presName="desTx" presStyleLbl="alignAccFollowNode1" presStyleIdx="3" presStyleCnt="5">
        <dgm:presLayoutVars>
          <dgm:bulletEnabled val="1"/>
        </dgm:presLayoutVars>
      </dgm:prSet>
      <dgm:spPr/>
      <dgm:t>
        <a:bodyPr/>
        <a:lstStyle/>
        <a:p>
          <a:endParaRPr lang="id-ID"/>
        </a:p>
      </dgm:t>
    </dgm:pt>
    <dgm:pt modelId="{8E06FD66-28E9-4AA7-A869-29AD361AABE5}" type="pres">
      <dgm:prSet presAssocID="{C91F0BDB-5C3F-43C0-8C48-B896BB232BDD}" presName="space" presStyleCnt="0"/>
      <dgm:spPr/>
    </dgm:pt>
    <dgm:pt modelId="{DA0DA9F5-DC40-43AA-873B-D8952C94C874}" type="pres">
      <dgm:prSet presAssocID="{E6224EE4-93E3-4243-B083-1F1C882398B5}" presName="composite" presStyleCnt="0"/>
      <dgm:spPr/>
    </dgm:pt>
    <dgm:pt modelId="{4BF8AEDC-4A66-42CF-B355-A7BA2DCB9B30}" type="pres">
      <dgm:prSet presAssocID="{E6224EE4-93E3-4243-B083-1F1C882398B5}" presName="parTx" presStyleLbl="alignNode1" presStyleIdx="4" presStyleCnt="5">
        <dgm:presLayoutVars>
          <dgm:chMax val="0"/>
          <dgm:chPref val="0"/>
          <dgm:bulletEnabled val="1"/>
        </dgm:presLayoutVars>
      </dgm:prSet>
      <dgm:spPr/>
      <dgm:t>
        <a:bodyPr/>
        <a:lstStyle/>
        <a:p>
          <a:endParaRPr lang="id-ID"/>
        </a:p>
      </dgm:t>
    </dgm:pt>
    <dgm:pt modelId="{A72594FA-4D04-4681-A44B-D7FFF3C13995}" type="pres">
      <dgm:prSet presAssocID="{E6224EE4-93E3-4243-B083-1F1C882398B5}" presName="desTx" presStyleLbl="alignAccFollowNode1" presStyleIdx="4" presStyleCnt="5">
        <dgm:presLayoutVars>
          <dgm:bulletEnabled val="1"/>
        </dgm:presLayoutVars>
      </dgm:prSet>
      <dgm:spPr/>
      <dgm:t>
        <a:bodyPr/>
        <a:lstStyle/>
        <a:p>
          <a:endParaRPr lang="en-US"/>
        </a:p>
      </dgm:t>
    </dgm:pt>
  </dgm:ptLst>
  <dgm:cxnLst>
    <dgm:cxn modelId="{0A99B3D2-720E-4F5C-99B9-5C2D2E032B5F}" type="presOf" srcId="{EF00DA63-203F-470C-8332-F9195266FF8D}" destId="{86E6674C-AD49-4328-B8D8-CE9867AB5D87}" srcOrd="0" destOrd="0" presId="urn:microsoft.com/office/officeart/2005/8/layout/hList1"/>
    <dgm:cxn modelId="{9B9F2322-AFC0-4F1D-BC53-1D3FA2DF7EEB}" srcId="{591889BC-0078-4379-B748-2AAA049C09CF}" destId="{8BEBD3F2-D188-498C-95FA-0C8587BB22DA}" srcOrd="1" destOrd="0" parTransId="{1E93B366-2257-41B7-B541-859F4948EC57}" sibTransId="{5BAB9CE3-6B3E-4A27-8036-D1906C7DEC49}"/>
    <dgm:cxn modelId="{90CA3F39-D755-410D-94B9-8B16E2B38020}" srcId="{E6224EE4-93E3-4243-B083-1F1C882398B5}" destId="{0B3E7DA5-CB80-41CF-8530-C3F3C91F3899}" srcOrd="3" destOrd="0" parTransId="{BB42E778-8163-4DAC-B515-9BC9032CE87B}" sibTransId="{0A485052-C23B-4C82-9C8D-9BE0C9CB712E}"/>
    <dgm:cxn modelId="{3C6F7F6D-12CB-42CE-AEFD-DF03F03ED3E7}" type="presOf" srcId="{B27BD1E2-B9E4-49AF-BF0E-0091346F02BD}" destId="{86E6674C-AD49-4328-B8D8-CE9867AB5D87}" srcOrd="0" destOrd="2" presId="urn:microsoft.com/office/officeart/2005/8/layout/hList1"/>
    <dgm:cxn modelId="{F28FE95E-190C-4BFE-8EBF-E8B0FFACB837}" srcId="{A69EAFC9-D26F-496C-8AFD-72823A8AF967}" destId="{591889BC-0078-4379-B748-2AAA049C09CF}" srcOrd="0" destOrd="0" parTransId="{01288E51-4A86-4B34-8A31-71E4E2C945BE}" sibTransId="{39925943-6A5C-4F83-8947-F3B66EFA99C7}"/>
    <dgm:cxn modelId="{F50BA693-98FD-46A4-8D1E-C7772C72A904}" type="presOf" srcId="{B24C1B9A-EE85-422F-AB2D-87DA8B388119}" destId="{071E00F6-A182-497D-9802-AA9C0D7652FE}" srcOrd="0" destOrd="0" presId="urn:microsoft.com/office/officeart/2005/8/layout/hList1"/>
    <dgm:cxn modelId="{C9B03F1E-7A75-45C4-B98A-1B098D8A9D57}" srcId="{E6224EE4-93E3-4243-B083-1F1C882398B5}" destId="{ED1F5765-A1E9-4CD8-B42B-2FC7D3DF4165}" srcOrd="1" destOrd="0" parTransId="{FD183A64-FBF0-43AB-BE34-CC7A0603162B}" sibTransId="{1BED01EF-8987-4E94-A818-AD18EF148C6F}"/>
    <dgm:cxn modelId="{30AD3D36-D2AA-42BB-8C29-82772F9EBFFF}" srcId="{591889BC-0078-4379-B748-2AAA049C09CF}" destId="{A26039B9-0916-40A8-870E-E1E4A61E5C24}" srcOrd="0" destOrd="0" parTransId="{1910998B-0707-4C9F-B52F-24C81F2A1A3E}" sibTransId="{B94AD6A3-D065-4350-B34E-3029BBBD8ADB}"/>
    <dgm:cxn modelId="{05A4078D-3A9C-4286-87A3-CF4B2AA77D09}" type="presOf" srcId="{A69EAFC9-D26F-496C-8AFD-72823A8AF967}" destId="{EC61A061-469E-44DD-BB20-2AADD20B3CB9}" srcOrd="0" destOrd="0" presId="urn:microsoft.com/office/officeart/2005/8/layout/hList1"/>
    <dgm:cxn modelId="{E04CF194-F060-4A02-A6D7-5B2D8ACD2036}" srcId="{E6224EE4-93E3-4243-B083-1F1C882398B5}" destId="{24F2EC0D-15AD-43FA-AE26-4EB0401F11BA}" srcOrd="0" destOrd="0" parTransId="{C90D95F1-8CCB-4C83-BA14-F7026DAE1993}" sibTransId="{239A675B-41F5-4F5F-8C1F-B6DA72A18DEE}"/>
    <dgm:cxn modelId="{577F2FA7-6170-4F1E-80D4-DDF218A26A67}" type="presOf" srcId="{24F2EC0D-15AD-43FA-AE26-4EB0401F11BA}" destId="{A72594FA-4D04-4681-A44B-D7FFF3C13995}" srcOrd="0" destOrd="0" presId="urn:microsoft.com/office/officeart/2005/8/layout/hList1"/>
    <dgm:cxn modelId="{ED897F8B-C638-4739-9B05-CF9EA7253BA0}" type="presOf" srcId="{23E94249-B917-4777-A42A-8F3C6682F889}" destId="{CA5C26D6-7E39-4149-BB77-281AA30D3A6A}" srcOrd="0" destOrd="2" presId="urn:microsoft.com/office/officeart/2005/8/layout/hList1"/>
    <dgm:cxn modelId="{995CA0B2-1923-498C-A265-8392ED947564}" srcId="{A69EAFC9-D26F-496C-8AFD-72823A8AF967}" destId="{EB843A10-E393-4812-827E-A0431EDA5787}" srcOrd="2" destOrd="0" parTransId="{56785640-DBC0-4DCC-A74A-BC025D79DFC7}" sibTransId="{3BE61F9B-9474-4560-B023-B039505F8F37}"/>
    <dgm:cxn modelId="{EDEFA2B0-BD4A-479E-BE59-8B5A1633A75B}" type="presOf" srcId="{562AA3D7-42FE-4A90-BDC3-104B53D3E11C}" destId="{CA5C26D6-7E39-4149-BB77-281AA30D3A6A}" srcOrd="0" destOrd="0" presId="urn:microsoft.com/office/officeart/2005/8/layout/hList1"/>
    <dgm:cxn modelId="{EA42841F-4DB7-4EAE-89B7-C4DFCC35EAE5}" srcId="{A69EAFC9-D26F-496C-8AFD-72823A8AF967}" destId="{AF8CC7EA-8FDD-4E5E-99F8-64DFF867C832}" srcOrd="3" destOrd="0" parTransId="{B17BF12C-EE5F-48F0-A0BF-CFE79AD9DC58}" sibTransId="{C91F0BDB-5C3F-43C0-8C48-B896BB232BDD}"/>
    <dgm:cxn modelId="{43CFBC47-9358-48BB-949D-DF0FAD53EA57}" type="presOf" srcId="{1EB61473-D877-42E6-A948-D8221AC22C15}" destId="{7253559D-D5BE-4162-BB87-E74E0EC36A2C}" srcOrd="0" destOrd="1" presId="urn:microsoft.com/office/officeart/2005/8/layout/hList1"/>
    <dgm:cxn modelId="{BAD480D2-E57A-4A06-AF80-DD90D467DAB4}" type="presOf" srcId="{E68E9771-D9BE-4E2E-94FE-84AD8DD6668A}" destId="{7253559D-D5BE-4162-BB87-E74E0EC36A2C}" srcOrd="0" destOrd="0" presId="urn:microsoft.com/office/officeart/2005/8/layout/hList1"/>
    <dgm:cxn modelId="{FA778999-1483-4462-932A-DADD1E3CE7EE}" srcId="{B24C1B9A-EE85-422F-AB2D-87DA8B388119}" destId="{EF00DA63-203F-470C-8332-F9195266FF8D}" srcOrd="0" destOrd="0" parTransId="{08F89203-7A50-40FF-BB03-1DD00A377716}" sibTransId="{6BE3714B-AE06-45FB-90D2-283520FBBA1D}"/>
    <dgm:cxn modelId="{74105FF3-24CE-4D12-B157-48DCA4ECA47B}" type="presOf" srcId="{EF41EC9A-F8EC-4B1C-B6AA-4B82690673F4}" destId="{86E6674C-AD49-4328-B8D8-CE9867AB5D87}" srcOrd="0" destOrd="1" presId="urn:microsoft.com/office/officeart/2005/8/layout/hList1"/>
    <dgm:cxn modelId="{CAF18D3B-7E48-4A29-828C-3632E483306F}" type="presOf" srcId="{5CDFA54A-5786-4050-B9E4-54461AF2C489}" destId="{A72594FA-4D04-4681-A44B-D7FFF3C13995}" srcOrd="0" destOrd="2" presId="urn:microsoft.com/office/officeart/2005/8/layout/hList1"/>
    <dgm:cxn modelId="{FA97C334-1667-48A9-AAAC-F7DF7E75F389}" type="presOf" srcId="{A26039B9-0916-40A8-870E-E1E4A61E5C24}" destId="{6CFDAF50-E0E9-4649-A930-ABE862DB5FE1}" srcOrd="0" destOrd="0" presId="urn:microsoft.com/office/officeart/2005/8/layout/hList1"/>
    <dgm:cxn modelId="{7B36352A-2D24-468B-98CF-37C832157121}" srcId="{EB843A10-E393-4812-827E-A0431EDA5787}" destId="{562AA3D7-42FE-4A90-BDC3-104B53D3E11C}" srcOrd="0" destOrd="0" parTransId="{2B1C9C31-4BF8-48EC-923A-A05881024652}" sibTransId="{E42C66A6-B1E7-4CD3-B39E-9999CFA41A95}"/>
    <dgm:cxn modelId="{DB61B3D9-3656-45C3-90C5-421BB53CF75A}" srcId="{EB843A10-E393-4812-827E-A0431EDA5787}" destId="{EFD5A080-C007-4D73-A43B-716325551F61}" srcOrd="1" destOrd="0" parTransId="{7C42712E-951C-45BD-BE3E-36916497D333}" sibTransId="{3FF72312-7E1F-4E70-B9AA-135C3B610F51}"/>
    <dgm:cxn modelId="{0DD47F00-943A-41B7-9AC1-FC5026C29075}" srcId="{AF8CC7EA-8FDD-4E5E-99F8-64DFF867C832}" destId="{E68E9771-D9BE-4E2E-94FE-84AD8DD6668A}" srcOrd="0" destOrd="0" parTransId="{30541F46-F2C2-4326-B148-59814B6BE49F}" sibTransId="{BAA8BA88-587B-43B6-B6C0-DC678C4D3BE3}"/>
    <dgm:cxn modelId="{7FAD332A-DF81-4D1C-9B3D-4F9C87900749}" type="presOf" srcId="{ED1F5765-A1E9-4CD8-B42B-2FC7D3DF4165}" destId="{A72594FA-4D04-4681-A44B-D7FFF3C13995}" srcOrd="0" destOrd="1" presId="urn:microsoft.com/office/officeart/2005/8/layout/hList1"/>
    <dgm:cxn modelId="{F9003C3C-871A-4970-BB86-CD323CEFEDE3}" srcId="{E6224EE4-93E3-4243-B083-1F1C882398B5}" destId="{5CDFA54A-5786-4050-B9E4-54461AF2C489}" srcOrd="2" destOrd="0" parTransId="{A6872FAC-512A-4C63-9C1D-872062710DAF}" sibTransId="{E17E6652-6A39-4B07-AC8A-881AA8333BB7}"/>
    <dgm:cxn modelId="{1DAA668C-C29D-4738-8641-5BEC04484887}" srcId="{A69EAFC9-D26F-496C-8AFD-72823A8AF967}" destId="{B24C1B9A-EE85-422F-AB2D-87DA8B388119}" srcOrd="1" destOrd="0" parTransId="{0BFDCD24-9004-4DE3-9DB9-69B6067A99DB}" sibTransId="{390CB632-C417-43AE-9AC7-BAB018E11EBB}"/>
    <dgm:cxn modelId="{C3ED6A9B-6E53-48A3-B722-36C83A324AD7}" type="presOf" srcId="{AF8CC7EA-8FDD-4E5E-99F8-64DFF867C832}" destId="{2A0E25BB-86D4-4309-ABFD-02CD6E9E2601}" srcOrd="0" destOrd="0" presId="urn:microsoft.com/office/officeart/2005/8/layout/hList1"/>
    <dgm:cxn modelId="{34714E9E-B3A2-4619-865A-BC926CCA99F0}" srcId="{EB843A10-E393-4812-827E-A0431EDA5787}" destId="{23E94249-B917-4777-A42A-8F3C6682F889}" srcOrd="2" destOrd="0" parTransId="{20946847-8D4C-4396-BD5B-64EF468902C4}" sibTransId="{51112E40-10FF-478B-8DC3-5E683CBB6B2C}"/>
    <dgm:cxn modelId="{55B225A9-701C-4D46-834B-7751D1222335}" type="presOf" srcId="{EFD5A080-C007-4D73-A43B-716325551F61}" destId="{CA5C26D6-7E39-4149-BB77-281AA30D3A6A}" srcOrd="0" destOrd="1" presId="urn:microsoft.com/office/officeart/2005/8/layout/hList1"/>
    <dgm:cxn modelId="{204B0FA8-AB73-4BC6-8AF6-867101FAF7AC}" type="presOf" srcId="{E6224EE4-93E3-4243-B083-1F1C882398B5}" destId="{4BF8AEDC-4A66-42CF-B355-A7BA2DCB9B30}" srcOrd="0" destOrd="0" presId="urn:microsoft.com/office/officeart/2005/8/layout/hList1"/>
    <dgm:cxn modelId="{B1593251-6A03-47AA-AFE0-A054C37EA990}" type="presOf" srcId="{8BEBD3F2-D188-498C-95FA-0C8587BB22DA}" destId="{6CFDAF50-E0E9-4649-A930-ABE862DB5FE1}" srcOrd="0" destOrd="1" presId="urn:microsoft.com/office/officeart/2005/8/layout/hList1"/>
    <dgm:cxn modelId="{D07AFECF-E4E6-4BD8-8F55-2BE6D590EDF2}" type="presOf" srcId="{0B3E7DA5-CB80-41CF-8530-C3F3C91F3899}" destId="{A72594FA-4D04-4681-A44B-D7FFF3C13995}" srcOrd="0" destOrd="3" presId="urn:microsoft.com/office/officeart/2005/8/layout/hList1"/>
    <dgm:cxn modelId="{30C3A0F7-491F-443E-9677-6AB40F50A8D9}" type="presOf" srcId="{591889BC-0078-4379-B748-2AAA049C09CF}" destId="{EA81C8CF-BCFB-4FAE-A78B-7925F9FF5605}" srcOrd="0" destOrd="0" presId="urn:microsoft.com/office/officeart/2005/8/layout/hList1"/>
    <dgm:cxn modelId="{B51214DF-9E85-4141-9C02-78365E06F05C}" srcId="{B24C1B9A-EE85-422F-AB2D-87DA8B388119}" destId="{B27BD1E2-B9E4-49AF-BF0E-0091346F02BD}" srcOrd="2" destOrd="0" parTransId="{DDEC51FB-2013-423C-93DD-FD4B6299CA20}" sibTransId="{4DD5C3E5-B9CA-4937-B1D5-6E9194EEDAAB}"/>
    <dgm:cxn modelId="{DBED976B-5715-4782-A40E-67D56B6F7B5A}" srcId="{B24C1B9A-EE85-422F-AB2D-87DA8B388119}" destId="{EF41EC9A-F8EC-4B1C-B6AA-4B82690673F4}" srcOrd="1" destOrd="0" parTransId="{DAF90AD7-184F-468F-84AB-CC1325DDB559}" sibTransId="{B6D0B804-E1E5-437E-A4C5-774D22702895}"/>
    <dgm:cxn modelId="{1AFFAEB1-CFDC-46D9-BA72-CDEB6B5C6C69}" type="presOf" srcId="{EB843A10-E393-4812-827E-A0431EDA5787}" destId="{294DE02C-D1B7-4463-BAF4-90409509DA7A}" srcOrd="0" destOrd="0" presId="urn:microsoft.com/office/officeart/2005/8/layout/hList1"/>
    <dgm:cxn modelId="{750F6641-D4E1-436A-B5DF-4D4AE52BA2C5}" srcId="{AF8CC7EA-8FDD-4E5E-99F8-64DFF867C832}" destId="{1EB61473-D877-42E6-A948-D8221AC22C15}" srcOrd="1" destOrd="0" parTransId="{0E915801-7034-498F-881B-46B3C0602CD1}" sibTransId="{B0FFDCB5-31F6-4166-BA33-33D4FC6E6FF6}"/>
    <dgm:cxn modelId="{38CA625C-0DBC-40AB-AAA9-08E789EE2440}" srcId="{A69EAFC9-D26F-496C-8AFD-72823A8AF967}" destId="{E6224EE4-93E3-4243-B083-1F1C882398B5}" srcOrd="4" destOrd="0" parTransId="{56A43CAE-52BD-4634-960B-A95A2200B7B7}" sibTransId="{5F65F825-E8DE-4A4A-BE04-8B7752B5ACA0}"/>
    <dgm:cxn modelId="{E41942B4-7FAD-4A98-91EF-456F43CC48FB}" type="presParOf" srcId="{EC61A061-469E-44DD-BB20-2AADD20B3CB9}" destId="{FDB98426-82E5-4448-9AE9-7832F57EAA12}" srcOrd="0" destOrd="0" presId="urn:microsoft.com/office/officeart/2005/8/layout/hList1"/>
    <dgm:cxn modelId="{313851DD-5F1A-4229-8BFD-94946D442121}" type="presParOf" srcId="{FDB98426-82E5-4448-9AE9-7832F57EAA12}" destId="{EA81C8CF-BCFB-4FAE-A78B-7925F9FF5605}" srcOrd="0" destOrd="0" presId="urn:microsoft.com/office/officeart/2005/8/layout/hList1"/>
    <dgm:cxn modelId="{6E766B77-8F0F-467D-A0DB-5405CA53E268}" type="presParOf" srcId="{FDB98426-82E5-4448-9AE9-7832F57EAA12}" destId="{6CFDAF50-E0E9-4649-A930-ABE862DB5FE1}" srcOrd="1" destOrd="0" presId="urn:microsoft.com/office/officeart/2005/8/layout/hList1"/>
    <dgm:cxn modelId="{75BFF652-333E-446B-9FAE-A8ADDE5B679F}" type="presParOf" srcId="{EC61A061-469E-44DD-BB20-2AADD20B3CB9}" destId="{65485E31-C966-4CBE-AE3E-B61428A4E0AE}" srcOrd="1" destOrd="0" presId="urn:microsoft.com/office/officeart/2005/8/layout/hList1"/>
    <dgm:cxn modelId="{55EFEAA4-267E-481F-97BD-1E7A9D615FA3}" type="presParOf" srcId="{EC61A061-469E-44DD-BB20-2AADD20B3CB9}" destId="{B5552131-F164-4FED-BCC9-2D7A2C88D019}" srcOrd="2" destOrd="0" presId="urn:microsoft.com/office/officeart/2005/8/layout/hList1"/>
    <dgm:cxn modelId="{47F72696-6282-4A58-BD27-576290AABC2F}" type="presParOf" srcId="{B5552131-F164-4FED-BCC9-2D7A2C88D019}" destId="{071E00F6-A182-497D-9802-AA9C0D7652FE}" srcOrd="0" destOrd="0" presId="urn:microsoft.com/office/officeart/2005/8/layout/hList1"/>
    <dgm:cxn modelId="{22E3848D-35B0-489E-8FC9-9DCAC4A54325}" type="presParOf" srcId="{B5552131-F164-4FED-BCC9-2D7A2C88D019}" destId="{86E6674C-AD49-4328-B8D8-CE9867AB5D87}" srcOrd="1" destOrd="0" presId="urn:microsoft.com/office/officeart/2005/8/layout/hList1"/>
    <dgm:cxn modelId="{69682995-F8DB-483B-8D2B-27313F99C237}" type="presParOf" srcId="{EC61A061-469E-44DD-BB20-2AADD20B3CB9}" destId="{71739610-5D98-4404-A18D-958A211F6940}" srcOrd="3" destOrd="0" presId="urn:microsoft.com/office/officeart/2005/8/layout/hList1"/>
    <dgm:cxn modelId="{4F1FEE4D-AF5D-47C8-887B-B8B0E253A5E7}" type="presParOf" srcId="{EC61A061-469E-44DD-BB20-2AADD20B3CB9}" destId="{8BC956BB-9C8E-4E06-9E31-EB225766527C}" srcOrd="4" destOrd="0" presId="urn:microsoft.com/office/officeart/2005/8/layout/hList1"/>
    <dgm:cxn modelId="{61AFCEC0-8E9F-4286-A1B4-958EBCD764A7}" type="presParOf" srcId="{8BC956BB-9C8E-4E06-9E31-EB225766527C}" destId="{294DE02C-D1B7-4463-BAF4-90409509DA7A}" srcOrd="0" destOrd="0" presId="urn:microsoft.com/office/officeart/2005/8/layout/hList1"/>
    <dgm:cxn modelId="{1EE60DB8-65D5-4793-B266-93BB2231B81C}" type="presParOf" srcId="{8BC956BB-9C8E-4E06-9E31-EB225766527C}" destId="{CA5C26D6-7E39-4149-BB77-281AA30D3A6A}" srcOrd="1" destOrd="0" presId="urn:microsoft.com/office/officeart/2005/8/layout/hList1"/>
    <dgm:cxn modelId="{5BF1B9C1-C538-4F0A-A634-B4F10933EF03}" type="presParOf" srcId="{EC61A061-469E-44DD-BB20-2AADD20B3CB9}" destId="{CF7D54E3-94FC-4CE6-BCCD-0DF52D263356}" srcOrd="5" destOrd="0" presId="urn:microsoft.com/office/officeart/2005/8/layout/hList1"/>
    <dgm:cxn modelId="{C270BAD7-557B-44E1-B511-26BC4D337D9D}" type="presParOf" srcId="{EC61A061-469E-44DD-BB20-2AADD20B3CB9}" destId="{EB89F4B9-C70B-4295-B2D6-5B40F802E9A5}" srcOrd="6" destOrd="0" presId="urn:microsoft.com/office/officeart/2005/8/layout/hList1"/>
    <dgm:cxn modelId="{5B384022-8B29-45ED-A869-238BB3124010}" type="presParOf" srcId="{EB89F4B9-C70B-4295-B2D6-5B40F802E9A5}" destId="{2A0E25BB-86D4-4309-ABFD-02CD6E9E2601}" srcOrd="0" destOrd="0" presId="urn:microsoft.com/office/officeart/2005/8/layout/hList1"/>
    <dgm:cxn modelId="{48F23F12-D1B5-4507-B272-292977626BEE}" type="presParOf" srcId="{EB89F4B9-C70B-4295-B2D6-5B40F802E9A5}" destId="{7253559D-D5BE-4162-BB87-E74E0EC36A2C}" srcOrd="1" destOrd="0" presId="urn:microsoft.com/office/officeart/2005/8/layout/hList1"/>
    <dgm:cxn modelId="{F9747AD8-E5E3-42EA-AD05-4BC3DBCC9E22}" type="presParOf" srcId="{EC61A061-469E-44DD-BB20-2AADD20B3CB9}" destId="{8E06FD66-28E9-4AA7-A869-29AD361AABE5}" srcOrd="7" destOrd="0" presId="urn:microsoft.com/office/officeart/2005/8/layout/hList1"/>
    <dgm:cxn modelId="{3927666B-B2B3-4D18-92A5-844FECCC61E7}" type="presParOf" srcId="{EC61A061-469E-44DD-BB20-2AADD20B3CB9}" destId="{DA0DA9F5-DC40-43AA-873B-D8952C94C874}" srcOrd="8" destOrd="0" presId="urn:microsoft.com/office/officeart/2005/8/layout/hList1"/>
    <dgm:cxn modelId="{6F4CDB14-6413-414B-AD53-E7FA3EAE479A}" type="presParOf" srcId="{DA0DA9F5-DC40-43AA-873B-D8952C94C874}" destId="{4BF8AEDC-4A66-42CF-B355-A7BA2DCB9B30}" srcOrd="0" destOrd="0" presId="urn:microsoft.com/office/officeart/2005/8/layout/hList1"/>
    <dgm:cxn modelId="{2636DCB6-FDFD-4095-A05D-C36D6F52447D}" type="presParOf" srcId="{DA0DA9F5-DC40-43AA-873B-D8952C94C874}" destId="{A72594FA-4D04-4681-A44B-D7FFF3C1399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B56D35D6-2A84-4993-9857-29E908BF2AF1}" type="doc">
      <dgm:prSet loTypeId="urn:microsoft.com/office/officeart/2005/8/layout/default#2" loCatId="list" qsTypeId="urn:microsoft.com/office/officeart/2005/8/quickstyle/simple5" qsCatId="simple" csTypeId="urn:microsoft.com/office/officeart/2005/8/colors/colorful1#10" csCatId="colorful" phldr="1"/>
      <dgm:spPr/>
      <dgm:t>
        <a:bodyPr/>
        <a:lstStyle/>
        <a:p>
          <a:endParaRPr lang="id-ID"/>
        </a:p>
      </dgm:t>
    </dgm:pt>
    <dgm:pt modelId="{747B1207-A9F8-488D-A35C-CEABD39926AE}">
      <dgm:prSet phldrT="[Text]"/>
      <dgm:spPr/>
      <dgm:t>
        <a:bodyPr/>
        <a:lstStyle/>
        <a:p>
          <a:r>
            <a:rPr lang="id-ID" dirty="0" smtClean="0"/>
            <a:t>Local Service Desk</a:t>
          </a:r>
          <a:endParaRPr lang="id-ID" dirty="0"/>
        </a:p>
      </dgm:t>
    </dgm:pt>
    <dgm:pt modelId="{28E20E2E-320F-460B-A44C-D0A1F4C4DB8D}" type="parTrans" cxnId="{BF4A4422-21B4-4FF5-B6EB-163AE46971F3}">
      <dgm:prSet/>
      <dgm:spPr/>
      <dgm:t>
        <a:bodyPr/>
        <a:lstStyle/>
        <a:p>
          <a:endParaRPr lang="id-ID"/>
        </a:p>
      </dgm:t>
    </dgm:pt>
    <dgm:pt modelId="{10EB2AC5-9710-439B-A7D6-0CEDBF05ACE1}" type="sibTrans" cxnId="{BF4A4422-21B4-4FF5-B6EB-163AE46971F3}">
      <dgm:prSet/>
      <dgm:spPr/>
      <dgm:t>
        <a:bodyPr/>
        <a:lstStyle/>
        <a:p>
          <a:endParaRPr lang="id-ID"/>
        </a:p>
      </dgm:t>
    </dgm:pt>
    <dgm:pt modelId="{DFA0209B-8CA9-46A4-863C-952247CDE838}">
      <dgm:prSet phldrT="[Text]"/>
      <dgm:spPr/>
      <dgm:t>
        <a:bodyPr/>
        <a:lstStyle/>
        <a:p>
          <a:r>
            <a:rPr lang="id-ID" dirty="0" smtClean="0"/>
            <a:t>Central Service Desk</a:t>
          </a:r>
          <a:endParaRPr lang="id-ID" dirty="0"/>
        </a:p>
      </dgm:t>
    </dgm:pt>
    <dgm:pt modelId="{43CD4900-4261-4369-B55B-FB899A8EC1AD}" type="parTrans" cxnId="{4B43A2EC-6410-465C-9CF1-2584DC994587}">
      <dgm:prSet/>
      <dgm:spPr/>
      <dgm:t>
        <a:bodyPr/>
        <a:lstStyle/>
        <a:p>
          <a:endParaRPr lang="id-ID"/>
        </a:p>
      </dgm:t>
    </dgm:pt>
    <dgm:pt modelId="{9BE41F64-DD69-4077-9778-6D9BBB6545BD}" type="sibTrans" cxnId="{4B43A2EC-6410-465C-9CF1-2584DC994587}">
      <dgm:prSet/>
      <dgm:spPr/>
      <dgm:t>
        <a:bodyPr/>
        <a:lstStyle/>
        <a:p>
          <a:endParaRPr lang="id-ID"/>
        </a:p>
      </dgm:t>
    </dgm:pt>
    <dgm:pt modelId="{AC7A1650-7B35-4EB0-A558-A143E86D9BE1}">
      <dgm:prSet phldrT="[Text]"/>
      <dgm:spPr/>
      <dgm:t>
        <a:bodyPr/>
        <a:lstStyle/>
        <a:p>
          <a:r>
            <a:rPr lang="id-ID" dirty="0" smtClean="0"/>
            <a:t>Virtual Service Desk</a:t>
          </a:r>
          <a:endParaRPr lang="id-ID" dirty="0"/>
        </a:p>
      </dgm:t>
    </dgm:pt>
    <dgm:pt modelId="{962A374A-0458-4DC0-9090-CEDCF1E11330}" type="parTrans" cxnId="{2A3A2181-0B38-4B9E-9550-03048904036B}">
      <dgm:prSet/>
      <dgm:spPr/>
      <dgm:t>
        <a:bodyPr/>
        <a:lstStyle/>
        <a:p>
          <a:endParaRPr lang="id-ID"/>
        </a:p>
      </dgm:t>
    </dgm:pt>
    <dgm:pt modelId="{08CCCB1A-CE2F-46B8-A97B-EC8AE740E0EF}" type="sibTrans" cxnId="{2A3A2181-0B38-4B9E-9550-03048904036B}">
      <dgm:prSet/>
      <dgm:spPr/>
      <dgm:t>
        <a:bodyPr/>
        <a:lstStyle/>
        <a:p>
          <a:endParaRPr lang="id-ID"/>
        </a:p>
      </dgm:t>
    </dgm:pt>
    <dgm:pt modelId="{7B6AC70B-4B36-4BA4-AF9A-5FF2BC417CF5}" type="pres">
      <dgm:prSet presAssocID="{B56D35D6-2A84-4993-9857-29E908BF2AF1}" presName="diagram" presStyleCnt="0">
        <dgm:presLayoutVars>
          <dgm:dir/>
          <dgm:resizeHandles val="exact"/>
        </dgm:presLayoutVars>
      </dgm:prSet>
      <dgm:spPr/>
      <dgm:t>
        <a:bodyPr/>
        <a:lstStyle/>
        <a:p>
          <a:endParaRPr lang="en-US"/>
        </a:p>
      </dgm:t>
    </dgm:pt>
    <dgm:pt modelId="{08E0B831-86CB-4245-9CD6-A593D74C5038}" type="pres">
      <dgm:prSet presAssocID="{747B1207-A9F8-488D-A35C-CEABD39926AE}" presName="node" presStyleLbl="node1" presStyleIdx="0" presStyleCnt="3">
        <dgm:presLayoutVars>
          <dgm:bulletEnabled val="1"/>
        </dgm:presLayoutVars>
      </dgm:prSet>
      <dgm:spPr/>
      <dgm:t>
        <a:bodyPr/>
        <a:lstStyle/>
        <a:p>
          <a:endParaRPr lang="id-ID"/>
        </a:p>
      </dgm:t>
    </dgm:pt>
    <dgm:pt modelId="{9F92561E-78FA-4DA9-BDA4-A01363EF3F1F}" type="pres">
      <dgm:prSet presAssocID="{10EB2AC5-9710-439B-A7D6-0CEDBF05ACE1}" presName="sibTrans" presStyleCnt="0"/>
      <dgm:spPr/>
    </dgm:pt>
    <dgm:pt modelId="{39AB5F23-3D4A-46B0-9025-600FDA16B45C}" type="pres">
      <dgm:prSet presAssocID="{DFA0209B-8CA9-46A4-863C-952247CDE838}" presName="node" presStyleLbl="node1" presStyleIdx="1" presStyleCnt="3">
        <dgm:presLayoutVars>
          <dgm:bulletEnabled val="1"/>
        </dgm:presLayoutVars>
      </dgm:prSet>
      <dgm:spPr/>
      <dgm:t>
        <a:bodyPr/>
        <a:lstStyle/>
        <a:p>
          <a:endParaRPr lang="en-US"/>
        </a:p>
      </dgm:t>
    </dgm:pt>
    <dgm:pt modelId="{21036763-ED6D-4A68-9EDE-163DAA726E6F}" type="pres">
      <dgm:prSet presAssocID="{9BE41F64-DD69-4077-9778-6D9BBB6545BD}" presName="sibTrans" presStyleCnt="0"/>
      <dgm:spPr/>
    </dgm:pt>
    <dgm:pt modelId="{2716C9F4-EA45-4665-8292-0FDD80F237DC}" type="pres">
      <dgm:prSet presAssocID="{AC7A1650-7B35-4EB0-A558-A143E86D9BE1}" presName="node" presStyleLbl="node1" presStyleIdx="2" presStyleCnt="3">
        <dgm:presLayoutVars>
          <dgm:bulletEnabled val="1"/>
        </dgm:presLayoutVars>
      </dgm:prSet>
      <dgm:spPr/>
      <dgm:t>
        <a:bodyPr/>
        <a:lstStyle/>
        <a:p>
          <a:endParaRPr lang="en-US"/>
        </a:p>
      </dgm:t>
    </dgm:pt>
  </dgm:ptLst>
  <dgm:cxnLst>
    <dgm:cxn modelId="{17738708-B21C-45A8-AD68-1C96E1633DBC}" type="presOf" srcId="{B56D35D6-2A84-4993-9857-29E908BF2AF1}" destId="{7B6AC70B-4B36-4BA4-AF9A-5FF2BC417CF5}" srcOrd="0" destOrd="0" presId="urn:microsoft.com/office/officeart/2005/8/layout/default#2"/>
    <dgm:cxn modelId="{353F329B-91FA-46E9-931D-3E9321CF59A5}" type="presOf" srcId="{747B1207-A9F8-488D-A35C-CEABD39926AE}" destId="{08E0B831-86CB-4245-9CD6-A593D74C5038}" srcOrd="0" destOrd="0" presId="urn:microsoft.com/office/officeart/2005/8/layout/default#2"/>
    <dgm:cxn modelId="{4B43A2EC-6410-465C-9CF1-2584DC994587}" srcId="{B56D35D6-2A84-4993-9857-29E908BF2AF1}" destId="{DFA0209B-8CA9-46A4-863C-952247CDE838}" srcOrd="1" destOrd="0" parTransId="{43CD4900-4261-4369-B55B-FB899A8EC1AD}" sibTransId="{9BE41F64-DD69-4077-9778-6D9BBB6545BD}"/>
    <dgm:cxn modelId="{16C7B627-20C0-419B-AF13-3B5AC146B700}" type="presOf" srcId="{DFA0209B-8CA9-46A4-863C-952247CDE838}" destId="{39AB5F23-3D4A-46B0-9025-600FDA16B45C}" srcOrd="0" destOrd="0" presId="urn:microsoft.com/office/officeart/2005/8/layout/default#2"/>
    <dgm:cxn modelId="{2A3A2181-0B38-4B9E-9550-03048904036B}" srcId="{B56D35D6-2A84-4993-9857-29E908BF2AF1}" destId="{AC7A1650-7B35-4EB0-A558-A143E86D9BE1}" srcOrd="2" destOrd="0" parTransId="{962A374A-0458-4DC0-9090-CEDCF1E11330}" sibTransId="{08CCCB1A-CE2F-46B8-A97B-EC8AE740E0EF}"/>
    <dgm:cxn modelId="{56AF24C6-6A80-4547-A1DC-66FADD7117FD}" type="presOf" srcId="{AC7A1650-7B35-4EB0-A558-A143E86D9BE1}" destId="{2716C9F4-EA45-4665-8292-0FDD80F237DC}" srcOrd="0" destOrd="0" presId="urn:microsoft.com/office/officeart/2005/8/layout/default#2"/>
    <dgm:cxn modelId="{BF4A4422-21B4-4FF5-B6EB-163AE46971F3}" srcId="{B56D35D6-2A84-4993-9857-29E908BF2AF1}" destId="{747B1207-A9F8-488D-A35C-CEABD39926AE}" srcOrd="0" destOrd="0" parTransId="{28E20E2E-320F-460B-A44C-D0A1F4C4DB8D}" sibTransId="{10EB2AC5-9710-439B-A7D6-0CEDBF05ACE1}"/>
    <dgm:cxn modelId="{291344FC-E1A8-42FC-B73A-33831638141C}" type="presParOf" srcId="{7B6AC70B-4B36-4BA4-AF9A-5FF2BC417CF5}" destId="{08E0B831-86CB-4245-9CD6-A593D74C5038}" srcOrd="0" destOrd="0" presId="urn:microsoft.com/office/officeart/2005/8/layout/default#2"/>
    <dgm:cxn modelId="{90AD75CC-8A3F-4A0D-998C-F91DA5EE850C}" type="presParOf" srcId="{7B6AC70B-4B36-4BA4-AF9A-5FF2BC417CF5}" destId="{9F92561E-78FA-4DA9-BDA4-A01363EF3F1F}" srcOrd="1" destOrd="0" presId="urn:microsoft.com/office/officeart/2005/8/layout/default#2"/>
    <dgm:cxn modelId="{9164287D-97EB-4FE6-B8E9-C329F181173C}" type="presParOf" srcId="{7B6AC70B-4B36-4BA4-AF9A-5FF2BC417CF5}" destId="{39AB5F23-3D4A-46B0-9025-600FDA16B45C}" srcOrd="2" destOrd="0" presId="urn:microsoft.com/office/officeart/2005/8/layout/default#2"/>
    <dgm:cxn modelId="{958E87CD-2071-416E-A62C-64AF7824EA77}" type="presParOf" srcId="{7B6AC70B-4B36-4BA4-AF9A-5FF2BC417CF5}" destId="{21036763-ED6D-4A68-9EDE-163DAA726E6F}" srcOrd="3" destOrd="0" presId="urn:microsoft.com/office/officeart/2005/8/layout/default#2"/>
    <dgm:cxn modelId="{1ADBED9E-ABA6-49C8-917E-0CB2EDB50760}" type="presParOf" srcId="{7B6AC70B-4B36-4BA4-AF9A-5FF2BC417CF5}" destId="{2716C9F4-EA45-4665-8292-0FDD80F237DC}" srcOrd="4"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0E84417-2B8C-4578-9305-E2C765E985D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d-ID"/>
        </a:p>
      </dgm:t>
    </dgm:pt>
    <dgm:pt modelId="{7C83D341-663E-4540-B913-B7CFFAC49020}">
      <dgm:prSet phldrT="[Text]"/>
      <dgm:spPr/>
      <dgm:t>
        <a:bodyPr/>
        <a:lstStyle/>
        <a:p>
          <a:r>
            <a:rPr lang="en-GB" b="1" dirty="0" smtClean="0"/>
            <a:t>Knowledge and background</a:t>
          </a:r>
          <a:endParaRPr lang="id-ID" dirty="0"/>
        </a:p>
      </dgm:t>
    </dgm:pt>
    <dgm:pt modelId="{ECA943D8-2464-40B1-8240-B14866BFB863}" type="parTrans" cxnId="{3C1C9F7C-9515-4443-8962-7F66A2B18F10}">
      <dgm:prSet/>
      <dgm:spPr/>
      <dgm:t>
        <a:bodyPr/>
        <a:lstStyle/>
        <a:p>
          <a:endParaRPr lang="id-ID"/>
        </a:p>
      </dgm:t>
    </dgm:pt>
    <dgm:pt modelId="{206C70E9-E9D7-4700-B954-CC0D072125B1}" type="sibTrans" cxnId="{3C1C9F7C-9515-4443-8962-7F66A2B18F10}">
      <dgm:prSet/>
      <dgm:spPr/>
      <dgm:t>
        <a:bodyPr/>
        <a:lstStyle/>
        <a:p>
          <a:endParaRPr lang="id-ID"/>
        </a:p>
      </dgm:t>
    </dgm:pt>
    <dgm:pt modelId="{2F7B67F6-0340-472F-9EAF-A79A6B5F8C8F}">
      <dgm:prSet/>
      <dgm:spPr/>
      <dgm:t>
        <a:bodyPr/>
        <a:lstStyle/>
        <a:p>
          <a:r>
            <a:rPr lang="en-GB" smtClean="0"/>
            <a:t>Sufficient technical knowledge</a:t>
          </a:r>
          <a:endParaRPr lang="en-GB" dirty="0"/>
        </a:p>
      </dgm:t>
    </dgm:pt>
    <dgm:pt modelId="{FC295202-35AA-42F9-ACE7-66E8E7E1FB95}" type="parTrans" cxnId="{F1A062F1-C297-471F-B187-10CCACE926CA}">
      <dgm:prSet/>
      <dgm:spPr/>
      <dgm:t>
        <a:bodyPr/>
        <a:lstStyle/>
        <a:p>
          <a:endParaRPr lang="id-ID"/>
        </a:p>
      </dgm:t>
    </dgm:pt>
    <dgm:pt modelId="{93119F3F-1DF6-4980-B07A-D050C2847AF9}" type="sibTrans" cxnId="{F1A062F1-C297-471F-B187-10CCACE926CA}">
      <dgm:prSet/>
      <dgm:spPr/>
      <dgm:t>
        <a:bodyPr/>
        <a:lstStyle/>
        <a:p>
          <a:endParaRPr lang="id-ID"/>
        </a:p>
      </dgm:t>
    </dgm:pt>
    <dgm:pt modelId="{0924E64D-2D2B-4FD2-8045-FFC81AB3F607}">
      <dgm:prSet/>
      <dgm:spPr/>
      <dgm:t>
        <a:bodyPr/>
        <a:lstStyle/>
        <a:p>
          <a:r>
            <a:rPr lang="en-GB" smtClean="0"/>
            <a:t>Business awareness</a:t>
          </a:r>
          <a:endParaRPr lang="en-GB" dirty="0"/>
        </a:p>
      </dgm:t>
    </dgm:pt>
    <dgm:pt modelId="{27FDD2C8-DBB7-4A79-B0B2-F296CCF0A756}" type="parTrans" cxnId="{B131C434-83F6-4F48-8A1C-455B81F84170}">
      <dgm:prSet/>
      <dgm:spPr/>
      <dgm:t>
        <a:bodyPr/>
        <a:lstStyle/>
        <a:p>
          <a:endParaRPr lang="id-ID"/>
        </a:p>
      </dgm:t>
    </dgm:pt>
    <dgm:pt modelId="{9617C56F-E903-41B4-99C7-4F4C8DE07996}" type="sibTrans" cxnId="{B131C434-83F6-4F48-8A1C-455B81F84170}">
      <dgm:prSet/>
      <dgm:spPr/>
      <dgm:t>
        <a:bodyPr/>
        <a:lstStyle/>
        <a:p>
          <a:endParaRPr lang="id-ID"/>
        </a:p>
      </dgm:t>
    </dgm:pt>
    <dgm:pt modelId="{69D4FAE4-98AD-4274-A45F-78551894814D}">
      <dgm:prSet/>
      <dgm:spPr/>
      <dgm:t>
        <a:bodyPr/>
        <a:lstStyle/>
        <a:p>
          <a:r>
            <a:rPr lang="en-GB" smtClean="0"/>
            <a:t>Cultural awareness</a:t>
          </a:r>
          <a:endParaRPr lang="en-GB" dirty="0"/>
        </a:p>
      </dgm:t>
    </dgm:pt>
    <dgm:pt modelId="{D608D90B-8BB7-43F7-8B3B-4C8741F0B042}" type="parTrans" cxnId="{984F6E7F-68B0-4448-8490-9AAF112D56B1}">
      <dgm:prSet/>
      <dgm:spPr/>
      <dgm:t>
        <a:bodyPr/>
        <a:lstStyle/>
        <a:p>
          <a:endParaRPr lang="id-ID"/>
        </a:p>
      </dgm:t>
    </dgm:pt>
    <dgm:pt modelId="{1F9528D7-AE37-4D0C-8D63-54C23993E28A}" type="sibTrans" cxnId="{984F6E7F-68B0-4448-8490-9AAF112D56B1}">
      <dgm:prSet/>
      <dgm:spPr/>
      <dgm:t>
        <a:bodyPr/>
        <a:lstStyle/>
        <a:p>
          <a:endParaRPr lang="id-ID"/>
        </a:p>
      </dgm:t>
    </dgm:pt>
    <dgm:pt modelId="{C00AA5F5-2899-41AD-9B5A-4C5722E71334}">
      <dgm:prSet/>
      <dgm:spPr/>
      <dgm:t>
        <a:bodyPr/>
        <a:lstStyle/>
        <a:p>
          <a:r>
            <a:rPr lang="en-GB" smtClean="0"/>
            <a:t>Service awareness</a:t>
          </a:r>
          <a:endParaRPr lang="en-GB" dirty="0"/>
        </a:p>
      </dgm:t>
    </dgm:pt>
    <dgm:pt modelId="{6675C05C-F3B0-4B71-B634-8557C9C82471}" type="parTrans" cxnId="{514F8BF3-919B-4473-A788-CC1BEDE7660D}">
      <dgm:prSet/>
      <dgm:spPr/>
      <dgm:t>
        <a:bodyPr/>
        <a:lstStyle/>
        <a:p>
          <a:endParaRPr lang="id-ID"/>
        </a:p>
      </dgm:t>
    </dgm:pt>
    <dgm:pt modelId="{2A0E7C02-16C7-4C53-BA60-119A72CB91D6}" type="sibTrans" cxnId="{514F8BF3-919B-4473-A788-CC1BEDE7660D}">
      <dgm:prSet/>
      <dgm:spPr/>
      <dgm:t>
        <a:bodyPr/>
        <a:lstStyle/>
        <a:p>
          <a:endParaRPr lang="id-ID"/>
        </a:p>
      </dgm:t>
    </dgm:pt>
    <dgm:pt modelId="{620BF68D-AA2F-49A4-A499-B19833AF823B}">
      <dgm:prSet/>
      <dgm:spPr/>
      <dgm:t>
        <a:bodyPr/>
        <a:lstStyle/>
        <a:p>
          <a:r>
            <a:rPr lang="en-GB" smtClean="0"/>
            <a:t>Diagnostic skills and support tool knowledge</a:t>
          </a:r>
          <a:endParaRPr lang="en-GB" dirty="0"/>
        </a:p>
      </dgm:t>
    </dgm:pt>
    <dgm:pt modelId="{807C00D8-27EE-4B77-B7F8-ACBE88CC6D59}" type="parTrans" cxnId="{6C634B5F-210F-484A-BB61-844E3DEF842D}">
      <dgm:prSet/>
      <dgm:spPr/>
      <dgm:t>
        <a:bodyPr/>
        <a:lstStyle/>
        <a:p>
          <a:endParaRPr lang="id-ID"/>
        </a:p>
      </dgm:t>
    </dgm:pt>
    <dgm:pt modelId="{121D7DCE-055C-4843-9F1E-AE4EC2029871}" type="sibTrans" cxnId="{6C634B5F-210F-484A-BB61-844E3DEF842D}">
      <dgm:prSet/>
      <dgm:spPr/>
      <dgm:t>
        <a:bodyPr/>
        <a:lstStyle/>
        <a:p>
          <a:endParaRPr lang="id-ID"/>
        </a:p>
      </dgm:t>
    </dgm:pt>
    <dgm:pt modelId="{11B75A74-AFE9-454A-A8C1-2B13A20433AF}">
      <dgm:prSet/>
      <dgm:spPr/>
      <dgm:t>
        <a:bodyPr/>
        <a:lstStyle/>
        <a:p>
          <a:r>
            <a:rPr lang="en-GB" smtClean="0"/>
            <a:t>Awareness training and tutorials in new systems and technologies</a:t>
          </a:r>
          <a:endParaRPr lang="en-GB" dirty="0"/>
        </a:p>
      </dgm:t>
    </dgm:pt>
    <dgm:pt modelId="{3B2D7D43-BA59-4138-81F3-7F481FADB01E}" type="parTrans" cxnId="{859BC04F-DD83-4FB3-AAC2-20245DC2AFF1}">
      <dgm:prSet/>
      <dgm:spPr/>
      <dgm:t>
        <a:bodyPr/>
        <a:lstStyle/>
        <a:p>
          <a:endParaRPr lang="id-ID"/>
        </a:p>
      </dgm:t>
    </dgm:pt>
    <dgm:pt modelId="{2BDC161B-9357-43F2-90BE-BE6552DB3633}" type="sibTrans" cxnId="{859BC04F-DD83-4FB3-AAC2-20245DC2AFF1}">
      <dgm:prSet/>
      <dgm:spPr/>
      <dgm:t>
        <a:bodyPr/>
        <a:lstStyle/>
        <a:p>
          <a:endParaRPr lang="id-ID"/>
        </a:p>
      </dgm:t>
    </dgm:pt>
    <dgm:pt modelId="{7BE8B9C2-9270-444C-96EA-5C6EAC7724DF}">
      <dgm:prSet/>
      <dgm:spPr/>
      <dgm:t>
        <a:bodyPr/>
        <a:lstStyle/>
        <a:p>
          <a:r>
            <a:rPr lang="en-GB" smtClean="0"/>
            <a:t>Processes and procedures</a:t>
          </a:r>
          <a:endParaRPr lang="en-GB" dirty="0"/>
        </a:p>
      </dgm:t>
    </dgm:pt>
    <dgm:pt modelId="{10F7ACBF-5504-417E-83C0-05E4FF00678E}" type="parTrans" cxnId="{E7E69DFB-FB77-4B70-AABB-9865EDD81BF2}">
      <dgm:prSet/>
      <dgm:spPr/>
      <dgm:t>
        <a:bodyPr/>
        <a:lstStyle/>
        <a:p>
          <a:endParaRPr lang="id-ID"/>
        </a:p>
      </dgm:t>
    </dgm:pt>
    <dgm:pt modelId="{67BA1C6A-706C-423B-B9D6-BF52C6201193}" type="sibTrans" cxnId="{E7E69DFB-FB77-4B70-AABB-9865EDD81BF2}">
      <dgm:prSet/>
      <dgm:spPr/>
      <dgm:t>
        <a:bodyPr/>
        <a:lstStyle/>
        <a:p>
          <a:endParaRPr lang="id-ID"/>
        </a:p>
      </dgm:t>
    </dgm:pt>
    <dgm:pt modelId="{11E69874-7936-4974-8B6F-D7753EB7D4E8}">
      <dgm:prSet/>
      <dgm:spPr/>
      <dgm:t>
        <a:bodyPr/>
        <a:lstStyle/>
        <a:p>
          <a:r>
            <a:rPr lang="en-GB" b="1" smtClean="0"/>
            <a:t>Interpersonal skills</a:t>
          </a:r>
          <a:endParaRPr lang="en-GB" b="1" dirty="0"/>
        </a:p>
      </dgm:t>
    </dgm:pt>
    <dgm:pt modelId="{846B165D-C629-4489-8658-4E95F3C907F5}" type="parTrans" cxnId="{E903F575-08F8-42AF-9A32-FF6596B8689C}">
      <dgm:prSet/>
      <dgm:spPr/>
      <dgm:t>
        <a:bodyPr/>
        <a:lstStyle/>
        <a:p>
          <a:endParaRPr lang="id-ID"/>
        </a:p>
      </dgm:t>
    </dgm:pt>
    <dgm:pt modelId="{31C1D22F-20C3-4AF2-B874-C5E0C53BC90E}" type="sibTrans" cxnId="{E903F575-08F8-42AF-9A32-FF6596B8689C}">
      <dgm:prSet/>
      <dgm:spPr/>
      <dgm:t>
        <a:bodyPr/>
        <a:lstStyle/>
        <a:p>
          <a:endParaRPr lang="id-ID"/>
        </a:p>
      </dgm:t>
    </dgm:pt>
    <dgm:pt modelId="{D28E6DD7-6601-4225-931D-325888EF6AA0}">
      <dgm:prSet/>
      <dgm:spPr/>
      <dgm:t>
        <a:bodyPr/>
        <a:lstStyle/>
        <a:p>
          <a:r>
            <a:rPr lang="en-GB" smtClean="0"/>
            <a:t>Empathy with users</a:t>
          </a:r>
          <a:endParaRPr lang="en-GB" dirty="0"/>
        </a:p>
      </dgm:t>
    </dgm:pt>
    <dgm:pt modelId="{4E6E4649-B54D-4C1E-AE40-A1DD09B9EDAF}" type="parTrans" cxnId="{B58E4568-A893-49F1-9A05-AA2B9E7829CD}">
      <dgm:prSet/>
      <dgm:spPr/>
      <dgm:t>
        <a:bodyPr/>
        <a:lstStyle/>
        <a:p>
          <a:endParaRPr lang="id-ID"/>
        </a:p>
      </dgm:t>
    </dgm:pt>
    <dgm:pt modelId="{3565CF1F-B886-4DD6-B04D-04C0CB570001}" type="sibTrans" cxnId="{B58E4568-A893-49F1-9A05-AA2B9E7829CD}">
      <dgm:prSet/>
      <dgm:spPr/>
      <dgm:t>
        <a:bodyPr/>
        <a:lstStyle/>
        <a:p>
          <a:endParaRPr lang="id-ID"/>
        </a:p>
      </dgm:t>
    </dgm:pt>
    <dgm:pt modelId="{F8DE217E-697D-43F6-979E-41601BF83A6B}">
      <dgm:prSet/>
      <dgm:spPr/>
      <dgm:t>
        <a:bodyPr/>
        <a:lstStyle/>
        <a:p>
          <a:r>
            <a:rPr lang="en-GB" smtClean="0"/>
            <a:t>Acceptance of ownership</a:t>
          </a:r>
          <a:endParaRPr lang="en-GB" dirty="0"/>
        </a:p>
      </dgm:t>
    </dgm:pt>
    <dgm:pt modelId="{2FE77221-B14B-4CF4-9EB9-633FB0D44996}" type="parTrans" cxnId="{D602F2F8-AF11-4079-9101-720BDC561F11}">
      <dgm:prSet/>
      <dgm:spPr/>
      <dgm:t>
        <a:bodyPr/>
        <a:lstStyle/>
        <a:p>
          <a:endParaRPr lang="id-ID"/>
        </a:p>
      </dgm:t>
    </dgm:pt>
    <dgm:pt modelId="{C5A7FF62-441F-420D-AC45-F25DFCC75711}" type="sibTrans" cxnId="{D602F2F8-AF11-4079-9101-720BDC561F11}">
      <dgm:prSet/>
      <dgm:spPr/>
      <dgm:t>
        <a:bodyPr/>
        <a:lstStyle/>
        <a:p>
          <a:endParaRPr lang="id-ID"/>
        </a:p>
      </dgm:t>
    </dgm:pt>
    <dgm:pt modelId="{5DBCB525-02DC-46FB-BB03-6C27296A1035}">
      <dgm:prSet/>
      <dgm:spPr/>
      <dgm:t>
        <a:bodyPr/>
        <a:lstStyle/>
        <a:p>
          <a:r>
            <a:rPr lang="en-GB" smtClean="0"/>
            <a:t>To be articulate</a:t>
          </a:r>
          <a:endParaRPr lang="en-GB" dirty="0"/>
        </a:p>
      </dgm:t>
    </dgm:pt>
    <dgm:pt modelId="{4D042971-9E6F-4D49-AF84-1B97403F4495}" type="parTrans" cxnId="{72DCCF38-2D76-4CB9-9E1D-BA4BEF831003}">
      <dgm:prSet/>
      <dgm:spPr/>
      <dgm:t>
        <a:bodyPr/>
        <a:lstStyle/>
        <a:p>
          <a:endParaRPr lang="id-ID"/>
        </a:p>
      </dgm:t>
    </dgm:pt>
    <dgm:pt modelId="{C5F4A1B7-D5E0-4FD7-9CB9-C9AD68406813}" type="sibTrans" cxnId="{72DCCF38-2D76-4CB9-9E1D-BA4BEF831003}">
      <dgm:prSet/>
      <dgm:spPr/>
      <dgm:t>
        <a:bodyPr/>
        <a:lstStyle/>
        <a:p>
          <a:endParaRPr lang="id-ID"/>
        </a:p>
      </dgm:t>
    </dgm:pt>
    <dgm:pt modelId="{ED4B4159-8F4F-40B7-97BA-82EAF55A685A}">
      <dgm:prSet/>
      <dgm:spPr/>
      <dgm:t>
        <a:bodyPr/>
        <a:lstStyle/>
        <a:p>
          <a:r>
            <a:rPr lang="en-GB" smtClean="0"/>
            <a:t>Communication skills and active listening</a:t>
          </a:r>
          <a:endParaRPr lang="en-GB" dirty="0"/>
        </a:p>
      </dgm:t>
    </dgm:pt>
    <dgm:pt modelId="{11A0787F-1E07-4194-920A-96212FC3A716}" type="parTrans" cxnId="{005F3B7E-0579-4ADF-8F29-AF3788A0D138}">
      <dgm:prSet/>
      <dgm:spPr/>
      <dgm:t>
        <a:bodyPr/>
        <a:lstStyle/>
        <a:p>
          <a:endParaRPr lang="id-ID"/>
        </a:p>
      </dgm:t>
    </dgm:pt>
    <dgm:pt modelId="{9EFFE400-C5E5-43B7-BA38-8FA1E1C75712}" type="sibTrans" cxnId="{005F3B7E-0579-4ADF-8F29-AF3788A0D138}">
      <dgm:prSet/>
      <dgm:spPr/>
      <dgm:t>
        <a:bodyPr/>
        <a:lstStyle/>
        <a:p>
          <a:endParaRPr lang="id-ID"/>
        </a:p>
      </dgm:t>
    </dgm:pt>
    <dgm:pt modelId="{B60EB18C-D5EB-40BE-907E-57524542D8B7}">
      <dgm:prSet/>
      <dgm:spPr/>
      <dgm:t>
        <a:bodyPr/>
        <a:lstStyle/>
        <a:p>
          <a:r>
            <a:rPr lang="en-GB" smtClean="0"/>
            <a:t>Patient and understanding</a:t>
          </a:r>
          <a:endParaRPr lang="en-GB" dirty="0"/>
        </a:p>
      </dgm:t>
    </dgm:pt>
    <dgm:pt modelId="{7F1FEDF0-8D96-4B2F-AFC1-2D1091BA03A3}" type="parTrans" cxnId="{DBA58763-5EEA-42D3-A567-9A340119F17B}">
      <dgm:prSet/>
      <dgm:spPr/>
      <dgm:t>
        <a:bodyPr/>
        <a:lstStyle/>
        <a:p>
          <a:endParaRPr lang="id-ID"/>
        </a:p>
      </dgm:t>
    </dgm:pt>
    <dgm:pt modelId="{78C2DE54-1DA1-4DBB-8AE1-AC7196C91964}" type="sibTrans" cxnId="{DBA58763-5EEA-42D3-A567-9A340119F17B}">
      <dgm:prSet/>
      <dgm:spPr/>
      <dgm:t>
        <a:bodyPr/>
        <a:lstStyle/>
        <a:p>
          <a:endParaRPr lang="id-ID"/>
        </a:p>
      </dgm:t>
    </dgm:pt>
    <dgm:pt modelId="{4A95EEB2-4723-45BF-9423-05E0054544F6}">
      <dgm:prSet/>
      <dgm:spPr/>
      <dgm:t>
        <a:bodyPr/>
        <a:lstStyle/>
        <a:p>
          <a:r>
            <a:rPr lang="en-GB" smtClean="0"/>
            <a:t>Language skills (?)</a:t>
          </a:r>
          <a:endParaRPr lang="id-ID"/>
        </a:p>
      </dgm:t>
    </dgm:pt>
    <dgm:pt modelId="{4DEB5A0E-70C8-4D5D-B3CC-F8A5C72F878F}" type="parTrans" cxnId="{C807CC9A-7FEE-4EE6-A433-9C5DAD820018}">
      <dgm:prSet/>
      <dgm:spPr/>
      <dgm:t>
        <a:bodyPr/>
        <a:lstStyle/>
        <a:p>
          <a:endParaRPr lang="id-ID"/>
        </a:p>
      </dgm:t>
    </dgm:pt>
    <dgm:pt modelId="{306F14D5-FCA8-4CEF-AE13-4F651692AC95}" type="sibTrans" cxnId="{C807CC9A-7FEE-4EE6-A433-9C5DAD820018}">
      <dgm:prSet/>
      <dgm:spPr/>
      <dgm:t>
        <a:bodyPr/>
        <a:lstStyle/>
        <a:p>
          <a:endParaRPr lang="id-ID"/>
        </a:p>
      </dgm:t>
    </dgm:pt>
    <dgm:pt modelId="{2FE0C16D-2847-4EE7-9E90-F1D0F377C303}" type="pres">
      <dgm:prSet presAssocID="{80E84417-2B8C-4578-9305-E2C765E985DE}" presName="Name0" presStyleCnt="0">
        <dgm:presLayoutVars>
          <dgm:dir/>
          <dgm:animLvl val="lvl"/>
          <dgm:resizeHandles val="exact"/>
        </dgm:presLayoutVars>
      </dgm:prSet>
      <dgm:spPr/>
      <dgm:t>
        <a:bodyPr/>
        <a:lstStyle/>
        <a:p>
          <a:endParaRPr lang="en-US"/>
        </a:p>
      </dgm:t>
    </dgm:pt>
    <dgm:pt modelId="{4A0C31AB-815B-4717-A9AF-23C4081D6E0E}" type="pres">
      <dgm:prSet presAssocID="{7C83D341-663E-4540-B913-B7CFFAC49020}" presName="composite" presStyleCnt="0"/>
      <dgm:spPr/>
    </dgm:pt>
    <dgm:pt modelId="{566789C1-3323-4754-BDE3-9B1A4FE77656}" type="pres">
      <dgm:prSet presAssocID="{7C83D341-663E-4540-B913-B7CFFAC49020}" presName="parTx" presStyleLbl="alignNode1" presStyleIdx="0" presStyleCnt="2">
        <dgm:presLayoutVars>
          <dgm:chMax val="0"/>
          <dgm:chPref val="0"/>
          <dgm:bulletEnabled val="1"/>
        </dgm:presLayoutVars>
      </dgm:prSet>
      <dgm:spPr/>
      <dgm:t>
        <a:bodyPr/>
        <a:lstStyle/>
        <a:p>
          <a:endParaRPr lang="id-ID"/>
        </a:p>
      </dgm:t>
    </dgm:pt>
    <dgm:pt modelId="{6F03D5EB-3D17-4B2D-97A6-389074EC5021}" type="pres">
      <dgm:prSet presAssocID="{7C83D341-663E-4540-B913-B7CFFAC49020}" presName="desTx" presStyleLbl="alignAccFollowNode1" presStyleIdx="0" presStyleCnt="2">
        <dgm:presLayoutVars>
          <dgm:bulletEnabled val="1"/>
        </dgm:presLayoutVars>
      </dgm:prSet>
      <dgm:spPr/>
      <dgm:t>
        <a:bodyPr/>
        <a:lstStyle/>
        <a:p>
          <a:endParaRPr lang="en-US"/>
        </a:p>
      </dgm:t>
    </dgm:pt>
    <dgm:pt modelId="{378FD9DD-7971-417B-BC04-4F028F9273D6}" type="pres">
      <dgm:prSet presAssocID="{206C70E9-E9D7-4700-B954-CC0D072125B1}" presName="space" presStyleCnt="0"/>
      <dgm:spPr/>
    </dgm:pt>
    <dgm:pt modelId="{5E9C7415-5C75-4D22-9A18-7426CDF8603E}" type="pres">
      <dgm:prSet presAssocID="{11E69874-7936-4974-8B6F-D7753EB7D4E8}" presName="composite" presStyleCnt="0"/>
      <dgm:spPr/>
    </dgm:pt>
    <dgm:pt modelId="{4B125869-C1D6-4D69-AD94-6CFCB0D7C1B5}" type="pres">
      <dgm:prSet presAssocID="{11E69874-7936-4974-8B6F-D7753EB7D4E8}" presName="parTx" presStyleLbl="alignNode1" presStyleIdx="1" presStyleCnt="2">
        <dgm:presLayoutVars>
          <dgm:chMax val="0"/>
          <dgm:chPref val="0"/>
          <dgm:bulletEnabled val="1"/>
        </dgm:presLayoutVars>
      </dgm:prSet>
      <dgm:spPr/>
      <dgm:t>
        <a:bodyPr/>
        <a:lstStyle/>
        <a:p>
          <a:endParaRPr lang="en-US"/>
        </a:p>
      </dgm:t>
    </dgm:pt>
    <dgm:pt modelId="{3BF1DC34-481A-48AB-BFE9-0DECF15A3704}" type="pres">
      <dgm:prSet presAssocID="{11E69874-7936-4974-8B6F-D7753EB7D4E8}" presName="desTx" presStyleLbl="alignAccFollowNode1" presStyleIdx="1" presStyleCnt="2">
        <dgm:presLayoutVars>
          <dgm:bulletEnabled val="1"/>
        </dgm:presLayoutVars>
      </dgm:prSet>
      <dgm:spPr/>
      <dgm:t>
        <a:bodyPr/>
        <a:lstStyle/>
        <a:p>
          <a:endParaRPr lang="id-ID"/>
        </a:p>
      </dgm:t>
    </dgm:pt>
  </dgm:ptLst>
  <dgm:cxnLst>
    <dgm:cxn modelId="{29300A9C-EFF0-4888-A7A4-858BB67259C9}" type="presOf" srcId="{7C83D341-663E-4540-B913-B7CFFAC49020}" destId="{566789C1-3323-4754-BDE3-9B1A4FE77656}" srcOrd="0" destOrd="0" presId="urn:microsoft.com/office/officeart/2005/8/layout/hList1"/>
    <dgm:cxn modelId="{15599977-788B-44B4-B028-C7981896794B}" type="presOf" srcId="{2F7B67F6-0340-472F-9EAF-A79A6B5F8C8F}" destId="{6F03D5EB-3D17-4B2D-97A6-389074EC5021}" srcOrd="0" destOrd="0" presId="urn:microsoft.com/office/officeart/2005/8/layout/hList1"/>
    <dgm:cxn modelId="{005F3B7E-0579-4ADF-8F29-AF3788A0D138}" srcId="{11E69874-7936-4974-8B6F-D7753EB7D4E8}" destId="{ED4B4159-8F4F-40B7-97BA-82EAF55A685A}" srcOrd="3" destOrd="0" parTransId="{11A0787F-1E07-4194-920A-96212FC3A716}" sibTransId="{9EFFE400-C5E5-43B7-BA38-8FA1E1C75712}"/>
    <dgm:cxn modelId="{3FABD374-E401-4A01-AAEF-256250DC4B19}" type="presOf" srcId="{B60EB18C-D5EB-40BE-907E-57524542D8B7}" destId="{3BF1DC34-481A-48AB-BFE9-0DECF15A3704}" srcOrd="0" destOrd="4" presId="urn:microsoft.com/office/officeart/2005/8/layout/hList1"/>
    <dgm:cxn modelId="{F1A062F1-C297-471F-B187-10CCACE926CA}" srcId="{7C83D341-663E-4540-B913-B7CFFAC49020}" destId="{2F7B67F6-0340-472F-9EAF-A79A6B5F8C8F}" srcOrd="0" destOrd="0" parTransId="{FC295202-35AA-42F9-ACE7-66E8E7E1FB95}" sibTransId="{93119F3F-1DF6-4980-B07A-D050C2847AF9}"/>
    <dgm:cxn modelId="{CD3D4145-6B6D-4DAD-B981-2EA1098BC95C}" type="presOf" srcId="{11B75A74-AFE9-454A-A8C1-2B13A20433AF}" destId="{6F03D5EB-3D17-4B2D-97A6-389074EC5021}" srcOrd="0" destOrd="5" presId="urn:microsoft.com/office/officeart/2005/8/layout/hList1"/>
    <dgm:cxn modelId="{D42412DB-6985-4705-9008-0ED58EE8E3AA}" type="presOf" srcId="{620BF68D-AA2F-49A4-A499-B19833AF823B}" destId="{6F03D5EB-3D17-4B2D-97A6-389074EC5021}" srcOrd="0" destOrd="4" presId="urn:microsoft.com/office/officeart/2005/8/layout/hList1"/>
    <dgm:cxn modelId="{26556EED-5830-47BA-8A85-34F6AED891B6}" type="presOf" srcId="{69D4FAE4-98AD-4274-A45F-78551894814D}" destId="{6F03D5EB-3D17-4B2D-97A6-389074EC5021}" srcOrd="0" destOrd="2" presId="urn:microsoft.com/office/officeart/2005/8/layout/hList1"/>
    <dgm:cxn modelId="{E903F575-08F8-42AF-9A32-FF6596B8689C}" srcId="{80E84417-2B8C-4578-9305-E2C765E985DE}" destId="{11E69874-7936-4974-8B6F-D7753EB7D4E8}" srcOrd="1" destOrd="0" parTransId="{846B165D-C629-4489-8658-4E95F3C907F5}" sibTransId="{31C1D22F-20C3-4AF2-B874-C5E0C53BC90E}"/>
    <dgm:cxn modelId="{0241D8CA-7433-4113-95AF-EA17453ED8CE}" type="presOf" srcId="{F8DE217E-697D-43F6-979E-41601BF83A6B}" destId="{3BF1DC34-481A-48AB-BFE9-0DECF15A3704}" srcOrd="0" destOrd="1" presId="urn:microsoft.com/office/officeart/2005/8/layout/hList1"/>
    <dgm:cxn modelId="{57ACA32F-420B-4846-9EE9-377FAE7AE29D}" type="presOf" srcId="{D28E6DD7-6601-4225-931D-325888EF6AA0}" destId="{3BF1DC34-481A-48AB-BFE9-0DECF15A3704}" srcOrd="0" destOrd="0" presId="urn:microsoft.com/office/officeart/2005/8/layout/hList1"/>
    <dgm:cxn modelId="{1ED28BA7-56D3-4060-8096-F566EBC2B41B}" type="presOf" srcId="{5DBCB525-02DC-46FB-BB03-6C27296A1035}" destId="{3BF1DC34-481A-48AB-BFE9-0DECF15A3704}" srcOrd="0" destOrd="2" presId="urn:microsoft.com/office/officeart/2005/8/layout/hList1"/>
    <dgm:cxn modelId="{514F8BF3-919B-4473-A788-CC1BEDE7660D}" srcId="{7C83D341-663E-4540-B913-B7CFFAC49020}" destId="{C00AA5F5-2899-41AD-9B5A-4C5722E71334}" srcOrd="3" destOrd="0" parTransId="{6675C05C-F3B0-4B71-B634-8557C9C82471}" sibTransId="{2A0E7C02-16C7-4C53-BA60-119A72CB91D6}"/>
    <dgm:cxn modelId="{C807CC9A-7FEE-4EE6-A433-9C5DAD820018}" srcId="{11E69874-7936-4974-8B6F-D7753EB7D4E8}" destId="{4A95EEB2-4723-45BF-9423-05E0054544F6}" srcOrd="5" destOrd="0" parTransId="{4DEB5A0E-70C8-4D5D-B3CC-F8A5C72F878F}" sibTransId="{306F14D5-FCA8-4CEF-AE13-4F651692AC95}"/>
    <dgm:cxn modelId="{B3B792F3-9388-4C0B-A67C-E48125AD54E1}" type="presOf" srcId="{11E69874-7936-4974-8B6F-D7753EB7D4E8}" destId="{4B125869-C1D6-4D69-AD94-6CFCB0D7C1B5}" srcOrd="0" destOrd="0" presId="urn:microsoft.com/office/officeart/2005/8/layout/hList1"/>
    <dgm:cxn modelId="{859BC04F-DD83-4FB3-AAC2-20245DC2AFF1}" srcId="{7C83D341-663E-4540-B913-B7CFFAC49020}" destId="{11B75A74-AFE9-454A-A8C1-2B13A20433AF}" srcOrd="5" destOrd="0" parTransId="{3B2D7D43-BA59-4138-81F3-7F481FADB01E}" sibTransId="{2BDC161B-9357-43F2-90BE-BE6552DB3633}"/>
    <dgm:cxn modelId="{A380D426-FC72-4508-A547-8258B386CD94}" type="presOf" srcId="{80E84417-2B8C-4578-9305-E2C765E985DE}" destId="{2FE0C16D-2847-4EE7-9E90-F1D0F377C303}" srcOrd="0" destOrd="0" presId="urn:microsoft.com/office/officeart/2005/8/layout/hList1"/>
    <dgm:cxn modelId="{DBA58763-5EEA-42D3-A567-9A340119F17B}" srcId="{11E69874-7936-4974-8B6F-D7753EB7D4E8}" destId="{B60EB18C-D5EB-40BE-907E-57524542D8B7}" srcOrd="4" destOrd="0" parTransId="{7F1FEDF0-8D96-4B2F-AFC1-2D1091BA03A3}" sibTransId="{78C2DE54-1DA1-4DBB-8AE1-AC7196C91964}"/>
    <dgm:cxn modelId="{B131C434-83F6-4F48-8A1C-455B81F84170}" srcId="{7C83D341-663E-4540-B913-B7CFFAC49020}" destId="{0924E64D-2D2B-4FD2-8045-FFC81AB3F607}" srcOrd="1" destOrd="0" parTransId="{27FDD2C8-DBB7-4A79-B0B2-F296CCF0A756}" sibTransId="{9617C56F-E903-41B4-99C7-4F4C8DE07996}"/>
    <dgm:cxn modelId="{01369651-2E66-4CFA-BEFD-CFC255C1EF94}" type="presOf" srcId="{0924E64D-2D2B-4FD2-8045-FFC81AB3F607}" destId="{6F03D5EB-3D17-4B2D-97A6-389074EC5021}" srcOrd="0" destOrd="1" presId="urn:microsoft.com/office/officeart/2005/8/layout/hList1"/>
    <dgm:cxn modelId="{B58E4568-A893-49F1-9A05-AA2B9E7829CD}" srcId="{11E69874-7936-4974-8B6F-D7753EB7D4E8}" destId="{D28E6DD7-6601-4225-931D-325888EF6AA0}" srcOrd="0" destOrd="0" parTransId="{4E6E4649-B54D-4C1E-AE40-A1DD09B9EDAF}" sibTransId="{3565CF1F-B886-4DD6-B04D-04C0CB570001}"/>
    <dgm:cxn modelId="{3210AD1C-1F85-4769-9711-605AD3C18AAD}" type="presOf" srcId="{C00AA5F5-2899-41AD-9B5A-4C5722E71334}" destId="{6F03D5EB-3D17-4B2D-97A6-389074EC5021}" srcOrd="0" destOrd="3" presId="urn:microsoft.com/office/officeart/2005/8/layout/hList1"/>
    <dgm:cxn modelId="{064CEDD1-BE4B-4A75-B6C0-7A5A50EFB771}" type="presOf" srcId="{7BE8B9C2-9270-444C-96EA-5C6EAC7724DF}" destId="{6F03D5EB-3D17-4B2D-97A6-389074EC5021}" srcOrd="0" destOrd="6" presId="urn:microsoft.com/office/officeart/2005/8/layout/hList1"/>
    <dgm:cxn modelId="{77748234-F689-4A05-B2B1-2458E6A6CD15}" type="presOf" srcId="{ED4B4159-8F4F-40B7-97BA-82EAF55A685A}" destId="{3BF1DC34-481A-48AB-BFE9-0DECF15A3704}" srcOrd="0" destOrd="3" presId="urn:microsoft.com/office/officeart/2005/8/layout/hList1"/>
    <dgm:cxn modelId="{6C634B5F-210F-484A-BB61-844E3DEF842D}" srcId="{7C83D341-663E-4540-B913-B7CFFAC49020}" destId="{620BF68D-AA2F-49A4-A499-B19833AF823B}" srcOrd="4" destOrd="0" parTransId="{807C00D8-27EE-4B77-B7F8-ACBE88CC6D59}" sibTransId="{121D7DCE-055C-4843-9F1E-AE4EC2029871}"/>
    <dgm:cxn modelId="{D602F2F8-AF11-4079-9101-720BDC561F11}" srcId="{11E69874-7936-4974-8B6F-D7753EB7D4E8}" destId="{F8DE217E-697D-43F6-979E-41601BF83A6B}" srcOrd="1" destOrd="0" parTransId="{2FE77221-B14B-4CF4-9EB9-633FB0D44996}" sibTransId="{C5A7FF62-441F-420D-AC45-F25DFCC75711}"/>
    <dgm:cxn modelId="{984F6E7F-68B0-4448-8490-9AAF112D56B1}" srcId="{7C83D341-663E-4540-B913-B7CFFAC49020}" destId="{69D4FAE4-98AD-4274-A45F-78551894814D}" srcOrd="2" destOrd="0" parTransId="{D608D90B-8BB7-43F7-8B3B-4C8741F0B042}" sibTransId="{1F9528D7-AE37-4D0C-8D63-54C23993E28A}"/>
    <dgm:cxn modelId="{3C1C9F7C-9515-4443-8962-7F66A2B18F10}" srcId="{80E84417-2B8C-4578-9305-E2C765E985DE}" destId="{7C83D341-663E-4540-B913-B7CFFAC49020}" srcOrd="0" destOrd="0" parTransId="{ECA943D8-2464-40B1-8240-B14866BFB863}" sibTransId="{206C70E9-E9D7-4700-B954-CC0D072125B1}"/>
    <dgm:cxn modelId="{72DCCF38-2D76-4CB9-9E1D-BA4BEF831003}" srcId="{11E69874-7936-4974-8B6F-D7753EB7D4E8}" destId="{5DBCB525-02DC-46FB-BB03-6C27296A1035}" srcOrd="2" destOrd="0" parTransId="{4D042971-9E6F-4D49-AF84-1B97403F4495}" sibTransId="{C5F4A1B7-D5E0-4FD7-9CB9-C9AD68406813}"/>
    <dgm:cxn modelId="{E7E69DFB-FB77-4B70-AABB-9865EDD81BF2}" srcId="{7C83D341-663E-4540-B913-B7CFFAC49020}" destId="{7BE8B9C2-9270-444C-96EA-5C6EAC7724DF}" srcOrd="6" destOrd="0" parTransId="{10F7ACBF-5504-417E-83C0-05E4FF00678E}" sibTransId="{67BA1C6A-706C-423B-B9D6-BF52C6201193}"/>
    <dgm:cxn modelId="{F744EFCB-93A0-45FF-A882-A5B0DB3C68B2}" type="presOf" srcId="{4A95EEB2-4723-45BF-9423-05E0054544F6}" destId="{3BF1DC34-481A-48AB-BFE9-0DECF15A3704}" srcOrd="0" destOrd="5" presId="urn:microsoft.com/office/officeart/2005/8/layout/hList1"/>
    <dgm:cxn modelId="{6F7B78A9-4102-4F98-9CDC-3D1791D12E79}" type="presParOf" srcId="{2FE0C16D-2847-4EE7-9E90-F1D0F377C303}" destId="{4A0C31AB-815B-4717-A9AF-23C4081D6E0E}" srcOrd="0" destOrd="0" presId="urn:microsoft.com/office/officeart/2005/8/layout/hList1"/>
    <dgm:cxn modelId="{71BE90A8-3DA7-4E57-B821-B4FEA883A8D1}" type="presParOf" srcId="{4A0C31AB-815B-4717-A9AF-23C4081D6E0E}" destId="{566789C1-3323-4754-BDE3-9B1A4FE77656}" srcOrd="0" destOrd="0" presId="urn:microsoft.com/office/officeart/2005/8/layout/hList1"/>
    <dgm:cxn modelId="{A3D413A0-18C8-47FF-AF1F-618D5BF7B8C8}" type="presParOf" srcId="{4A0C31AB-815B-4717-A9AF-23C4081D6E0E}" destId="{6F03D5EB-3D17-4B2D-97A6-389074EC5021}" srcOrd="1" destOrd="0" presId="urn:microsoft.com/office/officeart/2005/8/layout/hList1"/>
    <dgm:cxn modelId="{9B8984FB-49EF-482C-B537-0E40D543B3EB}" type="presParOf" srcId="{2FE0C16D-2847-4EE7-9E90-F1D0F377C303}" destId="{378FD9DD-7971-417B-BC04-4F028F9273D6}" srcOrd="1" destOrd="0" presId="urn:microsoft.com/office/officeart/2005/8/layout/hList1"/>
    <dgm:cxn modelId="{2A1DEBE3-D27A-4596-9C15-92891B3E5610}" type="presParOf" srcId="{2FE0C16D-2847-4EE7-9E90-F1D0F377C303}" destId="{5E9C7415-5C75-4D22-9A18-7426CDF8603E}" srcOrd="2" destOrd="0" presId="urn:microsoft.com/office/officeart/2005/8/layout/hList1"/>
    <dgm:cxn modelId="{F40B97D6-44F0-4F2E-9285-A7E5B5374E05}" type="presParOf" srcId="{5E9C7415-5C75-4D22-9A18-7426CDF8603E}" destId="{4B125869-C1D6-4D69-AD94-6CFCB0D7C1B5}" srcOrd="0" destOrd="0" presId="urn:microsoft.com/office/officeart/2005/8/layout/hList1"/>
    <dgm:cxn modelId="{F6F04EBE-B39F-432C-8BCE-6819EC197F23}" type="presParOf" srcId="{5E9C7415-5C75-4D22-9A18-7426CDF8603E}" destId="{3BF1DC34-481A-48AB-BFE9-0DECF15A370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278226-7C2A-47D4-97D7-1AA9A2DD3E9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d-ID"/>
        </a:p>
      </dgm:t>
    </dgm:pt>
    <dgm:pt modelId="{72FA0CD7-1B8D-42C4-8BF6-6E62283596E6}">
      <dgm:prSet phldrT="[Text]"/>
      <dgm:spPr/>
      <dgm:t>
        <a:bodyPr/>
        <a:lstStyle/>
        <a:p>
          <a:r>
            <a:rPr lang="id-ID" b="1" dirty="0" smtClean="0"/>
            <a:t>Information </a:t>
          </a:r>
          <a:r>
            <a:rPr lang="en-US" dirty="0" smtClean="0"/>
            <a:t>events – (Indicate regular operation)</a:t>
          </a:r>
          <a:endParaRPr lang="id-ID" dirty="0"/>
        </a:p>
      </dgm:t>
    </dgm:pt>
    <dgm:pt modelId="{B8065CEE-3AEB-4650-A892-C6ECE3C91A7E}" type="parTrans" cxnId="{D36D3C1E-EE07-482C-A0E5-D3E4A754753B}">
      <dgm:prSet/>
      <dgm:spPr/>
      <dgm:t>
        <a:bodyPr/>
        <a:lstStyle/>
        <a:p>
          <a:endParaRPr lang="id-ID"/>
        </a:p>
      </dgm:t>
    </dgm:pt>
    <dgm:pt modelId="{8EF23043-A74C-4244-BFCD-980E7F84C318}" type="sibTrans" cxnId="{D36D3C1E-EE07-482C-A0E5-D3E4A754753B}">
      <dgm:prSet/>
      <dgm:spPr/>
      <dgm:t>
        <a:bodyPr/>
        <a:lstStyle/>
        <a:p>
          <a:endParaRPr lang="id-ID"/>
        </a:p>
      </dgm:t>
    </dgm:pt>
    <dgm:pt modelId="{90858338-D455-4A71-8213-838E4CA5B606}">
      <dgm:prSet/>
      <dgm:spPr/>
      <dgm:t>
        <a:bodyPr/>
        <a:lstStyle/>
        <a:p>
          <a:r>
            <a:rPr lang="id-ID" dirty="0" smtClean="0"/>
            <a:t>e</a:t>
          </a:r>
          <a:r>
            <a:rPr lang="en-US" dirty="0" smtClean="0"/>
            <a:t>.g.</a:t>
          </a:r>
          <a:r>
            <a:rPr lang="id-ID" dirty="0" smtClean="0"/>
            <a:t>,</a:t>
          </a:r>
          <a:r>
            <a:rPr lang="en-US" dirty="0" smtClean="0"/>
            <a:t> </a:t>
          </a:r>
          <a:r>
            <a:rPr lang="id-ID" dirty="0" smtClean="0"/>
            <a:t>B</a:t>
          </a:r>
          <a:r>
            <a:rPr lang="en-US" dirty="0" err="1" smtClean="0"/>
            <a:t>atch</a:t>
          </a:r>
          <a:r>
            <a:rPr lang="en-US" dirty="0" smtClean="0"/>
            <a:t> job has finished successfully</a:t>
          </a:r>
        </a:p>
      </dgm:t>
    </dgm:pt>
    <dgm:pt modelId="{5F9F97C4-0C50-4C7D-B5BE-8317BEC8DAB2}" type="parTrans" cxnId="{95C6761D-F5E7-4BBC-9DD8-720200976733}">
      <dgm:prSet/>
      <dgm:spPr/>
      <dgm:t>
        <a:bodyPr/>
        <a:lstStyle/>
        <a:p>
          <a:endParaRPr lang="id-ID"/>
        </a:p>
      </dgm:t>
    </dgm:pt>
    <dgm:pt modelId="{828A0FCF-FE1D-43AF-99B3-727B08FAF7DA}" type="sibTrans" cxnId="{95C6761D-F5E7-4BBC-9DD8-720200976733}">
      <dgm:prSet/>
      <dgm:spPr/>
      <dgm:t>
        <a:bodyPr/>
        <a:lstStyle/>
        <a:p>
          <a:endParaRPr lang="id-ID"/>
        </a:p>
      </dgm:t>
    </dgm:pt>
    <dgm:pt modelId="{767DEF9F-E8BD-4347-8490-E7B27DF5013C}">
      <dgm:prSet/>
      <dgm:spPr/>
      <dgm:t>
        <a:bodyPr/>
        <a:lstStyle/>
        <a:p>
          <a:r>
            <a:rPr lang="en-US" smtClean="0"/>
            <a:t>User logged into application</a:t>
          </a:r>
          <a:endParaRPr lang="en-US" dirty="0" smtClean="0"/>
        </a:p>
      </dgm:t>
    </dgm:pt>
    <dgm:pt modelId="{5583D17A-3888-4140-BA6E-BDEFCCACE1A0}" type="parTrans" cxnId="{154D93EC-E750-4D86-A691-CC36104619CC}">
      <dgm:prSet/>
      <dgm:spPr/>
      <dgm:t>
        <a:bodyPr/>
        <a:lstStyle/>
        <a:p>
          <a:endParaRPr lang="id-ID"/>
        </a:p>
      </dgm:t>
    </dgm:pt>
    <dgm:pt modelId="{3124CCD9-FBBD-4C3C-A800-82BAEE146648}" type="sibTrans" cxnId="{154D93EC-E750-4D86-A691-CC36104619CC}">
      <dgm:prSet/>
      <dgm:spPr/>
      <dgm:t>
        <a:bodyPr/>
        <a:lstStyle/>
        <a:p>
          <a:endParaRPr lang="id-ID"/>
        </a:p>
      </dgm:t>
    </dgm:pt>
    <dgm:pt modelId="{0A20B487-B463-4729-A031-74B9B5564FDD}">
      <dgm:prSet/>
      <dgm:spPr/>
      <dgm:t>
        <a:bodyPr/>
        <a:lstStyle/>
        <a:p>
          <a:r>
            <a:rPr lang="en-US" smtClean="0"/>
            <a:t>Email reached intended recipient</a:t>
          </a:r>
          <a:endParaRPr lang="en-US" dirty="0" smtClean="0"/>
        </a:p>
      </dgm:t>
    </dgm:pt>
    <dgm:pt modelId="{F4B42A26-3DE6-492F-92E5-33ADC5897FF6}" type="parTrans" cxnId="{E87C53C1-4128-4748-A4F7-9BEAAA42BF10}">
      <dgm:prSet/>
      <dgm:spPr/>
      <dgm:t>
        <a:bodyPr/>
        <a:lstStyle/>
        <a:p>
          <a:endParaRPr lang="id-ID"/>
        </a:p>
      </dgm:t>
    </dgm:pt>
    <dgm:pt modelId="{90BBBFD1-C60C-4230-B585-C3C55F767BA9}" type="sibTrans" cxnId="{E87C53C1-4128-4748-A4F7-9BEAAA42BF10}">
      <dgm:prSet/>
      <dgm:spPr/>
      <dgm:t>
        <a:bodyPr/>
        <a:lstStyle/>
        <a:p>
          <a:endParaRPr lang="id-ID"/>
        </a:p>
      </dgm:t>
    </dgm:pt>
    <dgm:pt modelId="{CC808675-FB9A-44C3-AB1C-F94D97C06743}">
      <dgm:prSet/>
      <dgm:spPr/>
      <dgm:t>
        <a:bodyPr/>
        <a:lstStyle/>
        <a:p>
          <a:r>
            <a:rPr lang="en-US" b="1" dirty="0" smtClean="0"/>
            <a:t>Warning </a:t>
          </a:r>
          <a:r>
            <a:rPr lang="en-US" dirty="0" smtClean="0"/>
            <a:t>events</a:t>
          </a:r>
        </a:p>
      </dgm:t>
    </dgm:pt>
    <dgm:pt modelId="{2D7C2DC5-B994-459F-8BFE-0595A3D5287D}" type="parTrans" cxnId="{E4B87B6E-D665-4E96-A261-28B6160C3DD7}">
      <dgm:prSet/>
      <dgm:spPr/>
      <dgm:t>
        <a:bodyPr/>
        <a:lstStyle/>
        <a:p>
          <a:endParaRPr lang="id-ID"/>
        </a:p>
      </dgm:t>
    </dgm:pt>
    <dgm:pt modelId="{46E7FCB0-AD28-47E4-8056-37599672A78F}" type="sibTrans" cxnId="{E4B87B6E-D665-4E96-A261-28B6160C3DD7}">
      <dgm:prSet/>
      <dgm:spPr/>
      <dgm:t>
        <a:bodyPr/>
        <a:lstStyle/>
        <a:p>
          <a:endParaRPr lang="id-ID"/>
        </a:p>
      </dgm:t>
    </dgm:pt>
    <dgm:pt modelId="{BE39B734-68E7-4891-8970-B35498743287}">
      <dgm:prSet/>
      <dgm:spPr/>
      <dgm:t>
        <a:bodyPr/>
        <a:lstStyle/>
        <a:p>
          <a:r>
            <a:rPr lang="id-ID" dirty="0" smtClean="0"/>
            <a:t>e.g., </a:t>
          </a:r>
          <a:r>
            <a:rPr lang="en-US" dirty="0" smtClean="0"/>
            <a:t>Disk drive is 90% full</a:t>
          </a:r>
        </a:p>
      </dgm:t>
    </dgm:pt>
    <dgm:pt modelId="{C4139EDA-25D4-4BFC-9A91-D12040181490}" type="parTrans" cxnId="{0603EBD1-27A8-405C-BCB3-C383F43C4C01}">
      <dgm:prSet/>
      <dgm:spPr/>
      <dgm:t>
        <a:bodyPr/>
        <a:lstStyle/>
        <a:p>
          <a:endParaRPr lang="id-ID"/>
        </a:p>
      </dgm:t>
    </dgm:pt>
    <dgm:pt modelId="{58FC3506-3DEE-47CD-BCE6-48B880E85CEA}" type="sibTrans" cxnId="{0603EBD1-27A8-405C-BCB3-C383F43C4C01}">
      <dgm:prSet/>
      <dgm:spPr/>
      <dgm:t>
        <a:bodyPr/>
        <a:lstStyle/>
        <a:p>
          <a:endParaRPr lang="id-ID"/>
        </a:p>
      </dgm:t>
    </dgm:pt>
    <dgm:pt modelId="{6E70EAA0-40A5-4FFF-ACA3-9A1A18CB23FB}">
      <dgm:prSet/>
      <dgm:spPr/>
      <dgm:t>
        <a:bodyPr/>
        <a:lstStyle/>
        <a:p>
          <a:r>
            <a:rPr lang="en-US" smtClean="0"/>
            <a:t>Device CPU above utilization threshold</a:t>
          </a:r>
          <a:endParaRPr lang="en-US" dirty="0" smtClean="0"/>
        </a:p>
      </dgm:t>
    </dgm:pt>
    <dgm:pt modelId="{94395670-BC57-400F-8016-177054AE7045}" type="parTrans" cxnId="{C14B5971-B9B6-43C6-92A6-CD82746079B2}">
      <dgm:prSet/>
      <dgm:spPr/>
      <dgm:t>
        <a:bodyPr/>
        <a:lstStyle/>
        <a:p>
          <a:endParaRPr lang="id-ID"/>
        </a:p>
      </dgm:t>
    </dgm:pt>
    <dgm:pt modelId="{DB011056-BE31-4BE2-8821-F4ECB35B23D3}" type="sibTrans" cxnId="{C14B5971-B9B6-43C6-92A6-CD82746079B2}">
      <dgm:prSet/>
      <dgm:spPr/>
      <dgm:t>
        <a:bodyPr/>
        <a:lstStyle/>
        <a:p>
          <a:endParaRPr lang="id-ID"/>
        </a:p>
      </dgm:t>
    </dgm:pt>
    <dgm:pt modelId="{4E3A860B-AC07-4657-89EC-1943342948CF}">
      <dgm:prSet/>
      <dgm:spPr/>
      <dgm:t>
        <a:bodyPr/>
        <a:lstStyle/>
        <a:p>
          <a:r>
            <a:rPr lang="en-US" b="1" dirty="0" smtClean="0"/>
            <a:t>Exception </a:t>
          </a:r>
          <a:r>
            <a:rPr lang="en-US" dirty="0" smtClean="0"/>
            <a:t>events</a:t>
          </a:r>
        </a:p>
      </dgm:t>
    </dgm:pt>
    <dgm:pt modelId="{91B63381-4379-44D6-A175-ADC528C9554B}" type="parTrans" cxnId="{A927461C-94E6-4D5A-BA8C-15123F2EA144}">
      <dgm:prSet/>
      <dgm:spPr/>
      <dgm:t>
        <a:bodyPr/>
        <a:lstStyle/>
        <a:p>
          <a:endParaRPr lang="id-ID"/>
        </a:p>
      </dgm:t>
    </dgm:pt>
    <dgm:pt modelId="{3DA6C09D-D25F-4787-9A23-F8BC0BC2894F}" type="sibTrans" cxnId="{A927461C-94E6-4D5A-BA8C-15123F2EA144}">
      <dgm:prSet/>
      <dgm:spPr/>
      <dgm:t>
        <a:bodyPr/>
        <a:lstStyle/>
        <a:p>
          <a:endParaRPr lang="id-ID"/>
        </a:p>
      </dgm:t>
    </dgm:pt>
    <dgm:pt modelId="{D0C9D39B-33C2-499D-8B88-B836593CD8DA}">
      <dgm:prSet/>
      <dgm:spPr/>
      <dgm:t>
        <a:bodyPr/>
        <a:lstStyle/>
        <a:p>
          <a:r>
            <a:rPr lang="id-ID" dirty="0" smtClean="0"/>
            <a:t>e.g., </a:t>
          </a:r>
          <a:r>
            <a:rPr lang="en-US" dirty="0" smtClean="0"/>
            <a:t>Server is not responding to a poll</a:t>
          </a:r>
        </a:p>
      </dgm:t>
    </dgm:pt>
    <dgm:pt modelId="{243A7095-C1DE-4612-B103-27CAAB16CB83}" type="parTrans" cxnId="{D4C8C182-D626-496B-BA9C-179EE94CCE49}">
      <dgm:prSet/>
      <dgm:spPr/>
      <dgm:t>
        <a:bodyPr/>
        <a:lstStyle/>
        <a:p>
          <a:endParaRPr lang="id-ID"/>
        </a:p>
      </dgm:t>
    </dgm:pt>
    <dgm:pt modelId="{6EF843DC-E120-41B2-BFA0-BD6731AA52C1}" type="sibTrans" cxnId="{D4C8C182-D626-496B-BA9C-179EE94CCE49}">
      <dgm:prSet/>
      <dgm:spPr/>
      <dgm:t>
        <a:bodyPr/>
        <a:lstStyle/>
        <a:p>
          <a:endParaRPr lang="id-ID"/>
        </a:p>
      </dgm:t>
    </dgm:pt>
    <dgm:pt modelId="{80E72432-5DC5-4A39-9380-EC622854B8F0}">
      <dgm:prSet/>
      <dgm:spPr/>
      <dgm:t>
        <a:bodyPr/>
        <a:lstStyle/>
        <a:p>
          <a:r>
            <a:rPr lang="en-US" smtClean="0"/>
            <a:t>User attempts login with incorrect password</a:t>
          </a:r>
          <a:endParaRPr lang="en-US" dirty="0" smtClean="0"/>
        </a:p>
      </dgm:t>
    </dgm:pt>
    <dgm:pt modelId="{F62FF51A-F222-4B40-8062-4D000AD32442}" type="parTrans" cxnId="{D0E87892-C4F0-4541-8CCB-C6FAD0E61DD4}">
      <dgm:prSet/>
      <dgm:spPr/>
      <dgm:t>
        <a:bodyPr/>
        <a:lstStyle/>
        <a:p>
          <a:endParaRPr lang="id-ID"/>
        </a:p>
      </dgm:t>
    </dgm:pt>
    <dgm:pt modelId="{31E3E207-D337-4BA6-96FB-D4A7D4580BFB}" type="sibTrans" cxnId="{D0E87892-C4F0-4541-8CCB-C6FAD0E61DD4}">
      <dgm:prSet/>
      <dgm:spPr/>
      <dgm:t>
        <a:bodyPr/>
        <a:lstStyle/>
        <a:p>
          <a:endParaRPr lang="id-ID"/>
        </a:p>
      </dgm:t>
    </dgm:pt>
    <dgm:pt modelId="{37E8F566-A127-4EA9-BEB4-BD3DD8759F8C}">
      <dgm:prSet/>
      <dgm:spPr/>
      <dgm:t>
        <a:bodyPr/>
        <a:lstStyle/>
        <a:p>
          <a:r>
            <a:rPr lang="en-US" smtClean="0"/>
            <a:t>PC scan indicated unauthorized software</a:t>
          </a:r>
          <a:endParaRPr lang="en-US" dirty="0" smtClean="0"/>
        </a:p>
      </dgm:t>
    </dgm:pt>
    <dgm:pt modelId="{98F34501-6742-4AAC-9260-EB2B1C3C5A9F}" type="parTrans" cxnId="{F3CC5D7C-4591-45C6-B54C-673856EFCAE0}">
      <dgm:prSet/>
      <dgm:spPr/>
      <dgm:t>
        <a:bodyPr/>
        <a:lstStyle/>
        <a:p>
          <a:endParaRPr lang="id-ID"/>
        </a:p>
      </dgm:t>
    </dgm:pt>
    <dgm:pt modelId="{63BFE7C5-C3B8-4193-A05F-0DE9F26FB6E2}" type="sibTrans" cxnId="{F3CC5D7C-4591-45C6-B54C-673856EFCAE0}">
      <dgm:prSet/>
      <dgm:spPr/>
      <dgm:t>
        <a:bodyPr/>
        <a:lstStyle/>
        <a:p>
          <a:endParaRPr lang="id-ID"/>
        </a:p>
      </dgm:t>
    </dgm:pt>
    <dgm:pt modelId="{C1B1DA47-00BC-4586-A4D3-A821DB396FB8}" type="pres">
      <dgm:prSet presAssocID="{B5278226-7C2A-47D4-97D7-1AA9A2DD3E96}" presName="Name0" presStyleCnt="0">
        <dgm:presLayoutVars>
          <dgm:dir/>
          <dgm:animLvl val="lvl"/>
          <dgm:resizeHandles val="exact"/>
        </dgm:presLayoutVars>
      </dgm:prSet>
      <dgm:spPr/>
      <dgm:t>
        <a:bodyPr/>
        <a:lstStyle/>
        <a:p>
          <a:endParaRPr lang="id-ID"/>
        </a:p>
      </dgm:t>
    </dgm:pt>
    <dgm:pt modelId="{0A22DF30-6E90-4077-83F9-9F313D3B3E4F}" type="pres">
      <dgm:prSet presAssocID="{72FA0CD7-1B8D-42C4-8BF6-6E62283596E6}" presName="composite" presStyleCnt="0"/>
      <dgm:spPr/>
    </dgm:pt>
    <dgm:pt modelId="{04E77D41-78F5-48DB-A005-50FE76037941}" type="pres">
      <dgm:prSet presAssocID="{72FA0CD7-1B8D-42C4-8BF6-6E62283596E6}" presName="parTx" presStyleLbl="alignNode1" presStyleIdx="0" presStyleCnt="3">
        <dgm:presLayoutVars>
          <dgm:chMax val="0"/>
          <dgm:chPref val="0"/>
          <dgm:bulletEnabled val="1"/>
        </dgm:presLayoutVars>
      </dgm:prSet>
      <dgm:spPr/>
      <dgm:t>
        <a:bodyPr/>
        <a:lstStyle/>
        <a:p>
          <a:endParaRPr lang="id-ID"/>
        </a:p>
      </dgm:t>
    </dgm:pt>
    <dgm:pt modelId="{49315A76-4FB2-449C-8FB5-99909E2FB144}" type="pres">
      <dgm:prSet presAssocID="{72FA0CD7-1B8D-42C4-8BF6-6E62283596E6}" presName="desTx" presStyleLbl="alignAccFollowNode1" presStyleIdx="0" presStyleCnt="3">
        <dgm:presLayoutVars>
          <dgm:bulletEnabled val="1"/>
        </dgm:presLayoutVars>
      </dgm:prSet>
      <dgm:spPr/>
      <dgm:t>
        <a:bodyPr/>
        <a:lstStyle/>
        <a:p>
          <a:endParaRPr lang="id-ID"/>
        </a:p>
      </dgm:t>
    </dgm:pt>
    <dgm:pt modelId="{02D9609C-8BEE-4BD5-AFFE-C1D84EADA428}" type="pres">
      <dgm:prSet presAssocID="{8EF23043-A74C-4244-BFCD-980E7F84C318}" presName="space" presStyleCnt="0"/>
      <dgm:spPr/>
    </dgm:pt>
    <dgm:pt modelId="{677A19AB-ECAF-47B5-956B-1142247BAB55}" type="pres">
      <dgm:prSet presAssocID="{CC808675-FB9A-44C3-AB1C-F94D97C06743}" presName="composite" presStyleCnt="0"/>
      <dgm:spPr/>
    </dgm:pt>
    <dgm:pt modelId="{BAF0D6B4-0904-4EC9-8BFE-99C9CE9054D1}" type="pres">
      <dgm:prSet presAssocID="{CC808675-FB9A-44C3-AB1C-F94D97C06743}" presName="parTx" presStyleLbl="alignNode1" presStyleIdx="1" presStyleCnt="3">
        <dgm:presLayoutVars>
          <dgm:chMax val="0"/>
          <dgm:chPref val="0"/>
          <dgm:bulletEnabled val="1"/>
        </dgm:presLayoutVars>
      </dgm:prSet>
      <dgm:spPr/>
      <dgm:t>
        <a:bodyPr/>
        <a:lstStyle/>
        <a:p>
          <a:endParaRPr lang="id-ID"/>
        </a:p>
      </dgm:t>
    </dgm:pt>
    <dgm:pt modelId="{97F64640-95AC-4AA2-861D-E8FEB645F501}" type="pres">
      <dgm:prSet presAssocID="{CC808675-FB9A-44C3-AB1C-F94D97C06743}" presName="desTx" presStyleLbl="alignAccFollowNode1" presStyleIdx="1" presStyleCnt="3">
        <dgm:presLayoutVars>
          <dgm:bulletEnabled val="1"/>
        </dgm:presLayoutVars>
      </dgm:prSet>
      <dgm:spPr/>
      <dgm:t>
        <a:bodyPr/>
        <a:lstStyle/>
        <a:p>
          <a:endParaRPr lang="id-ID"/>
        </a:p>
      </dgm:t>
    </dgm:pt>
    <dgm:pt modelId="{E55BD738-87B3-4C88-93AB-428FA62899D2}" type="pres">
      <dgm:prSet presAssocID="{46E7FCB0-AD28-47E4-8056-37599672A78F}" presName="space" presStyleCnt="0"/>
      <dgm:spPr/>
    </dgm:pt>
    <dgm:pt modelId="{86115DFD-4735-43AF-A6EC-15FE771E3231}" type="pres">
      <dgm:prSet presAssocID="{4E3A860B-AC07-4657-89EC-1943342948CF}" presName="composite" presStyleCnt="0"/>
      <dgm:spPr/>
    </dgm:pt>
    <dgm:pt modelId="{CE1D7F1D-C1BB-423B-A09B-0FDB930B7B38}" type="pres">
      <dgm:prSet presAssocID="{4E3A860B-AC07-4657-89EC-1943342948CF}" presName="parTx" presStyleLbl="alignNode1" presStyleIdx="2" presStyleCnt="3">
        <dgm:presLayoutVars>
          <dgm:chMax val="0"/>
          <dgm:chPref val="0"/>
          <dgm:bulletEnabled val="1"/>
        </dgm:presLayoutVars>
      </dgm:prSet>
      <dgm:spPr/>
      <dgm:t>
        <a:bodyPr/>
        <a:lstStyle/>
        <a:p>
          <a:endParaRPr lang="id-ID"/>
        </a:p>
      </dgm:t>
    </dgm:pt>
    <dgm:pt modelId="{50BB4D64-D2E7-4106-821B-F9B7E33528F1}" type="pres">
      <dgm:prSet presAssocID="{4E3A860B-AC07-4657-89EC-1943342948CF}" presName="desTx" presStyleLbl="alignAccFollowNode1" presStyleIdx="2" presStyleCnt="3">
        <dgm:presLayoutVars>
          <dgm:bulletEnabled val="1"/>
        </dgm:presLayoutVars>
      </dgm:prSet>
      <dgm:spPr/>
      <dgm:t>
        <a:bodyPr/>
        <a:lstStyle/>
        <a:p>
          <a:endParaRPr lang="id-ID"/>
        </a:p>
      </dgm:t>
    </dgm:pt>
  </dgm:ptLst>
  <dgm:cxnLst>
    <dgm:cxn modelId="{1C32E259-66DE-424C-9426-D3F90DBE1A72}" type="presOf" srcId="{BE39B734-68E7-4891-8970-B35498743287}" destId="{97F64640-95AC-4AA2-861D-E8FEB645F501}" srcOrd="0" destOrd="0" presId="urn:microsoft.com/office/officeart/2005/8/layout/hList1"/>
    <dgm:cxn modelId="{E87C53C1-4128-4748-A4F7-9BEAAA42BF10}" srcId="{72FA0CD7-1B8D-42C4-8BF6-6E62283596E6}" destId="{0A20B487-B463-4729-A031-74B9B5564FDD}" srcOrd="2" destOrd="0" parTransId="{F4B42A26-3DE6-492F-92E5-33ADC5897FF6}" sibTransId="{90BBBFD1-C60C-4230-B585-C3C55F767BA9}"/>
    <dgm:cxn modelId="{0603EBD1-27A8-405C-BCB3-C383F43C4C01}" srcId="{CC808675-FB9A-44C3-AB1C-F94D97C06743}" destId="{BE39B734-68E7-4891-8970-B35498743287}" srcOrd="0" destOrd="0" parTransId="{C4139EDA-25D4-4BFC-9A91-D12040181490}" sibTransId="{58FC3506-3DEE-47CD-BCE6-48B880E85CEA}"/>
    <dgm:cxn modelId="{9289CFB5-3873-4597-82E9-1699D8076284}" type="presOf" srcId="{D0C9D39B-33C2-499D-8B88-B836593CD8DA}" destId="{50BB4D64-D2E7-4106-821B-F9B7E33528F1}" srcOrd="0" destOrd="0" presId="urn:microsoft.com/office/officeart/2005/8/layout/hList1"/>
    <dgm:cxn modelId="{0A2363BC-ED4B-472D-B6A5-63288CCDCEC3}" type="presOf" srcId="{4E3A860B-AC07-4657-89EC-1943342948CF}" destId="{CE1D7F1D-C1BB-423B-A09B-0FDB930B7B38}" srcOrd="0" destOrd="0" presId="urn:microsoft.com/office/officeart/2005/8/layout/hList1"/>
    <dgm:cxn modelId="{D4C8C182-D626-496B-BA9C-179EE94CCE49}" srcId="{4E3A860B-AC07-4657-89EC-1943342948CF}" destId="{D0C9D39B-33C2-499D-8B88-B836593CD8DA}" srcOrd="0" destOrd="0" parTransId="{243A7095-C1DE-4612-B103-27CAAB16CB83}" sibTransId="{6EF843DC-E120-41B2-BFA0-BD6731AA52C1}"/>
    <dgm:cxn modelId="{647DC362-0C77-4520-B099-6A60F7005245}" type="presOf" srcId="{6E70EAA0-40A5-4FFF-ACA3-9A1A18CB23FB}" destId="{97F64640-95AC-4AA2-861D-E8FEB645F501}" srcOrd="0" destOrd="1" presId="urn:microsoft.com/office/officeart/2005/8/layout/hList1"/>
    <dgm:cxn modelId="{F3CC5D7C-4591-45C6-B54C-673856EFCAE0}" srcId="{4E3A860B-AC07-4657-89EC-1943342948CF}" destId="{37E8F566-A127-4EA9-BEB4-BD3DD8759F8C}" srcOrd="2" destOrd="0" parTransId="{98F34501-6742-4AAC-9260-EB2B1C3C5A9F}" sibTransId="{63BFE7C5-C3B8-4193-A05F-0DE9F26FB6E2}"/>
    <dgm:cxn modelId="{83AF0B55-5DFD-48E8-BA37-BC57536AC5FB}" type="presOf" srcId="{90858338-D455-4A71-8213-838E4CA5B606}" destId="{49315A76-4FB2-449C-8FB5-99909E2FB144}" srcOrd="0" destOrd="0" presId="urn:microsoft.com/office/officeart/2005/8/layout/hList1"/>
    <dgm:cxn modelId="{D27571D0-1107-4F21-88F8-F2D9C34D044E}" type="presOf" srcId="{80E72432-5DC5-4A39-9380-EC622854B8F0}" destId="{50BB4D64-D2E7-4106-821B-F9B7E33528F1}" srcOrd="0" destOrd="1" presId="urn:microsoft.com/office/officeart/2005/8/layout/hList1"/>
    <dgm:cxn modelId="{5911D461-EEF7-4491-A834-6A41774BBFE5}" type="presOf" srcId="{0A20B487-B463-4729-A031-74B9B5564FDD}" destId="{49315A76-4FB2-449C-8FB5-99909E2FB144}" srcOrd="0" destOrd="2" presId="urn:microsoft.com/office/officeart/2005/8/layout/hList1"/>
    <dgm:cxn modelId="{B664BBF8-472C-4C75-930B-47B83ED24645}" type="presOf" srcId="{B5278226-7C2A-47D4-97D7-1AA9A2DD3E96}" destId="{C1B1DA47-00BC-4586-A4D3-A821DB396FB8}" srcOrd="0" destOrd="0" presId="urn:microsoft.com/office/officeart/2005/8/layout/hList1"/>
    <dgm:cxn modelId="{922D1493-C0E5-4A04-98A6-4071E9CE2B1C}" type="presOf" srcId="{CC808675-FB9A-44C3-AB1C-F94D97C06743}" destId="{BAF0D6B4-0904-4EC9-8BFE-99C9CE9054D1}" srcOrd="0" destOrd="0" presId="urn:microsoft.com/office/officeart/2005/8/layout/hList1"/>
    <dgm:cxn modelId="{7305D96E-6141-4982-AB68-5B66E56A531B}" type="presOf" srcId="{72FA0CD7-1B8D-42C4-8BF6-6E62283596E6}" destId="{04E77D41-78F5-48DB-A005-50FE76037941}" srcOrd="0" destOrd="0" presId="urn:microsoft.com/office/officeart/2005/8/layout/hList1"/>
    <dgm:cxn modelId="{E4B87B6E-D665-4E96-A261-28B6160C3DD7}" srcId="{B5278226-7C2A-47D4-97D7-1AA9A2DD3E96}" destId="{CC808675-FB9A-44C3-AB1C-F94D97C06743}" srcOrd="1" destOrd="0" parTransId="{2D7C2DC5-B994-459F-8BFE-0595A3D5287D}" sibTransId="{46E7FCB0-AD28-47E4-8056-37599672A78F}"/>
    <dgm:cxn modelId="{C14B5971-B9B6-43C6-92A6-CD82746079B2}" srcId="{CC808675-FB9A-44C3-AB1C-F94D97C06743}" destId="{6E70EAA0-40A5-4FFF-ACA3-9A1A18CB23FB}" srcOrd="1" destOrd="0" parTransId="{94395670-BC57-400F-8016-177054AE7045}" sibTransId="{DB011056-BE31-4BE2-8821-F4ECB35B23D3}"/>
    <dgm:cxn modelId="{A927461C-94E6-4D5A-BA8C-15123F2EA144}" srcId="{B5278226-7C2A-47D4-97D7-1AA9A2DD3E96}" destId="{4E3A860B-AC07-4657-89EC-1943342948CF}" srcOrd="2" destOrd="0" parTransId="{91B63381-4379-44D6-A175-ADC528C9554B}" sibTransId="{3DA6C09D-D25F-4787-9A23-F8BC0BC2894F}"/>
    <dgm:cxn modelId="{92E4E7BC-00F0-4205-A046-D0274E96484B}" type="presOf" srcId="{767DEF9F-E8BD-4347-8490-E7B27DF5013C}" destId="{49315A76-4FB2-449C-8FB5-99909E2FB144}" srcOrd="0" destOrd="1" presId="urn:microsoft.com/office/officeart/2005/8/layout/hList1"/>
    <dgm:cxn modelId="{D0E87892-C4F0-4541-8CCB-C6FAD0E61DD4}" srcId="{4E3A860B-AC07-4657-89EC-1943342948CF}" destId="{80E72432-5DC5-4A39-9380-EC622854B8F0}" srcOrd="1" destOrd="0" parTransId="{F62FF51A-F222-4B40-8062-4D000AD32442}" sibTransId="{31E3E207-D337-4BA6-96FB-D4A7D4580BFB}"/>
    <dgm:cxn modelId="{D36D3C1E-EE07-482C-A0E5-D3E4A754753B}" srcId="{B5278226-7C2A-47D4-97D7-1AA9A2DD3E96}" destId="{72FA0CD7-1B8D-42C4-8BF6-6E62283596E6}" srcOrd="0" destOrd="0" parTransId="{B8065CEE-3AEB-4650-A892-C6ECE3C91A7E}" sibTransId="{8EF23043-A74C-4244-BFCD-980E7F84C318}"/>
    <dgm:cxn modelId="{453DA6A1-8A69-4693-9D63-79FA38355BFD}" type="presOf" srcId="{37E8F566-A127-4EA9-BEB4-BD3DD8759F8C}" destId="{50BB4D64-D2E7-4106-821B-F9B7E33528F1}" srcOrd="0" destOrd="2" presId="urn:microsoft.com/office/officeart/2005/8/layout/hList1"/>
    <dgm:cxn modelId="{95C6761D-F5E7-4BBC-9DD8-720200976733}" srcId="{72FA0CD7-1B8D-42C4-8BF6-6E62283596E6}" destId="{90858338-D455-4A71-8213-838E4CA5B606}" srcOrd="0" destOrd="0" parTransId="{5F9F97C4-0C50-4C7D-B5BE-8317BEC8DAB2}" sibTransId="{828A0FCF-FE1D-43AF-99B3-727B08FAF7DA}"/>
    <dgm:cxn modelId="{154D93EC-E750-4D86-A691-CC36104619CC}" srcId="{72FA0CD7-1B8D-42C4-8BF6-6E62283596E6}" destId="{767DEF9F-E8BD-4347-8490-E7B27DF5013C}" srcOrd="1" destOrd="0" parTransId="{5583D17A-3888-4140-BA6E-BDEFCCACE1A0}" sibTransId="{3124CCD9-FBBD-4C3C-A800-82BAEE146648}"/>
    <dgm:cxn modelId="{93CC2886-E5C0-40B6-8F37-42AB77872524}" type="presParOf" srcId="{C1B1DA47-00BC-4586-A4D3-A821DB396FB8}" destId="{0A22DF30-6E90-4077-83F9-9F313D3B3E4F}" srcOrd="0" destOrd="0" presId="urn:microsoft.com/office/officeart/2005/8/layout/hList1"/>
    <dgm:cxn modelId="{9A2DC75B-C2D8-456E-B9A5-E24897208B7D}" type="presParOf" srcId="{0A22DF30-6E90-4077-83F9-9F313D3B3E4F}" destId="{04E77D41-78F5-48DB-A005-50FE76037941}" srcOrd="0" destOrd="0" presId="urn:microsoft.com/office/officeart/2005/8/layout/hList1"/>
    <dgm:cxn modelId="{D9ED93D8-40B4-4901-B8AF-078979C9E940}" type="presParOf" srcId="{0A22DF30-6E90-4077-83F9-9F313D3B3E4F}" destId="{49315A76-4FB2-449C-8FB5-99909E2FB144}" srcOrd="1" destOrd="0" presId="urn:microsoft.com/office/officeart/2005/8/layout/hList1"/>
    <dgm:cxn modelId="{BF2151DF-3197-465E-A418-0A8D4AE4E2FE}" type="presParOf" srcId="{C1B1DA47-00BC-4586-A4D3-A821DB396FB8}" destId="{02D9609C-8BEE-4BD5-AFFE-C1D84EADA428}" srcOrd="1" destOrd="0" presId="urn:microsoft.com/office/officeart/2005/8/layout/hList1"/>
    <dgm:cxn modelId="{1D1546CD-3797-459A-962B-775208EC08D6}" type="presParOf" srcId="{C1B1DA47-00BC-4586-A4D3-A821DB396FB8}" destId="{677A19AB-ECAF-47B5-956B-1142247BAB55}" srcOrd="2" destOrd="0" presId="urn:microsoft.com/office/officeart/2005/8/layout/hList1"/>
    <dgm:cxn modelId="{181F73C0-2A05-43A1-B406-32745C75339B}" type="presParOf" srcId="{677A19AB-ECAF-47B5-956B-1142247BAB55}" destId="{BAF0D6B4-0904-4EC9-8BFE-99C9CE9054D1}" srcOrd="0" destOrd="0" presId="urn:microsoft.com/office/officeart/2005/8/layout/hList1"/>
    <dgm:cxn modelId="{C27052A7-E5FB-4FAC-9282-124E2A229247}" type="presParOf" srcId="{677A19AB-ECAF-47B5-956B-1142247BAB55}" destId="{97F64640-95AC-4AA2-861D-E8FEB645F501}" srcOrd="1" destOrd="0" presId="urn:microsoft.com/office/officeart/2005/8/layout/hList1"/>
    <dgm:cxn modelId="{2B55882F-A22D-4CEE-A9CE-183BD67D6E41}" type="presParOf" srcId="{C1B1DA47-00BC-4586-A4D3-A821DB396FB8}" destId="{E55BD738-87B3-4C88-93AB-428FA62899D2}" srcOrd="3" destOrd="0" presId="urn:microsoft.com/office/officeart/2005/8/layout/hList1"/>
    <dgm:cxn modelId="{640FA49A-C53F-4869-94B3-E00BA4665876}" type="presParOf" srcId="{C1B1DA47-00BC-4586-A4D3-A821DB396FB8}" destId="{86115DFD-4735-43AF-A6EC-15FE771E3231}" srcOrd="4" destOrd="0" presId="urn:microsoft.com/office/officeart/2005/8/layout/hList1"/>
    <dgm:cxn modelId="{26AED528-7390-43F0-BB65-4D039CF53D67}" type="presParOf" srcId="{86115DFD-4735-43AF-A6EC-15FE771E3231}" destId="{CE1D7F1D-C1BB-423B-A09B-0FDB930B7B38}" srcOrd="0" destOrd="0" presId="urn:microsoft.com/office/officeart/2005/8/layout/hList1"/>
    <dgm:cxn modelId="{C617D474-2261-4BB4-B124-C2798D5FE452}" type="presParOf" srcId="{86115DFD-4735-43AF-A6EC-15FE771E3231}" destId="{50BB4D64-D2E7-4106-821B-F9B7E33528F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3166007-B84E-427A-8D8A-8C7C8F181E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CE28FD62-BCF9-487A-92FA-F2430AF9F8CE}">
      <dgm:prSet phldrT="[Text]"/>
      <dgm:spPr/>
      <dgm:t>
        <a:bodyPr/>
        <a:lstStyle/>
        <a:p>
          <a:r>
            <a:rPr lang="id-ID" dirty="0" smtClean="0"/>
            <a:t>The C</a:t>
          </a:r>
          <a:r>
            <a:rPr lang="en-US" dirty="0" err="1" smtClean="0"/>
            <a:t>ustodian</a:t>
          </a:r>
          <a:r>
            <a:rPr lang="en-US" dirty="0" smtClean="0"/>
            <a:t> of technical knowledge and expertise related to</a:t>
          </a:r>
          <a:r>
            <a:rPr lang="id-ID" dirty="0" smtClean="0"/>
            <a:t> managing the IT Infrastructure</a:t>
          </a:r>
          <a:endParaRPr lang="id-ID" dirty="0"/>
        </a:p>
      </dgm:t>
    </dgm:pt>
    <dgm:pt modelId="{E6701618-DA25-4A67-A0A4-35233B1E54E3}" type="parTrans" cxnId="{ECB9DB88-ADD4-4AD1-8190-DE406EEB3B46}">
      <dgm:prSet/>
      <dgm:spPr/>
      <dgm:t>
        <a:bodyPr/>
        <a:lstStyle/>
        <a:p>
          <a:endParaRPr lang="id-ID"/>
        </a:p>
      </dgm:t>
    </dgm:pt>
    <dgm:pt modelId="{C7E54914-9D3A-4EB3-8488-7F7BE12BA723}" type="sibTrans" cxnId="{ECB9DB88-ADD4-4AD1-8190-DE406EEB3B46}">
      <dgm:prSet/>
      <dgm:spPr/>
      <dgm:t>
        <a:bodyPr/>
        <a:lstStyle/>
        <a:p>
          <a:endParaRPr lang="id-ID"/>
        </a:p>
      </dgm:t>
    </dgm:pt>
    <dgm:pt modelId="{79229E8F-D3D2-42A9-B6AA-9336A84DA3A9}">
      <dgm:prSet phldrT="[Text]"/>
      <dgm:spPr/>
      <dgm:t>
        <a:bodyPr/>
        <a:lstStyle/>
        <a:p>
          <a:r>
            <a:rPr lang="id-ID" dirty="0" smtClean="0"/>
            <a:t>It </a:t>
          </a:r>
          <a:r>
            <a:rPr lang="en-US" dirty="0" smtClean="0"/>
            <a:t>ensures that the knowledge required to design, test, manage and improve</a:t>
          </a:r>
          <a:r>
            <a:rPr lang="id-ID" dirty="0" smtClean="0"/>
            <a:t> </a:t>
          </a:r>
          <a:r>
            <a:rPr lang="en-US" dirty="0" smtClean="0"/>
            <a:t>IT services is identified, developed and refined</a:t>
          </a:r>
          <a:endParaRPr lang="id-ID" dirty="0"/>
        </a:p>
      </dgm:t>
    </dgm:pt>
    <dgm:pt modelId="{48C3EB2D-D88B-4240-A72F-B4A1DECE16E1}" type="parTrans" cxnId="{42749C2A-E47D-4860-9780-EFCB72E5E84E}">
      <dgm:prSet/>
      <dgm:spPr/>
      <dgm:t>
        <a:bodyPr/>
        <a:lstStyle/>
        <a:p>
          <a:endParaRPr lang="id-ID"/>
        </a:p>
      </dgm:t>
    </dgm:pt>
    <dgm:pt modelId="{AC9EF1A4-53CD-4FC3-8976-8159075D1B97}" type="sibTrans" cxnId="{42749C2A-E47D-4860-9780-EFCB72E5E84E}">
      <dgm:prSet/>
      <dgm:spPr/>
      <dgm:t>
        <a:bodyPr/>
        <a:lstStyle/>
        <a:p>
          <a:endParaRPr lang="id-ID"/>
        </a:p>
      </dgm:t>
    </dgm:pt>
    <dgm:pt modelId="{19E5929A-BE00-494D-A5FB-FD4A43DB94E0}">
      <dgm:prSet phldrT="[Text]"/>
      <dgm:spPr/>
      <dgm:t>
        <a:bodyPr/>
        <a:lstStyle/>
        <a:p>
          <a:r>
            <a:rPr lang="id-ID" dirty="0" smtClean="0"/>
            <a:t>P</a:t>
          </a:r>
          <a:r>
            <a:rPr lang="en-US" dirty="0" err="1" smtClean="0"/>
            <a:t>rovides</a:t>
          </a:r>
          <a:r>
            <a:rPr lang="en-US" dirty="0" smtClean="0"/>
            <a:t> the actual resources to support the ITSM Lifecycle</a:t>
          </a:r>
          <a:endParaRPr lang="id-ID" dirty="0"/>
        </a:p>
      </dgm:t>
    </dgm:pt>
    <dgm:pt modelId="{D88C231A-6189-416C-B912-6CBB9D8D7BDA}" type="parTrans" cxnId="{E082448C-D1C3-4168-B1FC-75B8D98C1F34}">
      <dgm:prSet/>
      <dgm:spPr/>
      <dgm:t>
        <a:bodyPr/>
        <a:lstStyle/>
        <a:p>
          <a:endParaRPr lang="id-ID"/>
        </a:p>
      </dgm:t>
    </dgm:pt>
    <dgm:pt modelId="{93B42127-4388-42B0-A580-DE0CDE29EEC4}" type="sibTrans" cxnId="{E082448C-D1C3-4168-B1FC-75B8D98C1F34}">
      <dgm:prSet/>
      <dgm:spPr/>
      <dgm:t>
        <a:bodyPr/>
        <a:lstStyle/>
        <a:p>
          <a:endParaRPr lang="id-ID"/>
        </a:p>
      </dgm:t>
    </dgm:pt>
    <dgm:pt modelId="{9C515E14-5E5C-4E70-B94E-B4D37C5E6120}">
      <dgm:prSet phldrT="[Text]"/>
      <dgm:spPr/>
      <dgm:t>
        <a:bodyPr/>
        <a:lstStyle/>
        <a:p>
          <a:r>
            <a:rPr lang="id-ID" dirty="0" smtClean="0"/>
            <a:t>It </a:t>
          </a:r>
          <a:r>
            <a:rPr lang="en-US" dirty="0" smtClean="0"/>
            <a:t>ensures that resources are effectively trained and</a:t>
          </a:r>
          <a:r>
            <a:rPr lang="id-ID" dirty="0" smtClean="0"/>
            <a:t> </a:t>
          </a:r>
          <a:r>
            <a:rPr lang="en-US" dirty="0" smtClean="0"/>
            <a:t>deployed to design, build, transition, operate and improve the technology</a:t>
          </a:r>
          <a:r>
            <a:rPr lang="id-ID" dirty="0" smtClean="0"/>
            <a:t> </a:t>
          </a:r>
          <a:r>
            <a:rPr lang="en-US" dirty="0" smtClean="0"/>
            <a:t>required to deliver and support IT services</a:t>
          </a:r>
          <a:endParaRPr lang="id-ID" dirty="0"/>
        </a:p>
      </dgm:t>
    </dgm:pt>
    <dgm:pt modelId="{995A2041-88B4-413A-9671-9FBA53D2E757}" type="parTrans" cxnId="{A88CAF6B-B874-42E0-8E95-C73C55F9EA04}">
      <dgm:prSet/>
      <dgm:spPr/>
      <dgm:t>
        <a:bodyPr/>
        <a:lstStyle/>
        <a:p>
          <a:endParaRPr lang="id-ID"/>
        </a:p>
      </dgm:t>
    </dgm:pt>
    <dgm:pt modelId="{F6061947-DA5D-4BA3-AEFD-186F1CC7E7B2}" type="sibTrans" cxnId="{A88CAF6B-B874-42E0-8E95-C73C55F9EA04}">
      <dgm:prSet/>
      <dgm:spPr/>
      <dgm:t>
        <a:bodyPr/>
        <a:lstStyle/>
        <a:p>
          <a:endParaRPr lang="id-ID"/>
        </a:p>
      </dgm:t>
    </dgm:pt>
    <dgm:pt modelId="{A7C5C1E5-6298-4F62-B8A9-B869A50B2618}" type="pres">
      <dgm:prSet presAssocID="{C3166007-B84E-427A-8D8A-8C7C8F181E87}" presName="linear" presStyleCnt="0">
        <dgm:presLayoutVars>
          <dgm:animLvl val="lvl"/>
          <dgm:resizeHandles val="exact"/>
        </dgm:presLayoutVars>
      </dgm:prSet>
      <dgm:spPr/>
      <dgm:t>
        <a:bodyPr/>
        <a:lstStyle/>
        <a:p>
          <a:endParaRPr lang="id-ID"/>
        </a:p>
      </dgm:t>
    </dgm:pt>
    <dgm:pt modelId="{048AC5D8-13A1-4BE1-8203-49A2F93F867E}" type="pres">
      <dgm:prSet presAssocID="{CE28FD62-BCF9-487A-92FA-F2430AF9F8CE}" presName="parentText" presStyleLbl="node1" presStyleIdx="0" presStyleCnt="2">
        <dgm:presLayoutVars>
          <dgm:chMax val="0"/>
          <dgm:bulletEnabled val="1"/>
        </dgm:presLayoutVars>
      </dgm:prSet>
      <dgm:spPr/>
      <dgm:t>
        <a:bodyPr/>
        <a:lstStyle/>
        <a:p>
          <a:endParaRPr lang="id-ID"/>
        </a:p>
      </dgm:t>
    </dgm:pt>
    <dgm:pt modelId="{873160A9-14FD-42E8-B582-3AB0BE9DCC7F}" type="pres">
      <dgm:prSet presAssocID="{CE28FD62-BCF9-487A-92FA-F2430AF9F8CE}" presName="childText" presStyleLbl="revTx" presStyleIdx="0" presStyleCnt="2">
        <dgm:presLayoutVars>
          <dgm:bulletEnabled val="1"/>
        </dgm:presLayoutVars>
      </dgm:prSet>
      <dgm:spPr/>
      <dgm:t>
        <a:bodyPr/>
        <a:lstStyle/>
        <a:p>
          <a:endParaRPr lang="id-ID"/>
        </a:p>
      </dgm:t>
    </dgm:pt>
    <dgm:pt modelId="{B794FAA8-E686-46B2-9E92-35F90263E7C2}" type="pres">
      <dgm:prSet presAssocID="{19E5929A-BE00-494D-A5FB-FD4A43DB94E0}" presName="parentText" presStyleLbl="node1" presStyleIdx="1" presStyleCnt="2">
        <dgm:presLayoutVars>
          <dgm:chMax val="0"/>
          <dgm:bulletEnabled val="1"/>
        </dgm:presLayoutVars>
      </dgm:prSet>
      <dgm:spPr/>
      <dgm:t>
        <a:bodyPr/>
        <a:lstStyle/>
        <a:p>
          <a:endParaRPr lang="id-ID"/>
        </a:p>
      </dgm:t>
    </dgm:pt>
    <dgm:pt modelId="{5197A3E6-03D8-4709-A9F8-5D9B0B49B08C}" type="pres">
      <dgm:prSet presAssocID="{19E5929A-BE00-494D-A5FB-FD4A43DB94E0}" presName="childText" presStyleLbl="revTx" presStyleIdx="1" presStyleCnt="2">
        <dgm:presLayoutVars>
          <dgm:bulletEnabled val="1"/>
        </dgm:presLayoutVars>
      </dgm:prSet>
      <dgm:spPr/>
      <dgm:t>
        <a:bodyPr/>
        <a:lstStyle/>
        <a:p>
          <a:endParaRPr lang="id-ID"/>
        </a:p>
      </dgm:t>
    </dgm:pt>
  </dgm:ptLst>
  <dgm:cxnLst>
    <dgm:cxn modelId="{6EEB3C72-B644-4595-A8AF-36D35E59A682}" type="presOf" srcId="{79229E8F-D3D2-42A9-B6AA-9336A84DA3A9}" destId="{873160A9-14FD-42E8-B582-3AB0BE9DCC7F}" srcOrd="0" destOrd="0" presId="urn:microsoft.com/office/officeart/2005/8/layout/vList2"/>
    <dgm:cxn modelId="{A88CAF6B-B874-42E0-8E95-C73C55F9EA04}" srcId="{19E5929A-BE00-494D-A5FB-FD4A43DB94E0}" destId="{9C515E14-5E5C-4E70-B94E-B4D37C5E6120}" srcOrd="0" destOrd="0" parTransId="{995A2041-88B4-413A-9671-9FBA53D2E757}" sibTransId="{F6061947-DA5D-4BA3-AEFD-186F1CC7E7B2}"/>
    <dgm:cxn modelId="{42749C2A-E47D-4860-9780-EFCB72E5E84E}" srcId="{CE28FD62-BCF9-487A-92FA-F2430AF9F8CE}" destId="{79229E8F-D3D2-42A9-B6AA-9336A84DA3A9}" srcOrd="0" destOrd="0" parTransId="{48C3EB2D-D88B-4240-A72F-B4A1DECE16E1}" sibTransId="{AC9EF1A4-53CD-4FC3-8976-8159075D1B97}"/>
    <dgm:cxn modelId="{CF395797-FF60-4A43-8F52-B188BD434779}" type="presOf" srcId="{19E5929A-BE00-494D-A5FB-FD4A43DB94E0}" destId="{B794FAA8-E686-46B2-9E92-35F90263E7C2}" srcOrd="0" destOrd="0" presId="urn:microsoft.com/office/officeart/2005/8/layout/vList2"/>
    <dgm:cxn modelId="{ECB9DB88-ADD4-4AD1-8190-DE406EEB3B46}" srcId="{C3166007-B84E-427A-8D8A-8C7C8F181E87}" destId="{CE28FD62-BCF9-487A-92FA-F2430AF9F8CE}" srcOrd="0" destOrd="0" parTransId="{E6701618-DA25-4A67-A0A4-35233B1E54E3}" sibTransId="{C7E54914-9D3A-4EB3-8488-7F7BE12BA723}"/>
    <dgm:cxn modelId="{ECD58703-D9B7-43DE-97BA-61697ACF89F7}" type="presOf" srcId="{C3166007-B84E-427A-8D8A-8C7C8F181E87}" destId="{A7C5C1E5-6298-4F62-B8A9-B869A50B2618}" srcOrd="0" destOrd="0" presId="urn:microsoft.com/office/officeart/2005/8/layout/vList2"/>
    <dgm:cxn modelId="{6D8D73C0-803E-4234-83D2-8521465CC34A}" type="presOf" srcId="{9C515E14-5E5C-4E70-B94E-B4D37C5E6120}" destId="{5197A3E6-03D8-4709-A9F8-5D9B0B49B08C}" srcOrd="0" destOrd="0" presId="urn:microsoft.com/office/officeart/2005/8/layout/vList2"/>
    <dgm:cxn modelId="{E66C13CD-1C72-4D3A-8488-FDBCE36B375D}" type="presOf" srcId="{CE28FD62-BCF9-487A-92FA-F2430AF9F8CE}" destId="{048AC5D8-13A1-4BE1-8203-49A2F93F867E}" srcOrd="0" destOrd="0" presId="urn:microsoft.com/office/officeart/2005/8/layout/vList2"/>
    <dgm:cxn modelId="{E082448C-D1C3-4168-B1FC-75B8D98C1F34}" srcId="{C3166007-B84E-427A-8D8A-8C7C8F181E87}" destId="{19E5929A-BE00-494D-A5FB-FD4A43DB94E0}" srcOrd="1" destOrd="0" parTransId="{D88C231A-6189-416C-B912-6CBB9D8D7BDA}" sibTransId="{93B42127-4388-42B0-A580-DE0CDE29EEC4}"/>
    <dgm:cxn modelId="{3676CF60-63BD-42C9-A50D-A1C8018B6FD0}" type="presParOf" srcId="{A7C5C1E5-6298-4F62-B8A9-B869A50B2618}" destId="{048AC5D8-13A1-4BE1-8203-49A2F93F867E}" srcOrd="0" destOrd="0" presId="urn:microsoft.com/office/officeart/2005/8/layout/vList2"/>
    <dgm:cxn modelId="{3A50087C-E2DE-4069-8B45-78A113D50877}" type="presParOf" srcId="{A7C5C1E5-6298-4F62-B8A9-B869A50B2618}" destId="{873160A9-14FD-42E8-B582-3AB0BE9DCC7F}" srcOrd="1" destOrd="0" presId="urn:microsoft.com/office/officeart/2005/8/layout/vList2"/>
    <dgm:cxn modelId="{6DD83854-CF9A-4F03-B735-4D8915A6A6F3}" type="presParOf" srcId="{A7C5C1E5-6298-4F62-B8A9-B869A50B2618}" destId="{B794FAA8-E686-46B2-9E92-35F90263E7C2}" srcOrd="2" destOrd="0" presId="urn:microsoft.com/office/officeart/2005/8/layout/vList2"/>
    <dgm:cxn modelId="{7CBCC7F6-3A34-4240-B13B-073FE0C464BA}" type="presParOf" srcId="{A7C5C1E5-6298-4F62-B8A9-B869A50B2618}" destId="{5197A3E6-03D8-4709-A9F8-5D9B0B49B08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766AA286-EFD7-4975-B1FA-FA0E67FC1E9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d-ID"/>
        </a:p>
      </dgm:t>
    </dgm:pt>
    <dgm:pt modelId="{21481157-142E-4D6B-852C-1F83DF28694A}">
      <dgm:prSet phldrT="[Text]"/>
      <dgm:spPr/>
      <dgm:t>
        <a:bodyPr/>
        <a:lstStyle/>
        <a:p>
          <a:r>
            <a:rPr lang="id-ID" smtClean="0"/>
            <a:t>IT Operation Controls</a:t>
          </a:r>
          <a:endParaRPr lang="id-ID"/>
        </a:p>
      </dgm:t>
    </dgm:pt>
    <dgm:pt modelId="{4DA2F254-89D0-4348-BFAF-C455D7572798}" type="parTrans" cxnId="{D2AB8DDD-4BBA-4774-BF4E-F11801E7F1D2}">
      <dgm:prSet/>
      <dgm:spPr/>
      <dgm:t>
        <a:bodyPr/>
        <a:lstStyle/>
        <a:p>
          <a:endParaRPr lang="id-ID"/>
        </a:p>
      </dgm:t>
    </dgm:pt>
    <dgm:pt modelId="{399D3762-8C65-4BF6-8D33-DF2EDDBE2D98}" type="sibTrans" cxnId="{D2AB8DDD-4BBA-4774-BF4E-F11801E7F1D2}">
      <dgm:prSet/>
      <dgm:spPr/>
      <dgm:t>
        <a:bodyPr/>
        <a:lstStyle/>
        <a:p>
          <a:endParaRPr lang="id-ID"/>
        </a:p>
      </dgm:t>
    </dgm:pt>
    <dgm:pt modelId="{E1FB6939-54B6-40F1-BBA5-D172515C56E0}">
      <dgm:prSet phldrT="[Text]"/>
      <dgm:spPr/>
      <dgm:t>
        <a:bodyPr/>
        <a:lstStyle/>
        <a:p>
          <a:r>
            <a:rPr lang="en-US" dirty="0" smtClean="0"/>
            <a:t>C</a:t>
          </a:r>
          <a:r>
            <a:rPr lang="id-ID" dirty="0" smtClean="0"/>
            <a:t>onsole Management</a:t>
          </a:r>
          <a:endParaRPr lang="id-ID" dirty="0"/>
        </a:p>
      </dgm:t>
    </dgm:pt>
    <dgm:pt modelId="{0D28E24B-7E70-486C-8D42-27D0F1BA93FB}" type="parTrans" cxnId="{BB911A7A-6933-4FE5-A643-B9690C8E20C1}">
      <dgm:prSet/>
      <dgm:spPr/>
      <dgm:t>
        <a:bodyPr/>
        <a:lstStyle/>
        <a:p>
          <a:endParaRPr lang="id-ID"/>
        </a:p>
      </dgm:t>
    </dgm:pt>
    <dgm:pt modelId="{B68C4562-C901-487D-B6AD-27D10AF7B4CA}" type="sibTrans" cxnId="{BB911A7A-6933-4FE5-A643-B9690C8E20C1}">
      <dgm:prSet/>
      <dgm:spPr/>
      <dgm:t>
        <a:bodyPr/>
        <a:lstStyle/>
        <a:p>
          <a:endParaRPr lang="id-ID"/>
        </a:p>
      </dgm:t>
    </dgm:pt>
    <dgm:pt modelId="{3BD57B56-3788-4126-826D-063AD85FCFA8}">
      <dgm:prSet phldrT="[Text]"/>
      <dgm:spPr/>
      <dgm:t>
        <a:bodyPr/>
        <a:lstStyle/>
        <a:p>
          <a:r>
            <a:rPr lang="id-ID" dirty="0" smtClean="0"/>
            <a:t>Facilities Management</a:t>
          </a:r>
          <a:endParaRPr lang="id-ID" dirty="0"/>
        </a:p>
      </dgm:t>
    </dgm:pt>
    <dgm:pt modelId="{C5F8BCED-9A9B-42A1-A6BE-C1DBA83679AB}" type="parTrans" cxnId="{D3A090C0-279E-4970-8AC1-C2FDE4B7E776}">
      <dgm:prSet/>
      <dgm:spPr/>
      <dgm:t>
        <a:bodyPr/>
        <a:lstStyle/>
        <a:p>
          <a:endParaRPr lang="id-ID"/>
        </a:p>
      </dgm:t>
    </dgm:pt>
    <dgm:pt modelId="{7541E265-DED5-4306-81FA-689F0837D538}" type="sibTrans" cxnId="{D3A090C0-279E-4970-8AC1-C2FDE4B7E776}">
      <dgm:prSet/>
      <dgm:spPr/>
      <dgm:t>
        <a:bodyPr/>
        <a:lstStyle/>
        <a:p>
          <a:endParaRPr lang="id-ID"/>
        </a:p>
      </dgm:t>
    </dgm:pt>
    <dgm:pt modelId="{52FE51DB-9F2A-4C8D-814B-A1276DE57875}">
      <dgm:prSet phldrT="[Text]"/>
      <dgm:spPr/>
      <dgm:t>
        <a:bodyPr/>
        <a:lstStyle/>
        <a:p>
          <a:r>
            <a:rPr lang="en-US" baseline="0" dirty="0" smtClean="0">
              <a:solidFill>
                <a:schemeClr val="tx1"/>
              </a:solidFill>
              <a:latin typeface="+mn-lt"/>
              <a:ea typeface="+mn-ea"/>
              <a:cs typeface="+mn-cs"/>
            </a:rPr>
            <a:t>D</a:t>
          </a:r>
          <a:r>
            <a:rPr lang="id-ID" baseline="0" dirty="0" smtClean="0">
              <a:solidFill>
                <a:schemeClr val="tx1"/>
              </a:solidFill>
              <a:latin typeface="+mn-lt"/>
              <a:ea typeface="+mn-ea"/>
              <a:cs typeface="+mn-cs"/>
            </a:rPr>
            <a:t>ata center and/or computer room</a:t>
          </a:r>
          <a:endParaRPr lang="id-ID" dirty="0"/>
        </a:p>
      </dgm:t>
    </dgm:pt>
    <dgm:pt modelId="{A8FE89F9-0C2C-4956-9B57-09A89185C2E7}" type="parTrans" cxnId="{5E2AD32D-FBE6-4B84-90C0-64CA1932EB9B}">
      <dgm:prSet/>
      <dgm:spPr/>
      <dgm:t>
        <a:bodyPr/>
        <a:lstStyle/>
        <a:p>
          <a:endParaRPr lang="id-ID"/>
        </a:p>
      </dgm:t>
    </dgm:pt>
    <dgm:pt modelId="{7EA50718-2ED4-4648-9697-27BA650277DE}" type="sibTrans" cxnId="{5E2AD32D-FBE6-4B84-90C0-64CA1932EB9B}">
      <dgm:prSet/>
      <dgm:spPr/>
      <dgm:t>
        <a:bodyPr/>
        <a:lstStyle/>
        <a:p>
          <a:endParaRPr lang="id-ID"/>
        </a:p>
      </dgm:t>
    </dgm:pt>
    <dgm:pt modelId="{A727CA81-52CE-4055-A7AA-210A7372E950}">
      <dgm:prSet phldrT="[Text]"/>
      <dgm:spPr/>
      <dgm:t>
        <a:bodyPr/>
        <a:lstStyle/>
        <a:p>
          <a:r>
            <a:rPr lang="en-US" baseline="0" dirty="0" smtClean="0">
              <a:solidFill>
                <a:schemeClr val="tx1"/>
              </a:solidFill>
              <a:latin typeface="+mn-lt"/>
              <a:ea typeface="+mn-ea"/>
              <a:cs typeface="+mn-cs"/>
            </a:rPr>
            <a:t>R</a:t>
          </a:r>
          <a:r>
            <a:rPr lang="id-ID" baseline="0" dirty="0" smtClean="0">
              <a:solidFill>
                <a:schemeClr val="tx1"/>
              </a:solidFill>
              <a:latin typeface="+mn-lt"/>
              <a:ea typeface="+mn-ea"/>
              <a:cs typeface="+mn-cs"/>
            </a:rPr>
            <a:t>ecovery sites</a:t>
          </a:r>
          <a:endParaRPr lang="id-ID" dirty="0"/>
        </a:p>
      </dgm:t>
    </dgm:pt>
    <dgm:pt modelId="{8C8548CC-1998-474E-AA50-56D25D137029}" type="parTrans" cxnId="{BD5BD76F-B705-42A6-8019-DC2CCFC233EB}">
      <dgm:prSet/>
      <dgm:spPr/>
      <dgm:t>
        <a:bodyPr/>
        <a:lstStyle/>
        <a:p>
          <a:endParaRPr lang="id-ID"/>
        </a:p>
      </dgm:t>
    </dgm:pt>
    <dgm:pt modelId="{E5B8BA6D-083C-4E34-9E11-468F8FAB9FFD}" type="sibTrans" cxnId="{BD5BD76F-B705-42A6-8019-DC2CCFC233EB}">
      <dgm:prSet/>
      <dgm:spPr/>
      <dgm:t>
        <a:bodyPr/>
        <a:lstStyle/>
        <a:p>
          <a:endParaRPr lang="id-ID"/>
        </a:p>
      </dgm:t>
    </dgm:pt>
    <dgm:pt modelId="{B0EA2A52-2B9A-4386-8BD8-D5C5542EB6A8}">
      <dgm:prSet phldrT="[Text]"/>
      <dgm:spPr/>
      <dgm:t>
        <a:bodyPr/>
        <a:lstStyle/>
        <a:p>
          <a:r>
            <a:rPr lang="id-ID" dirty="0" smtClean="0"/>
            <a:t>Job Scheduling</a:t>
          </a:r>
          <a:endParaRPr lang="id-ID" dirty="0"/>
        </a:p>
      </dgm:t>
    </dgm:pt>
    <dgm:pt modelId="{26F5ADB4-FEBD-4BF7-BC0A-BD60D2949689}" type="parTrans" cxnId="{F48A8299-7E9F-457B-B8A2-B969E0F79247}">
      <dgm:prSet/>
      <dgm:spPr/>
    </dgm:pt>
    <dgm:pt modelId="{91D7B950-64A3-4745-9353-3DFE0834844C}" type="sibTrans" cxnId="{F48A8299-7E9F-457B-B8A2-B969E0F79247}">
      <dgm:prSet/>
      <dgm:spPr/>
    </dgm:pt>
    <dgm:pt modelId="{B27ACF59-57E3-416F-862D-0286680F9890}">
      <dgm:prSet phldrT="[Text]"/>
      <dgm:spPr/>
      <dgm:t>
        <a:bodyPr/>
        <a:lstStyle/>
        <a:p>
          <a:r>
            <a:rPr lang="id-ID" dirty="0" smtClean="0"/>
            <a:t>Print and Output Management</a:t>
          </a:r>
          <a:endParaRPr lang="id-ID" dirty="0"/>
        </a:p>
      </dgm:t>
    </dgm:pt>
    <dgm:pt modelId="{A740E27A-9292-488B-9CAA-8C980DC069BE}" type="parTrans" cxnId="{072A991D-F298-4F12-8D48-EB377367F8DC}">
      <dgm:prSet/>
      <dgm:spPr/>
    </dgm:pt>
    <dgm:pt modelId="{07962041-3A68-45F9-AA53-C100A326FE74}" type="sibTrans" cxnId="{072A991D-F298-4F12-8D48-EB377367F8DC}">
      <dgm:prSet/>
      <dgm:spPr/>
    </dgm:pt>
    <dgm:pt modelId="{D94847A0-1B16-4EE3-B1E3-A6499F8D676D}">
      <dgm:prSet phldrT="[Text]"/>
      <dgm:spPr/>
      <dgm:t>
        <a:bodyPr/>
        <a:lstStyle/>
        <a:p>
          <a:r>
            <a:rPr lang="id-ID" dirty="0" smtClean="0"/>
            <a:t>Backup and Restore</a:t>
          </a:r>
          <a:endParaRPr lang="id-ID" dirty="0"/>
        </a:p>
      </dgm:t>
    </dgm:pt>
    <dgm:pt modelId="{CA93E2F5-F0E1-4907-8A3C-79BF723E4339}" type="parTrans" cxnId="{54180011-5CD2-4D9A-B708-4F1A4DAE108E}">
      <dgm:prSet/>
      <dgm:spPr/>
    </dgm:pt>
    <dgm:pt modelId="{F922D84D-3D29-46E5-AD64-E6D49F6574C7}" type="sibTrans" cxnId="{54180011-5CD2-4D9A-B708-4F1A4DAE108E}">
      <dgm:prSet/>
      <dgm:spPr/>
    </dgm:pt>
    <dgm:pt modelId="{69732BE7-7142-474D-8C61-512EACD1377E}">
      <dgm:prSet phldrT="[Text]"/>
      <dgm:spPr/>
      <dgm:t>
        <a:bodyPr/>
        <a:lstStyle/>
        <a:p>
          <a:r>
            <a:rPr lang="id-ID" dirty="0" smtClean="0"/>
            <a:t>Performance of maintenance activities</a:t>
          </a:r>
          <a:endParaRPr lang="id-ID" dirty="0"/>
        </a:p>
      </dgm:t>
    </dgm:pt>
    <dgm:pt modelId="{DB53C11D-A983-4737-85B4-EF794A71CAA1}" type="parTrans" cxnId="{0742246D-AACD-419F-A860-0334498A8E7E}">
      <dgm:prSet/>
      <dgm:spPr/>
    </dgm:pt>
    <dgm:pt modelId="{090B80C2-E43E-4389-8442-C508680E9A0E}" type="sibTrans" cxnId="{0742246D-AACD-419F-A860-0334498A8E7E}">
      <dgm:prSet/>
      <dgm:spPr/>
    </dgm:pt>
    <dgm:pt modelId="{848BFBEA-043E-4C9A-9853-7D75CEF61451}">
      <dgm:prSet phldrT="[Text]"/>
      <dgm:spPr/>
      <dgm:t>
        <a:bodyPr/>
        <a:lstStyle/>
        <a:p>
          <a:r>
            <a:rPr lang="id-ID" dirty="0" smtClean="0"/>
            <a:t>Coordination of large-scale consolidation projects</a:t>
          </a:r>
          <a:endParaRPr lang="id-ID" dirty="0"/>
        </a:p>
      </dgm:t>
    </dgm:pt>
    <dgm:pt modelId="{0E46B913-06D8-4358-9063-95B50B75255F}" type="parTrans" cxnId="{F7002BAB-97D8-4FB8-BCF3-AA8943DFD25F}">
      <dgm:prSet/>
      <dgm:spPr/>
    </dgm:pt>
    <dgm:pt modelId="{62403C00-0176-47D8-BB4D-269D30E7FE87}" type="sibTrans" cxnId="{F7002BAB-97D8-4FB8-BCF3-AA8943DFD25F}">
      <dgm:prSet/>
      <dgm:spPr/>
    </dgm:pt>
    <dgm:pt modelId="{15309902-1708-4757-BF66-6359B3A402CB}" type="pres">
      <dgm:prSet presAssocID="{766AA286-EFD7-4975-B1FA-FA0E67FC1E9F}" presName="Name0" presStyleCnt="0">
        <dgm:presLayoutVars>
          <dgm:dir/>
          <dgm:animLvl val="lvl"/>
          <dgm:resizeHandles val="exact"/>
        </dgm:presLayoutVars>
      </dgm:prSet>
      <dgm:spPr/>
      <dgm:t>
        <a:bodyPr/>
        <a:lstStyle/>
        <a:p>
          <a:endParaRPr lang="id-ID"/>
        </a:p>
      </dgm:t>
    </dgm:pt>
    <dgm:pt modelId="{F3E26BBA-D857-4A8F-81B1-FC9F5FF820DE}" type="pres">
      <dgm:prSet presAssocID="{21481157-142E-4D6B-852C-1F83DF28694A}" presName="composite" presStyleCnt="0"/>
      <dgm:spPr/>
    </dgm:pt>
    <dgm:pt modelId="{FC33A22D-754B-4971-AC52-3D348A952BA1}" type="pres">
      <dgm:prSet presAssocID="{21481157-142E-4D6B-852C-1F83DF28694A}" presName="parTx" presStyleLbl="alignNode1" presStyleIdx="0" presStyleCnt="2">
        <dgm:presLayoutVars>
          <dgm:chMax val="0"/>
          <dgm:chPref val="0"/>
          <dgm:bulletEnabled val="1"/>
        </dgm:presLayoutVars>
      </dgm:prSet>
      <dgm:spPr/>
      <dgm:t>
        <a:bodyPr/>
        <a:lstStyle/>
        <a:p>
          <a:endParaRPr lang="id-ID"/>
        </a:p>
      </dgm:t>
    </dgm:pt>
    <dgm:pt modelId="{144213FE-9147-4FA5-9EBD-4E3D9848376C}" type="pres">
      <dgm:prSet presAssocID="{21481157-142E-4D6B-852C-1F83DF28694A}" presName="desTx" presStyleLbl="alignAccFollowNode1" presStyleIdx="0" presStyleCnt="2">
        <dgm:presLayoutVars>
          <dgm:bulletEnabled val="1"/>
        </dgm:presLayoutVars>
      </dgm:prSet>
      <dgm:spPr/>
      <dgm:t>
        <a:bodyPr/>
        <a:lstStyle/>
        <a:p>
          <a:endParaRPr lang="id-ID"/>
        </a:p>
      </dgm:t>
    </dgm:pt>
    <dgm:pt modelId="{7542ECA8-F5C4-439A-A12E-25D2F67EADA2}" type="pres">
      <dgm:prSet presAssocID="{399D3762-8C65-4BF6-8D33-DF2EDDBE2D98}" presName="space" presStyleCnt="0"/>
      <dgm:spPr/>
    </dgm:pt>
    <dgm:pt modelId="{0C2FDA63-5FDC-49EA-98DD-2F24F5F92148}" type="pres">
      <dgm:prSet presAssocID="{3BD57B56-3788-4126-826D-063AD85FCFA8}" presName="composite" presStyleCnt="0"/>
      <dgm:spPr/>
    </dgm:pt>
    <dgm:pt modelId="{40C40C62-46C6-4893-AA0B-1C0E449787B7}" type="pres">
      <dgm:prSet presAssocID="{3BD57B56-3788-4126-826D-063AD85FCFA8}" presName="parTx" presStyleLbl="alignNode1" presStyleIdx="1" presStyleCnt="2">
        <dgm:presLayoutVars>
          <dgm:chMax val="0"/>
          <dgm:chPref val="0"/>
          <dgm:bulletEnabled val="1"/>
        </dgm:presLayoutVars>
      </dgm:prSet>
      <dgm:spPr/>
      <dgm:t>
        <a:bodyPr/>
        <a:lstStyle/>
        <a:p>
          <a:endParaRPr lang="id-ID"/>
        </a:p>
      </dgm:t>
    </dgm:pt>
    <dgm:pt modelId="{231777C5-F8E2-4B12-80BB-CF086AB7B739}" type="pres">
      <dgm:prSet presAssocID="{3BD57B56-3788-4126-826D-063AD85FCFA8}" presName="desTx" presStyleLbl="alignAccFollowNode1" presStyleIdx="1" presStyleCnt="2">
        <dgm:presLayoutVars>
          <dgm:bulletEnabled val="1"/>
        </dgm:presLayoutVars>
      </dgm:prSet>
      <dgm:spPr/>
      <dgm:t>
        <a:bodyPr/>
        <a:lstStyle/>
        <a:p>
          <a:endParaRPr lang="id-ID"/>
        </a:p>
      </dgm:t>
    </dgm:pt>
  </dgm:ptLst>
  <dgm:cxnLst>
    <dgm:cxn modelId="{941FB52A-2C89-4316-972E-DC039B9BDEF5}" type="presOf" srcId="{B0EA2A52-2B9A-4386-8BD8-D5C5542EB6A8}" destId="{144213FE-9147-4FA5-9EBD-4E3D9848376C}" srcOrd="0" destOrd="1" presId="urn:microsoft.com/office/officeart/2005/8/layout/hList1"/>
    <dgm:cxn modelId="{F48A8299-7E9F-457B-B8A2-B969E0F79247}" srcId="{21481157-142E-4D6B-852C-1F83DF28694A}" destId="{B0EA2A52-2B9A-4386-8BD8-D5C5542EB6A8}" srcOrd="1" destOrd="0" parTransId="{26F5ADB4-FEBD-4BF7-BC0A-BD60D2949689}" sibTransId="{91D7B950-64A3-4745-9353-3DFE0834844C}"/>
    <dgm:cxn modelId="{9E12C6A7-709E-490D-A6F7-C1878FF7945A}" type="presOf" srcId="{848BFBEA-043E-4C9A-9853-7D75CEF61451}" destId="{231777C5-F8E2-4B12-80BB-CF086AB7B739}" srcOrd="0" destOrd="2" presId="urn:microsoft.com/office/officeart/2005/8/layout/hList1"/>
    <dgm:cxn modelId="{3FCF843B-371B-49C1-B093-1B59BEE893AA}" type="presOf" srcId="{52FE51DB-9F2A-4C8D-814B-A1276DE57875}" destId="{231777C5-F8E2-4B12-80BB-CF086AB7B739}" srcOrd="0" destOrd="0" presId="urn:microsoft.com/office/officeart/2005/8/layout/hList1"/>
    <dgm:cxn modelId="{54180011-5CD2-4D9A-B708-4F1A4DAE108E}" srcId="{21481157-142E-4D6B-852C-1F83DF28694A}" destId="{D94847A0-1B16-4EE3-B1E3-A6499F8D676D}" srcOrd="2" destOrd="0" parTransId="{CA93E2F5-F0E1-4907-8A3C-79BF723E4339}" sibTransId="{F922D84D-3D29-46E5-AD64-E6D49F6574C7}"/>
    <dgm:cxn modelId="{5E2AD32D-FBE6-4B84-90C0-64CA1932EB9B}" srcId="{3BD57B56-3788-4126-826D-063AD85FCFA8}" destId="{52FE51DB-9F2A-4C8D-814B-A1276DE57875}" srcOrd="0" destOrd="0" parTransId="{A8FE89F9-0C2C-4956-9B57-09A89185C2E7}" sibTransId="{7EA50718-2ED4-4648-9697-27BA650277DE}"/>
    <dgm:cxn modelId="{5A6FC1FE-FB15-490F-8D5B-09F59EF8D92A}" type="presOf" srcId="{D94847A0-1B16-4EE3-B1E3-A6499F8D676D}" destId="{144213FE-9147-4FA5-9EBD-4E3D9848376C}" srcOrd="0" destOrd="2" presId="urn:microsoft.com/office/officeart/2005/8/layout/hList1"/>
    <dgm:cxn modelId="{D3A090C0-279E-4970-8AC1-C2FDE4B7E776}" srcId="{766AA286-EFD7-4975-B1FA-FA0E67FC1E9F}" destId="{3BD57B56-3788-4126-826D-063AD85FCFA8}" srcOrd="1" destOrd="0" parTransId="{C5F8BCED-9A9B-42A1-A6BE-C1DBA83679AB}" sibTransId="{7541E265-DED5-4306-81FA-689F0837D538}"/>
    <dgm:cxn modelId="{0742246D-AACD-419F-A860-0334498A8E7E}" srcId="{21481157-142E-4D6B-852C-1F83DF28694A}" destId="{69732BE7-7142-474D-8C61-512EACD1377E}" srcOrd="4" destOrd="0" parTransId="{DB53C11D-A983-4737-85B4-EF794A71CAA1}" sibTransId="{090B80C2-E43E-4389-8442-C508680E9A0E}"/>
    <dgm:cxn modelId="{26676D3F-9C22-4BC5-86C8-14522F3E8305}" type="presOf" srcId="{B27ACF59-57E3-416F-862D-0286680F9890}" destId="{144213FE-9147-4FA5-9EBD-4E3D9848376C}" srcOrd="0" destOrd="3" presId="urn:microsoft.com/office/officeart/2005/8/layout/hList1"/>
    <dgm:cxn modelId="{4F70304E-07A5-45FC-AF8D-AA30D0DFD0D5}" type="presOf" srcId="{3BD57B56-3788-4126-826D-063AD85FCFA8}" destId="{40C40C62-46C6-4893-AA0B-1C0E449787B7}" srcOrd="0" destOrd="0" presId="urn:microsoft.com/office/officeart/2005/8/layout/hList1"/>
    <dgm:cxn modelId="{EE84B947-E467-4F49-A115-D5B2293F26D8}" type="presOf" srcId="{A727CA81-52CE-4055-A7AA-210A7372E950}" destId="{231777C5-F8E2-4B12-80BB-CF086AB7B739}" srcOrd="0" destOrd="1" presId="urn:microsoft.com/office/officeart/2005/8/layout/hList1"/>
    <dgm:cxn modelId="{D96BE781-19CF-41AC-8E38-627EFF182CFF}" type="presOf" srcId="{E1FB6939-54B6-40F1-BBA5-D172515C56E0}" destId="{144213FE-9147-4FA5-9EBD-4E3D9848376C}" srcOrd="0" destOrd="0" presId="urn:microsoft.com/office/officeart/2005/8/layout/hList1"/>
    <dgm:cxn modelId="{D2AB8DDD-4BBA-4774-BF4E-F11801E7F1D2}" srcId="{766AA286-EFD7-4975-B1FA-FA0E67FC1E9F}" destId="{21481157-142E-4D6B-852C-1F83DF28694A}" srcOrd="0" destOrd="0" parTransId="{4DA2F254-89D0-4348-BFAF-C455D7572798}" sibTransId="{399D3762-8C65-4BF6-8D33-DF2EDDBE2D98}"/>
    <dgm:cxn modelId="{BD5BD76F-B705-42A6-8019-DC2CCFC233EB}" srcId="{3BD57B56-3788-4126-826D-063AD85FCFA8}" destId="{A727CA81-52CE-4055-A7AA-210A7372E950}" srcOrd="1" destOrd="0" parTransId="{8C8548CC-1998-474E-AA50-56D25D137029}" sibTransId="{E5B8BA6D-083C-4E34-9E11-468F8FAB9FFD}"/>
    <dgm:cxn modelId="{072A991D-F298-4F12-8D48-EB377367F8DC}" srcId="{21481157-142E-4D6B-852C-1F83DF28694A}" destId="{B27ACF59-57E3-416F-862D-0286680F9890}" srcOrd="3" destOrd="0" parTransId="{A740E27A-9292-488B-9CAA-8C980DC069BE}" sibTransId="{07962041-3A68-45F9-AA53-C100A326FE74}"/>
    <dgm:cxn modelId="{2B5BBE9A-F05B-4831-AB8D-46E887A19ED4}" type="presOf" srcId="{69732BE7-7142-474D-8C61-512EACD1377E}" destId="{144213FE-9147-4FA5-9EBD-4E3D9848376C}" srcOrd="0" destOrd="4" presId="urn:microsoft.com/office/officeart/2005/8/layout/hList1"/>
    <dgm:cxn modelId="{BB911A7A-6933-4FE5-A643-B9690C8E20C1}" srcId="{21481157-142E-4D6B-852C-1F83DF28694A}" destId="{E1FB6939-54B6-40F1-BBA5-D172515C56E0}" srcOrd="0" destOrd="0" parTransId="{0D28E24B-7E70-486C-8D42-27D0F1BA93FB}" sibTransId="{B68C4562-C901-487D-B6AD-27D10AF7B4CA}"/>
    <dgm:cxn modelId="{D44E65C4-FF83-4195-BA20-179F1FEF846B}" type="presOf" srcId="{21481157-142E-4D6B-852C-1F83DF28694A}" destId="{FC33A22D-754B-4971-AC52-3D348A952BA1}" srcOrd="0" destOrd="0" presId="urn:microsoft.com/office/officeart/2005/8/layout/hList1"/>
    <dgm:cxn modelId="{24DCA56E-F84C-40E7-A771-9767AFF19393}" type="presOf" srcId="{766AA286-EFD7-4975-B1FA-FA0E67FC1E9F}" destId="{15309902-1708-4757-BF66-6359B3A402CB}" srcOrd="0" destOrd="0" presId="urn:microsoft.com/office/officeart/2005/8/layout/hList1"/>
    <dgm:cxn modelId="{F7002BAB-97D8-4FB8-BCF3-AA8943DFD25F}" srcId="{3BD57B56-3788-4126-826D-063AD85FCFA8}" destId="{848BFBEA-043E-4C9A-9853-7D75CEF61451}" srcOrd="2" destOrd="0" parTransId="{0E46B913-06D8-4358-9063-95B50B75255F}" sibTransId="{62403C00-0176-47D8-BB4D-269D30E7FE87}"/>
    <dgm:cxn modelId="{C717579B-D84D-4957-8D0C-3280CC8E2579}" type="presParOf" srcId="{15309902-1708-4757-BF66-6359B3A402CB}" destId="{F3E26BBA-D857-4A8F-81B1-FC9F5FF820DE}" srcOrd="0" destOrd="0" presId="urn:microsoft.com/office/officeart/2005/8/layout/hList1"/>
    <dgm:cxn modelId="{2D2C8BE8-0908-4502-A0F5-2EB74522E767}" type="presParOf" srcId="{F3E26BBA-D857-4A8F-81B1-FC9F5FF820DE}" destId="{FC33A22D-754B-4971-AC52-3D348A952BA1}" srcOrd="0" destOrd="0" presId="urn:microsoft.com/office/officeart/2005/8/layout/hList1"/>
    <dgm:cxn modelId="{C17EA88C-3AC9-4C44-B516-EF081D38D528}" type="presParOf" srcId="{F3E26BBA-D857-4A8F-81B1-FC9F5FF820DE}" destId="{144213FE-9147-4FA5-9EBD-4E3D9848376C}" srcOrd="1" destOrd="0" presId="urn:microsoft.com/office/officeart/2005/8/layout/hList1"/>
    <dgm:cxn modelId="{228D73C5-1CAA-4F2A-9C9D-6ADB067929B7}" type="presParOf" srcId="{15309902-1708-4757-BF66-6359B3A402CB}" destId="{7542ECA8-F5C4-439A-A12E-25D2F67EADA2}" srcOrd="1" destOrd="0" presId="urn:microsoft.com/office/officeart/2005/8/layout/hList1"/>
    <dgm:cxn modelId="{7F78F6CB-5425-4147-A00D-F4D8C8202063}" type="presParOf" srcId="{15309902-1708-4757-BF66-6359B3A402CB}" destId="{0C2FDA63-5FDC-49EA-98DD-2F24F5F92148}" srcOrd="2" destOrd="0" presId="urn:microsoft.com/office/officeart/2005/8/layout/hList1"/>
    <dgm:cxn modelId="{BEA66C65-5CE9-4F00-9D7C-51455406413E}" type="presParOf" srcId="{0C2FDA63-5FDC-49EA-98DD-2F24F5F92148}" destId="{40C40C62-46C6-4893-AA0B-1C0E449787B7}" srcOrd="0" destOrd="0" presId="urn:microsoft.com/office/officeart/2005/8/layout/hList1"/>
    <dgm:cxn modelId="{5C1CB958-2C6E-4597-8B5F-BBA01309FAF5}" type="presParOf" srcId="{0C2FDA63-5FDC-49EA-98DD-2F24F5F92148}" destId="{231777C5-F8E2-4B12-80BB-CF086AB7B73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0CF2EA9-E5E5-4874-B157-1DCF21FAA4FD}" type="doc">
      <dgm:prSet loTypeId="urn:microsoft.com/office/officeart/2005/8/layout/default#3" loCatId="list" qsTypeId="urn:microsoft.com/office/officeart/2005/8/quickstyle/3d2" qsCatId="3D" csTypeId="urn:microsoft.com/office/officeart/2005/8/colors/colorful1#11" csCatId="colorful" phldr="1"/>
      <dgm:spPr/>
      <dgm:t>
        <a:bodyPr/>
        <a:lstStyle/>
        <a:p>
          <a:endParaRPr lang="id-ID"/>
        </a:p>
      </dgm:t>
    </dgm:pt>
    <dgm:pt modelId="{04F4D414-61B7-4E18-A820-9EBA06569492}">
      <dgm:prSet phldrT="[Text]"/>
      <dgm:spPr/>
      <dgm:t>
        <a:bodyPr/>
        <a:lstStyle/>
        <a:p>
          <a:r>
            <a:rPr lang="id-ID" dirty="0" smtClean="0"/>
            <a:t>Build or Buy?</a:t>
          </a:r>
          <a:endParaRPr lang="id-ID" dirty="0"/>
        </a:p>
      </dgm:t>
    </dgm:pt>
    <dgm:pt modelId="{A96BA4F4-02B5-4BD4-A098-57E90539B61A}" type="parTrans" cxnId="{4ED68CB7-7F8E-4DFC-A2FA-94C108B43539}">
      <dgm:prSet/>
      <dgm:spPr/>
      <dgm:t>
        <a:bodyPr/>
        <a:lstStyle/>
        <a:p>
          <a:endParaRPr lang="id-ID"/>
        </a:p>
      </dgm:t>
    </dgm:pt>
    <dgm:pt modelId="{E73582C5-2E04-4013-9510-7464576F1E3D}" type="sibTrans" cxnId="{4ED68CB7-7F8E-4DFC-A2FA-94C108B43539}">
      <dgm:prSet/>
      <dgm:spPr/>
      <dgm:t>
        <a:bodyPr/>
        <a:lstStyle/>
        <a:p>
          <a:endParaRPr lang="id-ID"/>
        </a:p>
      </dgm:t>
    </dgm:pt>
    <dgm:pt modelId="{E4977F6A-FC78-4ABA-ADAD-6FD264AEEFB1}">
      <dgm:prSet phldrT="[Text]"/>
      <dgm:spPr/>
      <dgm:t>
        <a:bodyPr/>
        <a:lstStyle/>
        <a:p>
          <a:r>
            <a:rPr lang="id-ID" dirty="0" smtClean="0"/>
            <a:t>Operational Model</a:t>
          </a:r>
          <a:endParaRPr lang="id-ID" dirty="0"/>
        </a:p>
      </dgm:t>
    </dgm:pt>
    <dgm:pt modelId="{52318CDB-A1D9-456F-9DFF-31B5D181F48F}" type="parTrans" cxnId="{38F3762F-E232-4AF6-95A7-7C88FDCB2A8B}">
      <dgm:prSet/>
      <dgm:spPr/>
      <dgm:t>
        <a:bodyPr/>
        <a:lstStyle/>
        <a:p>
          <a:endParaRPr lang="id-ID"/>
        </a:p>
      </dgm:t>
    </dgm:pt>
    <dgm:pt modelId="{897B152A-B149-47E4-A3AD-361F341DECEB}" type="sibTrans" cxnId="{38F3762F-E232-4AF6-95A7-7C88FDCB2A8B}">
      <dgm:prSet/>
      <dgm:spPr/>
      <dgm:t>
        <a:bodyPr/>
        <a:lstStyle/>
        <a:p>
          <a:endParaRPr lang="id-ID"/>
        </a:p>
      </dgm:t>
    </dgm:pt>
    <dgm:pt modelId="{7EEF7AF4-5269-4BA9-943D-BBAFD3B374F7}" type="pres">
      <dgm:prSet presAssocID="{90CF2EA9-E5E5-4874-B157-1DCF21FAA4FD}" presName="diagram" presStyleCnt="0">
        <dgm:presLayoutVars>
          <dgm:dir/>
          <dgm:resizeHandles val="exact"/>
        </dgm:presLayoutVars>
      </dgm:prSet>
      <dgm:spPr/>
      <dgm:t>
        <a:bodyPr/>
        <a:lstStyle/>
        <a:p>
          <a:endParaRPr lang="id-ID"/>
        </a:p>
      </dgm:t>
    </dgm:pt>
    <dgm:pt modelId="{3E023C27-B369-4EBA-ADB2-49289E286E8D}" type="pres">
      <dgm:prSet presAssocID="{04F4D414-61B7-4E18-A820-9EBA06569492}" presName="node" presStyleLbl="node1" presStyleIdx="0" presStyleCnt="2">
        <dgm:presLayoutVars>
          <dgm:bulletEnabled val="1"/>
        </dgm:presLayoutVars>
      </dgm:prSet>
      <dgm:spPr/>
      <dgm:t>
        <a:bodyPr/>
        <a:lstStyle/>
        <a:p>
          <a:endParaRPr lang="id-ID"/>
        </a:p>
      </dgm:t>
    </dgm:pt>
    <dgm:pt modelId="{63819456-1D9B-4251-B57C-67C9D2C72566}" type="pres">
      <dgm:prSet presAssocID="{E73582C5-2E04-4013-9510-7464576F1E3D}" presName="sibTrans" presStyleCnt="0"/>
      <dgm:spPr/>
    </dgm:pt>
    <dgm:pt modelId="{6D9E4AA5-884D-444E-9368-244C24895A40}" type="pres">
      <dgm:prSet presAssocID="{E4977F6A-FC78-4ABA-ADAD-6FD264AEEFB1}" presName="node" presStyleLbl="node1" presStyleIdx="1" presStyleCnt="2">
        <dgm:presLayoutVars>
          <dgm:bulletEnabled val="1"/>
        </dgm:presLayoutVars>
      </dgm:prSet>
      <dgm:spPr/>
      <dgm:t>
        <a:bodyPr/>
        <a:lstStyle/>
        <a:p>
          <a:endParaRPr lang="id-ID"/>
        </a:p>
      </dgm:t>
    </dgm:pt>
  </dgm:ptLst>
  <dgm:cxnLst>
    <dgm:cxn modelId="{E179609D-7C66-425E-89A9-FBA03E44F408}" type="presOf" srcId="{E4977F6A-FC78-4ABA-ADAD-6FD264AEEFB1}" destId="{6D9E4AA5-884D-444E-9368-244C24895A40}" srcOrd="0" destOrd="0" presId="urn:microsoft.com/office/officeart/2005/8/layout/default#3"/>
    <dgm:cxn modelId="{B3171C5B-2087-4A95-A5F7-C3C97B95C818}" type="presOf" srcId="{04F4D414-61B7-4E18-A820-9EBA06569492}" destId="{3E023C27-B369-4EBA-ADB2-49289E286E8D}" srcOrd="0" destOrd="0" presId="urn:microsoft.com/office/officeart/2005/8/layout/default#3"/>
    <dgm:cxn modelId="{4ED68CB7-7F8E-4DFC-A2FA-94C108B43539}" srcId="{90CF2EA9-E5E5-4874-B157-1DCF21FAA4FD}" destId="{04F4D414-61B7-4E18-A820-9EBA06569492}" srcOrd="0" destOrd="0" parTransId="{A96BA4F4-02B5-4BD4-A098-57E90539B61A}" sibTransId="{E73582C5-2E04-4013-9510-7464576F1E3D}"/>
    <dgm:cxn modelId="{38F3762F-E232-4AF6-95A7-7C88FDCB2A8B}" srcId="{90CF2EA9-E5E5-4874-B157-1DCF21FAA4FD}" destId="{E4977F6A-FC78-4ABA-ADAD-6FD264AEEFB1}" srcOrd="1" destOrd="0" parTransId="{52318CDB-A1D9-456F-9DFF-31B5D181F48F}" sibTransId="{897B152A-B149-47E4-A3AD-361F341DECEB}"/>
    <dgm:cxn modelId="{A5746031-F3C3-46B8-8CB7-68CA483344C5}" type="presOf" srcId="{90CF2EA9-E5E5-4874-B157-1DCF21FAA4FD}" destId="{7EEF7AF4-5269-4BA9-943D-BBAFD3B374F7}" srcOrd="0" destOrd="0" presId="urn:microsoft.com/office/officeart/2005/8/layout/default#3"/>
    <dgm:cxn modelId="{83EEBA8D-D929-45C7-BFBA-E976D06BEC2F}" type="presParOf" srcId="{7EEF7AF4-5269-4BA9-943D-BBAFD3B374F7}" destId="{3E023C27-B369-4EBA-ADB2-49289E286E8D}" srcOrd="0" destOrd="0" presId="urn:microsoft.com/office/officeart/2005/8/layout/default#3"/>
    <dgm:cxn modelId="{3CDA93C4-5970-4FA7-89AA-F983EB7072D1}" type="presParOf" srcId="{7EEF7AF4-5269-4BA9-943D-BBAFD3B374F7}" destId="{63819456-1D9B-4251-B57C-67C9D2C72566}" srcOrd="1" destOrd="0" presId="urn:microsoft.com/office/officeart/2005/8/layout/default#3"/>
    <dgm:cxn modelId="{6866729E-50C6-432B-B14E-7043FDE7FD13}" type="presParOf" srcId="{7EEF7AF4-5269-4BA9-943D-BBAFD3B374F7}" destId="{6D9E4AA5-884D-444E-9368-244C24895A40}" srcOrd="2"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B69EBF6B-AA33-4EBD-8DC7-CBD7D7B7F02B}" type="doc">
      <dgm:prSet loTypeId="urn:microsoft.com/office/officeart/2005/8/layout/list1" loCatId="list" qsTypeId="urn:microsoft.com/office/officeart/2005/8/quickstyle/3d2" qsCatId="3D" csTypeId="urn:microsoft.com/office/officeart/2005/8/colors/colorful4" csCatId="colorful" phldr="1"/>
      <dgm:spPr/>
      <dgm:t>
        <a:bodyPr/>
        <a:lstStyle/>
        <a:p>
          <a:endParaRPr lang="id-ID"/>
        </a:p>
      </dgm:t>
    </dgm:pt>
    <dgm:pt modelId="{EBC88993-1A31-4E52-8EA7-331792FB25CC}">
      <dgm:prSet phldrT="[Text]"/>
      <dgm:spPr/>
      <dgm:t>
        <a:bodyPr/>
        <a:lstStyle/>
        <a:p>
          <a:r>
            <a:rPr lang="id-ID" dirty="0" smtClean="0"/>
            <a:t>Managing Change in Service Operation</a:t>
          </a:r>
          <a:endParaRPr lang="id-ID" dirty="0"/>
        </a:p>
      </dgm:t>
    </dgm:pt>
    <dgm:pt modelId="{BF81ABF7-2766-4BBE-A1BF-2CA56C06236E}" type="parTrans" cxnId="{97298D2F-951E-44E2-A454-8C8E999D6DE9}">
      <dgm:prSet/>
      <dgm:spPr/>
      <dgm:t>
        <a:bodyPr/>
        <a:lstStyle/>
        <a:p>
          <a:endParaRPr lang="id-ID"/>
        </a:p>
      </dgm:t>
    </dgm:pt>
    <dgm:pt modelId="{9136ADEA-D1AE-4629-A650-6E524E47553C}" type="sibTrans" cxnId="{97298D2F-951E-44E2-A454-8C8E999D6DE9}">
      <dgm:prSet/>
      <dgm:spPr/>
      <dgm:t>
        <a:bodyPr/>
        <a:lstStyle/>
        <a:p>
          <a:endParaRPr lang="id-ID"/>
        </a:p>
      </dgm:t>
    </dgm:pt>
    <dgm:pt modelId="{6226FB83-39AA-4DC7-9394-9CBDA0016F40}">
      <dgm:prSet phldrT="[Text]"/>
      <dgm:spPr/>
      <dgm:t>
        <a:bodyPr/>
        <a:lstStyle/>
        <a:p>
          <a:r>
            <a:rPr lang="id-ID" dirty="0" smtClean="0"/>
            <a:t>Service Operation and Project Management</a:t>
          </a:r>
          <a:endParaRPr lang="id-ID" dirty="0"/>
        </a:p>
      </dgm:t>
    </dgm:pt>
    <dgm:pt modelId="{CF370E53-6B83-43D9-A46C-6AB75DFDDCBA}" type="parTrans" cxnId="{AD633E58-1476-4E52-B1DA-7051AB4F0E2F}">
      <dgm:prSet/>
      <dgm:spPr/>
      <dgm:t>
        <a:bodyPr/>
        <a:lstStyle/>
        <a:p>
          <a:endParaRPr lang="id-ID"/>
        </a:p>
      </dgm:t>
    </dgm:pt>
    <dgm:pt modelId="{DD1B47D6-6CAE-466B-B53A-D275A2BE0CDD}" type="sibTrans" cxnId="{AD633E58-1476-4E52-B1DA-7051AB4F0E2F}">
      <dgm:prSet/>
      <dgm:spPr/>
      <dgm:t>
        <a:bodyPr/>
        <a:lstStyle/>
        <a:p>
          <a:endParaRPr lang="id-ID"/>
        </a:p>
      </dgm:t>
    </dgm:pt>
    <dgm:pt modelId="{B1DAA942-0748-4DC2-ACAA-F46445009052}">
      <dgm:prSet phldrT="[Text]"/>
      <dgm:spPr/>
      <dgm:t>
        <a:bodyPr/>
        <a:lstStyle/>
        <a:p>
          <a:r>
            <a:rPr lang="id-ID" dirty="0" smtClean="0"/>
            <a:t>Assessing and Managing Risk in Service Operation</a:t>
          </a:r>
          <a:endParaRPr lang="id-ID" dirty="0"/>
        </a:p>
      </dgm:t>
    </dgm:pt>
    <dgm:pt modelId="{C01FA9DD-0A62-4754-A817-F5A38458F7C3}" type="parTrans" cxnId="{E02846CA-1E19-4336-B8DB-AEA9B850D294}">
      <dgm:prSet/>
      <dgm:spPr/>
      <dgm:t>
        <a:bodyPr/>
        <a:lstStyle/>
        <a:p>
          <a:endParaRPr lang="id-ID"/>
        </a:p>
      </dgm:t>
    </dgm:pt>
    <dgm:pt modelId="{1B0B7FF1-BE08-405D-A995-199D700C1A24}" type="sibTrans" cxnId="{E02846CA-1E19-4336-B8DB-AEA9B850D294}">
      <dgm:prSet/>
      <dgm:spPr/>
      <dgm:t>
        <a:bodyPr/>
        <a:lstStyle/>
        <a:p>
          <a:endParaRPr lang="id-ID"/>
        </a:p>
      </dgm:t>
    </dgm:pt>
    <dgm:pt modelId="{E3096C2D-B0F5-45D0-BCD8-081EDCDA9797}">
      <dgm:prSet phldrT="[Text]"/>
      <dgm:spPr/>
      <dgm:t>
        <a:bodyPr/>
        <a:lstStyle/>
        <a:p>
          <a:r>
            <a:rPr lang="id-ID" dirty="0" smtClean="0"/>
            <a:t>Operational staff in Service Design and Service Transition</a:t>
          </a:r>
          <a:endParaRPr lang="id-ID" dirty="0"/>
        </a:p>
      </dgm:t>
    </dgm:pt>
    <dgm:pt modelId="{B885F475-4262-4297-91F9-05D2433034CE}" type="parTrans" cxnId="{2D28E4FC-A16A-4F19-828A-359811C558C8}">
      <dgm:prSet/>
      <dgm:spPr/>
    </dgm:pt>
    <dgm:pt modelId="{6EED3DB2-7B32-49D8-B226-63A23985CE4D}" type="sibTrans" cxnId="{2D28E4FC-A16A-4F19-828A-359811C558C8}">
      <dgm:prSet/>
      <dgm:spPr/>
    </dgm:pt>
    <dgm:pt modelId="{AE12CCE9-CFEA-43EF-93A8-D6397E9D2928}">
      <dgm:prSet phldrT="[Text]"/>
      <dgm:spPr/>
      <dgm:t>
        <a:bodyPr/>
        <a:lstStyle/>
        <a:p>
          <a:r>
            <a:rPr lang="id-ID" dirty="0" smtClean="0"/>
            <a:t>Planning and Implementing Service Management Technologies</a:t>
          </a:r>
          <a:endParaRPr lang="id-ID" dirty="0"/>
        </a:p>
      </dgm:t>
    </dgm:pt>
    <dgm:pt modelId="{E5BFF540-30DB-4119-8F51-996231081540}" type="parTrans" cxnId="{0A4A6B9D-155A-407E-BA9F-08B9BCED86B3}">
      <dgm:prSet/>
      <dgm:spPr/>
    </dgm:pt>
    <dgm:pt modelId="{A3BA9D7B-3A8F-40D8-AC66-D9FC0EBDD7DC}" type="sibTrans" cxnId="{0A4A6B9D-155A-407E-BA9F-08B9BCED86B3}">
      <dgm:prSet/>
      <dgm:spPr/>
    </dgm:pt>
    <dgm:pt modelId="{A748ABE7-E16D-4151-92AC-D87D6352BE15}" type="pres">
      <dgm:prSet presAssocID="{B69EBF6B-AA33-4EBD-8DC7-CBD7D7B7F02B}" presName="linear" presStyleCnt="0">
        <dgm:presLayoutVars>
          <dgm:dir/>
          <dgm:animLvl val="lvl"/>
          <dgm:resizeHandles val="exact"/>
        </dgm:presLayoutVars>
      </dgm:prSet>
      <dgm:spPr/>
      <dgm:t>
        <a:bodyPr/>
        <a:lstStyle/>
        <a:p>
          <a:endParaRPr lang="id-ID"/>
        </a:p>
      </dgm:t>
    </dgm:pt>
    <dgm:pt modelId="{7B409628-BE28-4F7F-B08E-067C085F8E61}" type="pres">
      <dgm:prSet presAssocID="{EBC88993-1A31-4E52-8EA7-331792FB25CC}" presName="parentLin" presStyleCnt="0"/>
      <dgm:spPr/>
    </dgm:pt>
    <dgm:pt modelId="{E6E23B99-4D98-4575-A660-C7B6B24CF185}" type="pres">
      <dgm:prSet presAssocID="{EBC88993-1A31-4E52-8EA7-331792FB25CC}" presName="parentLeftMargin" presStyleLbl="node1" presStyleIdx="0" presStyleCnt="5"/>
      <dgm:spPr/>
      <dgm:t>
        <a:bodyPr/>
        <a:lstStyle/>
        <a:p>
          <a:endParaRPr lang="id-ID"/>
        </a:p>
      </dgm:t>
    </dgm:pt>
    <dgm:pt modelId="{AF75E29F-A13A-4C76-9406-F38B55F5898E}" type="pres">
      <dgm:prSet presAssocID="{EBC88993-1A31-4E52-8EA7-331792FB25CC}" presName="parentText" presStyleLbl="node1" presStyleIdx="0" presStyleCnt="5">
        <dgm:presLayoutVars>
          <dgm:chMax val="0"/>
          <dgm:bulletEnabled val="1"/>
        </dgm:presLayoutVars>
      </dgm:prSet>
      <dgm:spPr/>
      <dgm:t>
        <a:bodyPr/>
        <a:lstStyle/>
        <a:p>
          <a:endParaRPr lang="id-ID"/>
        </a:p>
      </dgm:t>
    </dgm:pt>
    <dgm:pt modelId="{DBD55542-2184-450B-87D9-06205B1D724F}" type="pres">
      <dgm:prSet presAssocID="{EBC88993-1A31-4E52-8EA7-331792FB25CC}" presName="negativeSpace" presStyleCnt="0"/>
      <dgm:spPr/>
    </dgm:pt>
    <dgm:pt modelId="{C478C4E4-709F-4D86-9EDA-0120E0799BCF}" type="pres">
      <dgm:prSet presAssocID="{EBC88993-1A31-4E52-8EA7-331792FB25CC}" presName="childText" presStyleLbl="conFgAcc1" presStyleIdx="0" presStyleCnt="5">
        <dgm:presLayoutVars>
          <dgm:bulletEnabled val="1"/>
        </dgm:presLayoutVars>
      </dgm:prSet>
      <dgm:spPr/>
    </dgm:pt>
    <dgm:pt modelId="{63756960-DB63-4C35-821C-A92D50B632E9}" type="pres">
      <dgm:prSet presAssocID="{9136ADEA-D1AE-4629-A650-6E524E47553C}" presName="spaceBetweenRectangles" presStyleCnt="0"/>
      <dgm:spPr/>
    </dgm:pt>
    <dgm:pt modelId="{A9445B96-8248-4501-8A18-0ABE8EA9EF1E}" type="pres">
      <dgm:prSet presAssocID="{6226FB83-39AA-4DC7-9394-9CBDA0016F40}" presName="parentLin" presStyleCnt="0"/>
      <dgm:spPr/>
    </dgm:pt>
    <dgm:pt modelId="{A2F07D0D-AFF0-4F30-A895-CE156E5D0D22}" type="pres">
      <dgm:prSet presAssocID="{6226FB83-39AA-4DC7-9394-9CBDA0016F40}" presName="parentLeftMargin" presStyleLbl="node1" presStyleIdx="0" presStyleCnt="5"/>
      <dgm:spPr/>
      <dgm:t>
        <a:bodyPr/>
        <a:lstStyle/>
        <a:p>
          <a:endParaRPr lang="id-ID"/>
        </a:p>
      </dgm:t>
    </dgm:pt>
    <dgm:pt modelId="{C6E640B3-0AC0-43D5-91E6-97FDCDD38AE0}" type="pres">
      <dgm:prSet presAssocID="{6226FB83-39AA-4DC7-9394-9CBDA0016F40}" presName="parentText" presStyleLbl="node1" presStyleIdx="1" presStyleCnt="5">
        <dgm:presLayoutVars>
          <dgm:chMax val="0"/>
          <dgm:bulletEnabled val="1"/>
        </dgm:presLayoutVars>
      </dgm:prSet>
      <dgm:spPr/>
      <dgm:t>
        <a:bodyPr/>
        <a:lstStyle/>
        <a:p>
          <a:endParaRPr lang="id-ID"/>
        </a:p>
      </dgm:t>
    </dgm:pt>
    <dgm:pt modelId="{D8259758-0824-47A8-9F80-613B17CC955D}" type="pres">
      <dgm:prSet presAssocID="{6226FB83-39AA-4DC7-9394-9CBDA0016F40}" presName="negativeSpace" presStyleCnt="0"/>
      <dgm:spPr/>
    </dgm:pt>
    <dgm:pt modelId="{B2152FA7-809A-434D-A712-D7DB56FF4825}" type="pres">
      <dgm:prSet presAssocID="{6226FB83-39AA-4DC7-9394-9CBDA0016F40}" presName="childText" presStyleLbl="conFgAcc1" presStyleIdx="1" presStyleCnt="5">
        <dgm:presLayoutVars>
          <dgm:bulletEnabled val="1"/>
        </dgm:presLayoutVars>
      </dgm:prSet>
      <dgm:spPr/>
    </dgm:pt>
    <dgm:pt modelId="{9F06140A-E9C6-4C5B-BBB0-10D724B8F8B2}" type="pres">
      <dgm:prSet presAssocID="{DD1B47D6-6CAE-466B-B53A-D275A2BE0CDD}" presName="spaceBetweenRectangles" presStyleCnt="0"/>
      <dgm:spPr/>
    </dgm:pt>
    <dgm:pt modelId="{505C7B58-6BE9-4B1E-AF1F-998635BC6022}" type="pres">
      <dgm:prSet presAssocID="{B1DAA942-0748-4DC2-ACAA-F46445009052}" presName="parentLin" presStyleCnt="0"/>
      <dgm:spPr/>
    </dgm:pt>
    <dgm:pt modelId="{27DBAC3F-ECB0-424F-BD6A-D7E1EAFB26FE}" type="pres">
      <dgm:prSet presAssocID="{B1DAA942-0748-4DC2-ACAA-F46445009052}" presName="parentLeftMargin" presStyleLbl="node1" presStyleIdx="1" presStyleCnt="5"/>
      <dgm:spPr/>
      <dgm:t>
        <a:bodyPr/>
        <a:lstStyle/>
        <a:p>
          <a:endParaRPr lang="id-ID"/>
        </a:p>
      </dgm:t>
    </dgm:pt>
    <dgm:pt modelId="{A7FD780E-7DC4-4149-808B-37311C310428}" type="pres">
      <dgm:prSet presAssocID="{B1DAA942-0748-4DC2-ACAA-F46445009052}" presName="parentText" presStyleLbl="node1" presStyleIdx="2" presStyleCnt="5">
        <dgm:presLayoutVars>
          <dgm:chMax val="0"/>
          <dgm:bulletEnabled val="1"/>
        </dgm:presLayoutVars>
      </dgm:prSet>
      <dgm:spPr/>
      <dgm:t>
        <a:bodyPr/>
        <a:lstStyle/>
        <a:p>
          <a:endParaRPr lang="id-ID"/>
        </a:p>
      </dgm:t>
    </dgm:pt>
    <dgm:pt modelId="{2E6AD784-9E74-44AB-B9D0-4294A22ADC57}" type="pres">
      <dgm:prSet presAssocID="{B1DAA942-0748-4DC2-ACAA-F46445009052}" presName="negativeSpace" presStyleCnt="0"/>
      <dgm:spPr/>
    </dgm:pt>
    <dgm:pt modelId="{D4321815-6551-4203-B9C2-D06034E531E7}" type="pres">
      <dgm:prSet presAssocID="{B1DAA942-0748-4DC2-ACAA-F46445009052}" presName="childText" presStyleLbl="conFgAcc1" presStyleIdx="2" presStyleCnt="5">
        <dgm:presLayoutVars>
          <dgm:bulletEnabled val="1"/>
        </dgm:presLayoutVars>
      </dgm:prSet>
      <dgm:spPr/>
    </dgm:pt>
    <dgm:pt modelId="{ED8C3C31-AD28-401F-9BD8-542DCB59B85C}" type="pres">
      <dgm:prSet presAssocID="{1B0B7FF1-BE08-405D-A995-199D700C1A24}" presName="spaceBetweenRectangles" presStyleCnt="0"/>
      <dgm:spPr/>
    </dgm:pt>
    <dgm:pt modelId="{26C91B53-65CC-41FA-8910-1BE8452DB8EA}" type="pres">
      <dgm:prSet presAssocID="{E3096C2D-B0F5-45D0-BCD8-081EDCDA9797}" presName="parentLin" presStyleCnt="0"/>
      <dgm:spPr/>
    </dgm:pt>
    <dgm:pt modelId="{E405F189-B4EC-46C2-A488-BB5C423998BA}" type="pres">
      <dgm:prSet presAssocID="{E3096C2D-B0F5-45D0-BCD8-081EDCDA9797}" presName="parentLeftMargin" presStyleLbl="node1" presStyleIdx="2" presStyleCnt="5"/>
      <dgm:spPr/>
      <dgm:t>
        <a:bodyPr/>
        <a:lstStyle/>
        <a:p>
          <a:endParaRPr lang="id-ID"/>
        </a:p>
      </dgm:t>
    </dgm:pt>
    <dgm:pt modelId="{C4A56AC5-17A8-4A38-8AFE-E07B708E7DA5}" type="pres">
      <dgm:prSet presAssocID="{E3096C2D-B0F5-45D0-BCD8-081EDCDA9797}" presName="parentText" presStyleLbl="node1" presStyleIdx="3" presStyleCnt="5">
        <dgm:presLayoutVars>
          <dgm:chMax val="0"/>
          <dgm:bulletEnabled val="1"/>
        </dgm:presLayoutVars>
      </dgm:prSet>
      <dgm:spPr/>
      <dgm:t>
        <a:bodyPr/>
        <a:lstStyle/>
        <a:p>
          <a:endParaRPr lang="id-ID"/>
        </a:p>
      </dgm:t>
    </dgm:pt>
    <dgm:pt modelId="{8995545A-4493-4768-A4F7-3166280553B1}" type="pres">
      <dgm:prSet presAssocID="{E3096C2D-B0F5-45D0-BCD8-081EDCDA9797}" presName="negativeSpace" presStyleCnt="0"/>
      <dgm:spPr/>
    </dgm:pt>
    <dgm:pt modelId="{0B50D0D6-779B-4E0B-B06D-13EA545ABDFB}" type="pres">
      <dgm:prSet presAssocID="{E3096C2D-B0F5-45D0-BCD8-081EDCDA9797}" presName="childText" presStyleLbl="conFgAcc1" presStyleIdx="3" presStyleCnt="5">
        <dgm:presLayoutVars>
          <dgm:bulletEnabled val="1"/>
        </dgm:presLayoutVars>
      </dgm:prSet>
      <dgm:spPr/>
    </dgm:pt>
    <dgm:pt modelId="{05AEEB2E-CC3E-4107-81EE-8E2E4ED6905A}" type="pres">
      <dgm:prSet presAssocID="{6EED3DB2-7B32-49D8-B226-63A23985CE4D}" presName="spaceBetweenRectangles" presStyleCnt="0"/>
      <dgm:spPr/>
    </dgm:pt>
    <dgm:pt modelId="{0B12FBFC-8D3E-414A-9540-5835C512EDA4}" type="pres">
      <dgm:prSet presAssocID="{AE12CCE9-CFEA-43EF-93A8-D6397E9D2928}" presName="parentLin" presStyleCnt="0"/>
      <dgm:spPr/>
    </dgm:pt>
    <dgm:pt modelId="{4A16F64C-8656-4435-BA69-0917F71BD41B}" type="pres">
      <dgm:prSet presAssocID="{AE12CCE9-CFEA-43EF-93A8-D6397E9D2928}" presName="parentLeftMargin" presStyleLbl="node1" presStyleIdx="3" presStyleCnt="5"/>
      <dgm:spPr/>
      <dgm:t>
        <a:bodyPr/>
        <a:lstStyle/>
        <a:p>
          <a:endParaRPr lang="id-ID"/>
        </a:p>
      </dgm:t>
    </dgm:pt>
    <dgm:pt modelId="{518C5470-6D19-42B9-A971-A91FCD5D153F}" type="pres">
      <dgm:prSet presAssocID="{AE12CCE9-CFEA-43EF-93A8-D6397E9D2928}" presName="parentText" presStyleLbl="node1" presStyleIdx="4" presStyleCnt="5">
        <dgm:presLayoutVars>
          <dgm:chMax val="0"/>
          <dgm:bulletEnabled val="1"/>
        </dgm:presLayoutVars>
      </dgm:prSet>
      <dgm:spPr/>
      <dgm:t>
        <a:bodyPr/>
        <a:lstStyle/>
        <a:p>
          <a:endParaRPr lang="id-ID"/>
        </a:p>
      </dgm:t>
    </dgm:pt>
    <dgm:pt modelId="{EA56CFB7-C89A-46F7-9D26-9F8EBFE7DD04}" type="pres">
      <dgm:prSet presAssocID="{AE12CCE9-CFEA-43EF-93A8-D6397E9D2928}" presName="negativeSpace" presStyleCnt="0"/>
      <dgm:spPr/>
    </dgm:pt>
    <dgm:pt modelId="{50179490-A2F3-4D60-B798-573776775694}" type="pres">
      <dgm:prSet presAssocID="{AE12CCE9-CFEA-43EF-93A8-D6397E9D2928}" presName="childText" presStyleLbl="conFgAcc1" presStyleIdx="4" presStyleCnt="5">
        <dgm:presLayoutVars>
          <dgm:bulletEnabled val="1"/>
        </dgm:presLayoutVars>
      </dgm:prSet>
      <dgm:spPr/>
    </dgm:pt>
  </dgm:ptLst>
  <dgm:cxnLst>
    <dgm:cxn modelId="{2D28E4FC-A16A-4F19-828A-359811C558C8}" srcId="{B69EBF6B-AA33-4EBD-8DC7-CBD7D7B7F02B}" destId="{E3096C2D-B0F5-45D0-BCD8-081EDCDA9797}" srcOrd="3" destOrd="0" parTransId="{B885F475-4262-4297-91F9-05D2433034CE}" sibTransId="{6EED3DB2-7B32-49D8-B226-63A23985CE4D}"/>
    <dgm:cxn modelId="{97298D2F-951E-44E2-A454-8C8E999D6DE9}" srcId="{B69EBF6B-AA33-4EBD-8DC7-CBD7D7B7F02B}" destId="{EBC88993-1A31-4E52-8EA7-331792FB25CC}" srcOrd="0" destOrd="0" parTransId="{BF81ABF7-2766-4BBE-A1BF-2CA56C06236E}" sibTransId="{9136ADEA-D1AE-4629-A650-6E524E47553C}"/>
    <dgm:cxn modelId="{532ADA6F-D105-44D3-8135-EF61EE7A8C57}" type="presOf" srcId="{AE12CCE9-CFEA-43EF-93A8-D6397E9D2928}" destId="{4A16F64C-8656-4435-BA69-0917F71BD41B}" srcOrd="0" destOrd="0" presId="urn:microsoft.com/office/officeart/2005/8/layout/list1"/>
    <dgm:cxn modelId="{89F8F216-1BCB-4BC4-BF61-E2D72449F791}" type="presOf" srcId="{B1DAA942-0748-4DC2-ACAA-F46445009052}" destId="{27DBAC3F-ECB0-424F-BD6A-D7E1EAFB26FE}" srcOrd="0" destOrd="0" presId="urn:microsoft.com/office/officeart/2005/8/layout/list1"/>
    <dgm:cxn modelId="{6A22538C-B134-4210-916D-0BF26BC7169E}" type="presOf" srcId="{6226FB83-39AA-4DC7-9394-9CBDA0016F40}" destId="{C6E640B3-0AC0-43D5-91E6-97FDCDD38AE0}" srcOrd="1" destOrd="0" presId="urn:microsoft.com/office/officeart/2005/8/layout/list1"/>
    <dgm:cxn modelId="{AD633E58-1476-4E52-B1DA-7051AB4F0E2F}" srcId="{B69EBF6B-AA33-4EBD-8DC7-CBD7D7B7F02B}" destId="{6226FB83-39AA-4DC7-9394-9CBDA0016F40}" srcOrd="1" destOrd="0" parTransId="{CF370E53-6B83-43D9-A46C-6AB75DFDDCBA}" sibTransId="{DD1B47D6-6CAE-466B-B53A-D275A2BE0CDD}"/>
    <dgm:cxn modelId="{0A4A6B9D-155A-407E-BA9F-08B9BCED86B3}" srcId="{B69EBF6B-AA33-4EBD-8DC7-CBD7D7B7F02B}" destId="{AE12CCE9-CFEA-43EF-93A8-D6397E9D2928}" srcOrd="4" destOrd="0" parTransId="{E5BFF540-30DB-4119-8F51-996231081540}" sibTransId="{A3BA9D7B-3A8F-40D8-AC66-D9FC0EBDD7DC}"/>
    <dgm:cxn modelId="{99B91086-6F11-4C01-98EE-5ED5E8E55A79}" type="presOf" srcId="{B1DAA942-0748-4DC2-ACAA-F46445009052}" destId="{A7FD780E-7DC4-4149-808B-37311C310428}" srcOrd="1" destOrd="0" presId="urn:microsoft.com/office/officeart/2005/8/layout/list1"/>
    <dgm:cxn modelId="{2DD802A8-75A4-4B5C-9B87-2359DEF935D1}" type="presOf" srcId="{AE12CCE9-CFEA-43EF-93A8-D6397E9D2928}" destId="{518C5470-6D19-42B9-A971-A91FCD5D153F}" srcOrd="1" destOrd="0" presId="urn:microsoft.com/office/officeart/2005/8/layout/list1"/>
    <dgm:cxn modelId="{D64F815F-5EE5-4713-8347-FD57C6D18E8B}" type="presOf" srcId="{EBC88993-1A31-4E52-8EA7-331792FB25CC}" destId="{AF75E29F-A13A-4C76-9406-F38B55F5898E}" srcOrd="1" destOrd="0" presId="urn:microsoft.com/office/officeart/2005/8/layout/list1"/>
    <dgm:cxn modelId="{45E6049A-77C4-4BBD-B09C-81D343DABE79}" type="presOf" srcId="{E3096C2D-B0F5-45D0-BCD8-081EDCDA9797}" destId="{E405F189-B4EC-46C2-A488-BB5C423998BA}" srcOrd="0" destOrd="0" presId="urn:microsoft.com/office/officeart/2005/8/layout/list1"/>
    <dgm:cxn modelId="{202DBC3D-5BD5-4E3D-BFEB-D76B5F4AE1A3}" type="presOf" srcId="{6226FB83-39AA-4DC7-9394-9CBDA0016F40}" destId="{A2F07D0D-AFF0-4F30-A895-CE156E5D0D22}" srcOrd="0" destOrd="0" presId="urn:microsoft.com/office/officeart/2005/8/layout/list1"/>
    <dgm:cxn modelId="{C6825169-5DE2-470C-A2BB-BC25C3CB6F2E}" type="presOf" srcId="{B69EBF6B-AA33-4EBD-8DC7-CBD7D7B7F02B}" destId="{A748ABE7-E16D-4151-92AC-D87D6352BE15}" srcOrd="0" destOrd="0" presId="urn:microsoft.com/office/officeart/2005/8/layout/list1"/>
    <dgm:cxn modelId="{96897FFB-9482-4CCC-8F5F-38FAA4E6BBAB}" type="presOf" srcId="{EBC88993-1A31-4E52-8EA7-331792FB25CC}" destId="{E6E23B99-4D98-4575-A660-C7B6B24CF185}" srcOrd="0" destOrd="0" presId="urn:microsoft.com/office/officeart/2005/8/layout/list1"/>
    <dgm:cxn modelId="{E02846CA-1E19-4336-B8DB-AEA9B850D294}" srcId="{B69EBF6B-AA33-4EBD-8DC7-CBD7D7B7F02B}" destId="{B1DAA942-0748-4DC2-ACAA-F46445009052}" srcOrd="2" destOrd="0" parTransId="{C01FA9DD-0A62-4754-A817-F5A38458F7C3}" sibTransId="{1B0B7FF1-BE08-405D-A995-199D700C1A24}"/>
    <dgm:cxn modelId="{1E69D77F-3883-4AC8-BA0D-6DC82F1FCEAA}" type="presOf" srcId="{E3096C2D-B0F5-45D0-BCD8-081EDCDA9797}" destId="{C4A56AC5-17A8-4A38-8AFE-E07B708E7DA5}" srcOrd="1" destOrd="0" presId="urn:microsoft.com/office/officeart/2005/8/layout/list1"/>
    <dgm:cxn modelId="{B122A11D-3AB0-48BA-96EE-22D0B8C1258A}" type="presParOf" srcId="{A748ABE7-E16D-4151-92AC-D87D6352BE15}" destId="{7B409628-BE28-4F7F-B08E-067C085F8E61}" srcOrd="0" destOrd="0" presId="urn:microsoft.com/office/officeart/2005/8/layout/list1"/>
    <dgm:cxn modelId="{216F7925-5170-4A4E-B9B0-2BC7280DFED8}" type="presParOf" srcId="{7B409628-BE28-4F7F-B08E-067C085F8E61}" destId="{E6E23B99-4D98-4575-A660-C7B6B24CF185}" srcOrd="0" destOrd="0" presId="urn:microsoft.com/office/officeart/2005/8/layout/list1"/>
    <dgm:cxn modelId="{654302B6-64F5-4438-B687-89E6D4FED373}" type="presParOf" srcId="{7B409628-BE28-4F7F-B08E-067C085F8E61}" destId="{AF75E29F-A13A-4C76-9406-F38B55F5898E}" srcOrd="1" destOrd="0" presId="urn:microsoft.com/office/officeart/2005/8/layout/list1"/>
    <dgm:cxn modelId="{97AC72CE-FA33-4451-A011-16E7F8D445C1}" type="presParOf" srcId="{A748ABE7-E16D-4151-92AC-D87D6352BE15}" destId="{DBD55542-2184-450B-87D9-06205B1D724F}" srcOrd="1" destOrd="0" presId="urn:microsoft.com/office/officeart/2005/8/layout/list1"/>
    <dgm:cxn modelId="{2A434B51-9863-47CD-9F7E-6FF93E8DBF8D}" type="presParOf" srcId="{A748ABE7-E16D-4151-92AC-D87D6352BE15}" destId="{C478C4E4-709F-4D86-9EDA-0120E0799BCF}" srcOrd="2" destOrd="0" presId="urn:microsoft.com/office/officeart/2005/8/layout/list1"/>
    <dgm:cxn modelId="{260CD7BB-C093-4B56-9E56-8563725B94E1}" type="presParOf" srcId="{A748ABE7-E16D-4151-92AC-D87D6352BE15}" destId="{63756960-DB63-4C35-821C-A92D50B632E9}" srcOrd="3" destOrd="0" presId="urn:microsoft.com/office/officeart/2005/8/layout/list1"/>
    <dgm:cxn modelId="{C74720CE-910D-4B3A-990A-4CE831970B66}" type="presParOf" srcId="{A748ABE7-E16D-4151-92AC-D87D6352BE15}" destId="{A9445B96-8248-4501-8A18-0ABE8EA9EF1E}" srcOrd="4" destOrd="0" presId="urn:microsoft.com/office/officeart/2005/8/layout/list1"/>
    <dgm:cxn modelId="{2F58C442-BF19-4482-A9AF-B88C13D2A376}" type="presParOf" srcId="{A9445B96-8248-4501-8A18-0ABE8EA9EF1E}" destId="{A2F07D0D-AFF0-4F30-A895-CE156E5D0D22}" srcOrd="0" destOrd="0" presId="urn:microsoft.com/office/officeart/2005/8/layout/list1"/>
    <dgm:cxn modelId="{DC96B983-B857-4EFE-85B5-2479906950CC}" type="presParOf" srcId="{A9445B96-8248-4501-8A18-0ABE8EA9EF1E}" destId="{C6E640B3-0AC0-43D5-91E6-97FDCDD38AE0}" srcOrd="1" destOrd="0" presId="urn:microsoft.com/office/officeart/2005/8/layout/list1"/>
    <dgm:cxn modelId="{9062873E-05FA-45EE-A4FE-31BAEB76901B}" type="presParOf" srcId="{A748ABE7-E16D-4151-92AC-D87D6352BE15}" destId="{D8259758-0824-47A8-9F80-613B17CC955D}" srcOrd="5" destOrd="0" presId="urn:microsoft.com/office/officeart/2005/8/layout/list1"/>
    <dgm:cxn modelId="{FD957701-79DF-43E2-B343-52BF09E9CECA}" type="presParOf" srcId="{A748ABE7-E16D-4151-92AC-D87D6352BE15}" destId="{B2152FA7-809A-434D-A712-D7DB56FF4825}" srcOrd="6" destOrd="0" presId="urn:microsoft.com/office/officeart/2005/8/layout/list1"/>
    <dgm:cxn modelId="{4A579F16-B880-492A-8414-C038893B7081}" type="presParOf" srcId="{A748ABE7-E16D-4151-92AC-D87D6352BE15}" destId="{9F06140A-E9C6-4C5B-BBB0-10D724B8F8B2}" srcOrd="7" destOrd="0" presId="urn:microsoft.com/office/officeart/2005/8/layout/list1"/>
    <dgm:cxn modelId="{BAF86276-45F8-4388-A0FA-E571D245EE38}" type="presParOf" srcId="{A748ABE7-E16D-4151-92AC-D87D6352BE15}" destId="{505C7B58-6BE9-4B1E-AF1F-998635BC6022}" srcOrd="8" destOrd="0" presId="urn:microsoft.com/office/officeart/2005/8/layout/list1"/>
    <dgm:cxn modelId="{67A49D48-983A-4CB4-9669-D9CF6B1DFD1C}" type="presParOf" srcId="{505C7B58-6BE9-4B1E-AF1F-998635BC6022}" destId="{27DBAC3F-ECB0-424F-BD6A-D7E1EAFB26FE}" srcOrd="0" destOrd="0" presId="urn:microsoft.com/office/officeart/2005/8/layout/list1"/>
    <dgm:cxn modelId="{AA9AAE67-673E-4EF8-8B01-844AF0D7CA51}" type="presParOf" srcId="{505C7B58-6BE9-4B1E-AF1F-998635BC6022}" destId="{A7FD780E-7DC4-4149-808B-37311C310428}" srcOrd="1" destOrd="0" presId="urn:microsoft.com/office/officeart/2005/8/layout/list1"/>
    <dgm:cxn modelId="{1469A52A-75AD-4495-B4D6-6ABD2412D0E4}" type="presParOf" srcId="{A748ABE7-E16D-4151-92AC-D87D6352BE15}" destId="{2E6AD784-9E74-44AB-B9D0-4294A22ADC57}" srcOrd="9" destOrd="0" presId="urn:microsoft.com/office/officeart/2005/8/layout/list1"/>
    <dgm:cxn modelId="{26759B17-7C88-4C6E-AA00-F35E30C524F0}" type="presParOf" srcId="{A748ABE7-E16D-4151-92AC-D87D6352BE15}" destId="{D4321815-6551-4203-B9C2-D06034E531E7}" srcOrd="10" destOrd="0" presId="urn:microsoft.com/office/officeart/2005/8/layout/list1"/>
    <dgm:cxn modelId="{46E12F7B-24A7-4526-8483-620808363586}" type="presParOf" srcId="{A748ABE7-E16D-4151-92AC-D87D6352BE15}" destId="{ED8C3C31-AD28-401F-9BD8-542DCB59B85C}" srcOrd="11" destOrd="0" presId="urn:microsoft.com/office/officeart/2005/8/layout/list1"/>
    <dgm:cxn modelId="{ABAB742B-C803-488C-A1B7-010DA56402D4}" type="presParOf" srcId="{A748ABE7-E16D-4151-92AC-D87D6352BE15}" destId="{26C91B53-65CC-41FA-8910-1BE8452DB8EA}" srcOrd="12" destOrd="0" presId="urn:microsoft.com/office/officeart/2005/8/layout/list1"/>
    <dgm:cxn modelId="{70FCFE64-0795-41E8-B4B3-84A81025A49C}" type="presParOf" srcId="{26C91B53-65CC-41FA-8910-1BE8452DB8EA}" destId="{E405F189-B4EC-46C2-A488-BB5C423998BA}" srcOrd="0" destOrd="0" presId="urn:microsoft.com/office/officeart/2005/8/layout/list1"/>
    <dgm:cxn modelId="{B616EAF1-680B-43DD-9128-28F82F78DC2C}" type="presParOf" srcId="{26C91B53-65CC-41FA-8910-1BE8452DB8EA}" destId="{C4A56AC5-17A8-4A38-8AFE-E07B708E7DA5}" srcOrd="1" destOrd="0" presId="urn:microsoft.com/office/officeart/2005/8/layout/list1"/>
    <dgm:cxn modelId="{6FA9AF6E-55D6-45C7-98E9-E687128C367B}" type="presParOf" srcId="{A748ABE7-E16D-4151-92AC-D87D6352BE15}" destId="{8995545A-4493-4768-A4F7-3166280553B1}" srcOrd="13" destOrd="0" presId="urn:microsoft.com/office/officeart/2005/8/layout/list1"/>
    <dgm:cxn modelId="{E244D613-1044-4D38-8235-32527C9F114D}" type="presParOf" srcId="{A748ABE7-E16D-4151-92AC-D87D6352BE15}" destId="{0B50D0D6-779B-4E0B-B06D-13EA545ABDFB}" srcOrd="14" destOrd="0" presId="urn:microsoft.com/office/officeart/2005/8/layout/list1"/>
    <dgm:cxn modelId="{8EE7153F-E1BB-430D-91F8-3F20EAC7AD4C}" type="presParOf" srcId="{A748ABE7-E16D-4151-92AC-D87D6352BE15}" destId="{05AEEB2E-CC3E-4107-81EE-8E2E4ED6905A}" srcOrd="15" destOrd="0" presId="urn:microsoft.com/office/officeart/2005/8/layout/list1"/>
    <dgm:cxn modelId="{A23703E5-ABE4-4FD0-90CC-9FCFDA57BAE5}" type="presParOf" srcId="{A748ABE7-E16D-4151-92AC-D87D6352BE15}" destId="{0B12FBFC-8D3E-414A-9540-5835C512EDA4}" srcOrd="16" destOrd="0" presId="urn:microsoft.com/office/officeart/2005/8/layout/list1"/>
    <dgm:cxn modelId="{D38DB604-77DB-4CDF-9515-B26F2A872685}" type="presParOf" srcId="{0B12FBFC-8D3E-414A-9540-5835C512EDA4}" destId="{4A16F64C-8656-4435-BA69-0917F71BD41B}" srcOrd="0" destOrd="0" presId="urn:microsoft.com/office/officeart/2005/8/layout/list1"/>
    <dgm:cxn modelId="{24FEACFB-2EC3-44BD-95B0-418E23FD021F}" type="presParOf" srcId="{0B12FBFC-8D3E-414A-9540-5835C512EDA4}" destId="{518C5470-6D19-42B9-A971-A91FCD5D153F}" srcOrd="1" destOrd="0" presId="urn:microsoft.com/office/officeart/2005/8/layout/list1"/>
    <dgm:cxn modelId="{941E74F0-F404-4E27-AC91-A9A7308F9E98}" type="presParOf" srcId="{A748ABE7-E16D-4151-92AC-D87D6352BE15}" destId="{EA56CFB7-C89A-46F7-9D26-9F8EBFE7DD04}" srcOrd="17" destOrd="0" presId="urn:microsoft.com/office/officeart/2005/8/layout/list1"/>
    <dgm:cxn modelId="{63200E85-786E-4C9B-8C6C-22F5F02BA578}" type="presParOf" srcId="{A748ABE7-E16D-4151-92AC-D87D6352BE15}" destId="{50179490-A2F3-4D60-B798-573776775694}"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1A2458-52F1-449A-A7F8-154049988E6A}" type="doc">
      <dgm:prSet loTypeId="urn:microsoft.com/office/officeart/2005/8/layout/venn1" loCatId="relationship" qsTypeId="urn:microsoft.com/office/officeart/2005/8/quickstyle/simple5" qsCatId="simple" csTypeId="urn:microsoft.com/office/officeart/2005/8/colors/colorful2" csCatId="colorful" phldr="1"/>
      <dgm:spPr/>
      <dgm:t>
        <a:bodyPr/>
        <a:lstStyle/>
        <a:p>
          <a:endParaRPr lang="id-ID"/>
        </a:p>
      </dgm:t>
    </dgm:pt>
    <dgm:pt modelId="{CC57E3CE-0DE8-4ABD-B8A2-C3C55F714F02}">
      <dgm:prSet phldrT="[Text]"/>
      <dgm:spPr/>
      <dgm:t>
        <a:bodyPr/>
        <a:lstStyle/>
        <a:p>
          <a:r>
            <a:rPr lang="en-US" b="1" dirty="0" smtClean="0"/>
            <a:t>Service Desk</a:t>
          </a:r>
          <a:endParaRPr lang="id-ID" dirty="0"/>
        </a:p>
      </dgm:t>
    </dgm:pt>
    <dgm:pt modelId="{7A8C3911-63FB-44EA-9A51-A75C93B0AACE}" type="parTrans" cxnId="{5E0CAB53-A0D9-42DA-80A6-42304C1E0346}">
      <dgm:prSet/>
      <dgm:spPr/>
      <dgm:t>
        <a:bodyPr/>
        <a:lstStyle/>
        <a:p>
          <a:endParaRPr lang="id-ID"/>
        </a:p>
      </dgm:t>
    </dgm:pt>
    <dgm:pt modelId="{E86023FC-25FF-4416-A1C5-CCD23E7954B0}" type="sibTrans" cxnId="{5E0CAB53-A0D9-42DA-80A6-42304C1E0346}">
      <dgm:prSet/>
      <dgm:spPr/>
      <dgm:t>
        <a:bodyPr/>
        <a:lstStyle/>
        <a:p>
          <a:endParaRPr lang="id-ID"/>
        </a:p>
      </dgm:t>
    </dgm:pt>
    <dgm:pt modelId="{CFD45639-9ECA-4EDB-9B7A-33F174389E6A}">
      <dgm:prSet phldrT="[Text]"/>
      <dgm:spPr/>
      <dgm:t>
        <a:bodyPr/>
        <a:lstStyle/>
        <a:p>
          <a:r>
            <a:rPr lang="id-ID" b="1" dirty="0" smtClean="0"/>
            <a:t>Technical and Application Management</a:t>
          </a:r>
          <a:endParaRPr lang="id-ID" b="1" dirty="0"/>
        </a:p>
      </dgm:t>
    </dgm:pt>
    <dgm:pt modelId="{A5CAB2E1-C191-459B-9C26-E7B489F84008}" type="parTrans" cxnId="{4787B40C-5E3E-4361-B862-BDAF293ADDE9}">
      <dgm:prSet/>
      <dgm:spPr/>
      <dgm:t>
        <a:bodyPr/>
        <a:lstStyle/>
        <a:p>
          <a:endParaRPr lang="id-ID"/>
        </a:p>
      </dgm:t>
    </dgm:pt>
    <dgm:pt modelId="{E6420D53-A345-4033-8A1B-757A86DD9A04}" type="sibTrans" cxnId="{4787B40C-5E3E-4361-B862-BDAF293ADDE9}">
      <dgm:prSet/>
      <dgm:spPr/>
      <dgm:t>
        <a:bodyPr/>
        <a:lstStyle/>
        <a:p>
          <a:endParaRPr lang="id-ID"/>
        </a:p>
      </dgm:t>
    </dgm:pt>
    <dgm:pt modelId="{9F290D1D-EF3A-493A-B168-F2907483F3EF}">
      <dgm:prSet/>
      <dgm:spPr/>
      <dgm:t>
        <a:bodyPr/>
        <a:lstStyle/>
        <a:p>
          <a:r>
            <a:rPr lang="en-US" smtClean="0"/>
            <a:t>Investigation and resolution of events that are identified as incidents</a:t>
          </a:r>
          <a:endParaRPr lang="en-US" dirty="0" smtClean="0"/>
        </a:p>
      </dgm:t>
    </dgm:pt>
    <dgm:pt modelId="{B4595C1E-B905-410D-B536-4FEC82AEC043}" type="parTrans" cxnId="{E08A9BD0-2F3A-43E2-8156-E4C842760713}">
      <dgm:prSet/>
      <dgm:spPr/>
      <dgm:t>
        <a:bodyPr/>
        <a:lstStyle/>
        <a:p>
          <a:endParaRPr lang="id-ID"/>
        </a:p>
      </dgm:t>
    </dgm:pt>
    <dgm:pt modelId="{C3DEEC1E-EC21-4B15-89E7-F16582DDFA7E}" type="sibTrans" cxnId="{E08A9BD0-2F3A-43E2-8156-E4C842760713}">
      <dgm:prSet/>
      <dgm:spPr/>
      <dgm:t>
        <a:bodyPr/>
        <a:lstStyle/>
        <a:p>
          <a:endParaRPr lang="id-ID"/>
        </a:p>
      </dgm:t>
    </dgm:pt>
    <dgm:pt modelId="{D3C135AA-00FA-47D1-803E-83FE5938197E}">
      <dgm:prSet/>
      <dgm:spPr/>
      <dgm:t>
        <a:bodyPr/>
        <a:lstStyle/>
        <a:p>
          <a:r>
            <a:rPr lang="en-US" smtClean="0"/>
            <a:t>Communication information on events to appropriate quarters – e.g. Technical and Application Management, Users</a:t>
          </a:r>
          <a:endParaRPr lang="en-US" dirty="0" smtClean="0"/>
        </a:p>
      </dgm:t>
    </dgm:pt>
    <dgm:pt modelId="{101CDE91-61B0-4F75-B071-E7A229348418}" type="parTrans" cxnId="{410CCBE2-3D64-422A-90F8-1E1B69D0149A}">
      <dgm:prSet/>
      <dgm:spPr/>
      <dgm:t>
        <a:bodyPr/>
        <a:lstStyle/>
        <a:p>
          <a:endParaRPr lang="id-ID"/>
        </a:p>
      </dgm:t>
    </dgm:pt>
    <dgm:pt modelId="{83043484-0D3A-470F-BF50-03B2830C5EB5}" type="sibTrans" cxnId="{410CCBE2-3D64-422A-90F8-1E1B69D0149A}">
      <dgm:prSet/>
      <dgm:spPr/>
      <dgm:t>
        <a:bodyPr/>
        <a:lstStyle/>
        <a:p>
          <a:endParaRPr lang="id-ID"/>
        </a:p>
      </dgm:t>
    </dgm:pt>
    <dgm:pt modelId="{F8E7D25D-55DA-4B4F-A23A-B595A677375F}">
      <dgm:prSet/>
      <dgm:spPr/>
      <dgm:t>
        <a:bodyPr/>
        <a:lstStyle/>
        <a:p>
          <a:r>
            <a:rPr lang="en-US" b="1" smtClean="0"/>
            <a:t>Operations Management</a:t>
          </a:r>
          <a:endParaRPr lang="en-US" b="1" dirty="0" smtClean="0"/>
        </a:p>
      </dgm:t>
    </dgm:pt>
    <dgm:pt modelId="{5EB6C2D3-4C19-420A-96AE-4D0642D2F9A7}" type="parTrans" cxnId="{AB49FBB4-12E7-4023-83A1-712A8FF5B248}">
      <dgm:prSet/>
      <dgm:spPr/>
      <dgm:t>
        <a:bodyPr/>
        <a:lstStyle/>
        <a:p>
          <a:endParaRPr lang="id-ID"/>
        </a:p>
      </dgm:t>
    </dgm:pt>
    <dgm:pt modelId="{9DC93725-8996-472D-B251-CD66E68C9511}" type="sibTrans" cxnId="{AB49FBB4-12E7-4023-83A1-712A8FF5B248}">
      <dgm:prSet/>
      <dgm:spPr/>
      <dgm:t>
        <a:bodyPr/>
        <a:lstStyle/>
        <a:p>
          <a:endParaRPr lang="id-ID"/>
        </a:p>
      </dgm:t>
    </dgm:pt>
    <dgm:pt modelId="{710F0417-FA58-4697-8DE8-13C5317376EA}">
      <dgm:prSet/>
      <dgm:spPr/>
      <dgm:t>
        <a:bodyPr/>
        <a:lstStyle/>
        <a:p>
          <a:r>
            <a:rPr lang="en-US" smtClean="0"/>
            <a:t>Day to day event monitoring</a:t>
          </a:r>
          <a:endParaRPr lang="en-US" dirty="0" smtClean="0"/>
        </a:p>
      </dgm:t>
    </dgm:pt>
    <dgm:pt modelId="{B880DA07-73AF-47E4-A66B-CC1B0A131873}" type="parTrans" cxnId="{835439F5-52F8-4980-81DA-42FE96A82ED8}">
      <dgm:prSet/>
      <dgm:spPr/>
      <dgm:t>
        <a:bodyPr/>
        <a:lstStyle/>
        <a:p>
          <a:endParaRPr lang="id-ID"/>
        </a:p>
      </dgm:t>
    </dgm:pt>
    <dgm:pt modelId="{AD3F57E3-4B73-4DDD-916E-CF3EAF64318F}" type="sibTrans" cxnId="{835439F5-52F8-4980-81DA-42FE96A82ED8}">
      <dgm:prSet/>
      <dgm:spPr/>
      <dgm:t>
        <a:bodyPr/>
        <a:lstStyle/>
        <a:p>
          <a:endParaRPr lang="id-ID"/>
        </a:p>
      </dgm:t>
    </dgm:pt>
    <dgm:pt modelId="{47D08DE5-BE2C-4953-B596-D4A98A992005}">
      <dgm:prSet/>
      <dgm:spPr/>
      <dgm:t>
        <a:bodyPr/>
        <a:lstStyle/>
        <a:p>
          <a:r>
            <a:rPr lang="en-US" smtClean="0"/>
            <a:t>First line Event Management</a:t>
          </a:r>
          <a:endParaRPr lang="en-US" dirty="0" smtClean="0"/>
        </a:p>
      </dgm:t>
    </dgm:pt>
    <dgm:pt modelId="{B7C5CA2A-2884-4B82-8659-BBFD73A8C09F}" type="parTrans" cxnId="{73F58F2C-4416-4F2A-A286-A03FD95101AA}">
      <dgm:prSet/>
      <dgm:spPr/>
      <dgm:t>
        <a:bodyPr/>
        <a:lstStyle/>
        <a:p>
          <a:endParaRPr lang="id-ID"/>
        </a:p>
      </dgm:t>
    </dgm:pt>
    <dgm:pt modelId="{2034B28D-45CC-4511-89BF-508AF189758B}" type="sibTrans" cxnId="{73F58F2C-4416-4F2A-A286-A03FD95101AA}">
      <dgm:prSet/>
      <dgm:spPr/>
      <dgm:t>
        <a:bodyPr/>
        <a:lstStyle/>
        <a:p>
          <a:endParaRPr lang="id-ID"/>
        </a:p>
      </dgm:t>
    </dgm:pt>
    <dgm:pt modelId="{903B8140-C6F9-45DD-A3ED-5EFA9D91C657}">
      <dgm:prSet/>
      <dgm:spPr/>
      <dgm:t>
        <a:bodyPr/>
        <a:lstStyle/>
        <a:p>
          <a:r>
            <a:rPr lang="en-US" smtClean="0"/>
            <a:t>Ensuring incidents are created where required</a:t>
          </a:r>
          <a:endParaRPr lang="id-ID"/>
        </a:p>
      </dgm:t>
    </dgm:pt>
    <dgm:pt modelId="{56525651-E26E-4154-9A83-BC6226B0C06B}" type="parTrans" cxnId="{5E963F33-37A8-4E63-8C86-435B1CFD86A0}">
      <dgm:prSet/>
      <dgm:spPr/>
      <dgm:t>
        <a:bodyPr/>
        <a:lstStyle/>
        <a:p>
          <a:endParaRPr lang="id-ID"/>
        </a:p>
      </dgm:t>
    </dgm:pt>
    <dgm:pt modelId="{7A0B05A4-8DA5-43C4-AFFD-94E0234724D2}" type="sibTrans" cxnId="{5E963F33-37A8-4E63-8C86-435B1CFD86A0}">
      <dgm:prSet/>
      <dgm:spPr/>
      <dgm:t>
        <a:bodyPr/>
        <a:lstStyle/>
        <a:p>
          <a:endParaRPr lang="id-ID"/>
        </a:p>
      </dgm:t>
    </dgm:pt>
    <dgm:pt modelId="{A5CAED4C-230E-44C1-AD0E-CFE6B54E10F2}">
      <dgm:prSet/>
      <dgm:spPr/>
      <dgm:t>
        <a:bodyPr/>
        <a:lstStyle/>
        <a:p>
          <a:r>
            <a:rPr lang="en-US" dirty="0" smtClean="0"/>
            <a:t>Performing day-to-day event management for the systems under their control</a:t>
          </a:r>
        </a:p>
      </dgm:t>
    </dgm:pt>
    <dgm:pt modelId="{94465205-6870-42D9-ADE5-7223FDCFF0AD}" type="parTrans" cxnId="{285F46ED-3468-4372-AD26-8AF658FCAB17}">
      <dgm:prSet/>
      <dgm:spPr/>
      <dgm:t>
        <a:bodyPr/>
        <a:lstStyle/>
        <a:p>
          <a:endParaRPr lang="id-ID"/>
        </a:p>
      </dgm:t>
    </dgm:pt>
    <dgm:pt modelId="{EDFBBD3E-B3F4-4A9D-910D-9132B76234C0}" type="sibTrans" cxnId="{285F46ED-3468-4372-AD26-8AF658FCAB17}">
      <dgm:prSet/>
      <dgm:spPr/>
      <dgm:t>
        <a:bodyPr/>
        <a:lstStyle/>
        <a:p>
          <a:endParaRPr lang="id-ID"/>
        </a:p>
      </dgm:t>
    </dgm:pt>
    <dgm:pt modelId="{55A79A71-0BE5-4279-9607-C12A2D339F16}">
      <dgm:prSet/>
      <dgm:spPr/>
      <dgm:t>
        <a:bodyPr/>
        <a:lstStyle/>
        <a:p>
          <a:r>
            <a:rPr lang="en-US" smtClean="0"/>
            <a:t>Support of incidents and problem linked to events</a:t>
          </a:r>
          <a:endParaRPr lang="en-US" dirty="0" smtClean="0"/>
        </a:p>
      </dgm:t>
    </dgm:pt>
    <dgm:pt modelId="{24AE0A4F-5EEF-4B2C-9FD4-B2DDFA3CE5B6}" type="parTrans" cxnId="{F068EADD-E43A-42B2-89CD-0BA454A6A403}">
      <dgm:prSet/>
      <dgm:spPr/>
      <dgm:t>
        <a:bodyPr/>
        <a:lstStyle/>
        <a:p>
          <a:endParaRPr lang="id-ID"/>
        </a:p>
      </dgm:t>
    </dgm:pt>
    <dgm:pt modelId="{579C5294-3BEC-4F9A-8C3F-AD2CE2519D2F}" type="sibTrans" cxnId="{F068EADD-E43A-42B2-89CD-0BA454A6A403}">
      <dgm:prSet/>
      <dgm:spPr/>
      <dgm:t>
        <a:bodyPr/>
        <a:lstStyle/>
        <a:p>
          <a:endParaRPr lang="id-ID"/>
        </a:p>
      </dgm:t>
    </dgm:pt>
    <dgm:pt modelId="{437D6AE8-2D4B-4D5F-88B3-F2896F99DD3B}">
      <dgm:prSet/>
      <dgm:spPr/>
      <dgm:t>
        <a:bodyPr/>
        <a:lstStyle/>
        <a:p>
          <a:r>
            <a:rPr lang="en-US" smtClean="0"/>
            <a:t>Training Service Desk and Operational staff in event management</a:t>
          </a:r>
          <a:endParaRPr lang="en-US" dirty="0" smtClean="0"/>
        </a:p>
      </dgm:t>
    </dgm:pt>
    <dgm:pt modelId="{7B5EE49B-5706-4DE7-84CC-CD369D46B277}" type="parTrans" cxnId="{FE00ACD4-11CD-4E22-B061-2816ED3C765A}">
      <dgm:prSet/>
      <dgm:spPr/>
      <dgm:t>
        <a:bodyPr/>
        <a:lstStyle/>
        <a:p>
          <a:endParaRPr lang="id-ID"/>
        </a:p>
      </dgm:t>
    </dgm:pt>
    <dgm:pt modelId="{0D078D51-4F4A-473D-8232-315BAE1ED4FC}" type="sibTrans" cxnId="{FE00ACD4-11CD-4E22-B061-2816ED3C765A}">
      <dgm:prSet/>
      <dgm:spPr/>
      <dgm:t>
        <a:bodyPr/>
        <a:lstStyle/>
        <a:p>
          <a:endParaRPr lang="id-ID"/>
        </a:p>
      </dgm:t>
    </dgm:pt>
    <dgm:pt modelId="{701181A3-7FBD-4DC4-9DCB-3F6ACAA72B55}" type="pres">
      <dgm:prSet presAssocID="{431A2458-52F1-449A-A7F8-154049988E6A}" presName="compositeShape" presStyleCnt="0">
        <dgm:presLayoutVars>
          <dgm:chMax val="7"/>
          <dgm:dir/>
          <dgm:resizeHandles val="exact"/>
        </dgm:presLayoutVars>
      </dgm:prSet>
      <dgm:spPr/>
      <dgm:t>
        <a:bodyPr/>
        <a:lstStyle/>
        <a:p>
          <a:endParaRPr lang="en-US"/>
        </a:p>
      </dgm:t>
    </dgm:pt>
    <dgm:pt modelId="{7A9B8F35-D2E6-4109-9E61-7D7C17A4FB8B}" type="pres">
      <dgm:prSet presAssocID="{CC57E3CE-0DE8-4ABD-B8A2-C3C55F714F02}" presName="circ1" presStyleLbl="vennNode1" presStyleIdx="0" presStyleCnt="3"/>
      <dgm:spPr/>
      <dgm:t>
        <a:bodyPr/>
        <a:lstStyle/>
        <a:p>
          <a:endParaRPr lang="en-US"/>
        </a:p>
      </dgm:t>
    </dgm:pt>
    <dgm:pt modelId="{17D051EC-0CDC-4E37-929F-C265B7B5BE01}" type="pres">
      <dgm:prSet presAssocID="{CC57E3CE-0DE8-4ABD-B8A2-C3C55F714F02}" presName="circ1Tx" presStyleLbl="revTx" presStyleIdx="0" presStyleCnt="0">
        <dgm:presLayoutVars>
          <dgm:chMax val="0"/>
          <dgm:chPref val="0"/>
          <dgm:bulletEnabled val="1"/>
        </dgm:presLayoutVars>
      </dgm:prSet>
      <dgm:spPr/>
      <dgm:t>
        <a:bodyPr/>
        <a:lstStyle/>
        <a:p>
          <a:endParaRPr lang="en-US"/>
        </a:p>
      </dgm:t>
    </dgm:pt>
    <dgm:pt modelId="{D4A4B67C-183F-45CD-A015-BA8D3307BA56}" type="pres">
      <dgm:prSet presAssocID="{F8E7D25D-55DA-4B4F-A23A-B595A677375F}" presName="circ2" presStyleLbl="vennNode1" presStyleIdx="1" presStyleCnt="3"/>
      <dgm:spPr/>
      <dgm:t>
        <a:bodyPr/>
        <a:lstStyle/>
        <a:p>
          <a:endParaRPr lang="en-US"/>
        </a:p>
      </dgm:t>
    </dgm:pt>
    <dgm:pt modelId="{B9FA79C2-74B1-453B-BD8F-F876020CC8FC}" type="pres">
      <dgm:prSet presAssocID="{F8E7D25D-55DA-4B4F-A23A-B595A677375F}" presName="circ2Tx" presStyleLbl="revTx" presStyleIdx="0" presStyleCnt="0">
        <dgm:presLayoutVars>
          <dgm:chMax val="0"/>
          <dgm:chPref val="0"/>
          <dgm:bulletEnabled val="1"/>
        </dgm:presLayoutVars>
      </dgm:prSet>
      <dgm:spPr/>
      <dgm:t>
        <a:bodyPr/>
        <a:lstStyle/>
        <a:p>
          <a:endParaRPr lang="en-US"/>
        </a:p>
      </dgm:t>
    </dgm:pt>
    <dgm:pt modelId="{5B93D314-CDF6-4A5B-BADE-7C2AB7133F24}" type="pres">
      <dgm:prSet presAssocID="{CFD45639-9ECA-4EDB-9B7A-33F174389E6A}" presName="circ3" presStyleLbl="vennNode1" presStyleIdx="2" presStyleCnt="3"/>
      <dgm:spPr/>
      <dgm:t>
        <a:bodyPr/>
        <a:lstStyle/>
        <a:p>
          <a:endParaRPr lang="en-US"/>
        </a:p>
      </dgm:t>
    </dgm:pt>
    <dgm:pt modelId="{3FDEA4D5-546A-4F0D-8247-ABF2DD5705DE}" type="pres">
      <dgm:prSet presAssocID="{CFD45639-9ECA-4EDB-9B7A-33F174389E6A}" presName="circ3Tx" presStyleLbl="revTx" presStyleIdx="0" presStyleCnt="0">
        <dgm:presLayoutVars>
          <dgm:chMax val="0"/>
          <dgm:chPref val="0"/>
          <dgm:bulletEnabled val="1"/>
        </dgm:presLayoutVars>
      </dgm:prSet>
      <dgm:spPr/>
      <dgm:t>
        <a:bodyPr/>
        <a:lstStyle/>
        <a:p>
          <a:endParaRPr lang="en-US"/>
        </a:p>
      </dgm:t>
    </dgm:pt>
  </dgm:ptLst>
  <dgm:cxnLst>
    <dgm:cxn modelId="{DCBFB6C7-9EFD-4211-A3FF-E4A6DA199DF8}" type="presOf" srcId="{710F0417-FA58-4697-8DE8-13C5317376EA}" destId="{D4A4B67C-183F-45CD-A015-BA8D3307BA56}" srcOrd="0" destOrd="1" presId="urn:microsoft.com/office/officeart/2005/8/layout/venn1"/>
    <dgm:cxn modelId="{5B9841A6-29BD-4C7E-B21A-FA35D9C70354}" type="presOf" srcId="{9F290D1D-EF3A-493A-B168-F2907483F3EF}" destId="{17D051EC-0CDC-4E37-929F-C265B7B5BE01}" srcOrd="1" destOrd="1" presId="urn:microsoft.com/office/officeart/2005/8/layout/venn1"/>
    <dgm:cxn modelId="{F4B5ABC4-B53A-4C5C-9800-BDB1EC1A1AFB}" type="presOf" srcId="{D3C135AA-00FA-47D1-803E-83FE5938197E}" destId="{17D051EC-0CDC-4E37-929F-C265B7B5BE01}" srcOrd="1" destOrd="2" presId="urn:microsoft.com/office/officeart/2005/8/layout/venn1"/>
    <dgm:cxn modelId="{A6626C28-54CC-4CA6-9886-2DE71A492BC3}" type="presOf" srcId="{F8E7D25D-55DA-4B4F-A23A-B595A677375F}" destId="{B9FA79C2-74B1-453B-BD8F-F876020CC8FC}" srcOrd="1" destOrd="0" presId="urn:microsoft.com/office/officeart/2005/8/layout/venn1"/>
    <dgm:cxn modelId="{816C1202-7A03-41F6-B041-B932691FBB65}" type="presOf" srcId="{431A2458-52F1-449A-A7F8-154049988E6A}" destId="{701181A3-7FBD-4DC4-9DCB-3F6ACAA72B55}" srcOrd="0" destOrd="0" presId="urn:microsoft.com/office/officeart/2005/8/layout/venn1"/>
    <dgm:cxn modelId="{4787B40C-5E3E-4361-B862-BDAF293ADDE9}" srcId="{431A2458-52F1-449A-A7F8-154049988E6A}" destId="{CFD45639-9ECA-4EDB-9B7A-33F174389E6A}" srcOrd="2" destOrd="0" parTransId="{A5CAB2E1-C191-459B-9C26-E7B489F84008}" sibTransId="{E6420D53-A345-4033-8A1B-757A86DD9A04}"/>
    <dgm:cxn modelId="{B92744B5-9102-4579-8DF2-8AC20C794CA9}" type="presOf" srcId="{55A79A71-0BE5-4279-9607-C12A2D339F16}" destId="{3FDEA4D5-546A-4F0D-8247-ABF2DD5705DE}" srcOrd="1" destOrd="2" presId="urn:microsoft.com/office/officeart/2005/8/layout/venn1"/>
    <dgm:cxn modelId="{3223433E-6C51-444A-B38A-DCA3EE248D2F}" type="presOf" srcId="{9F290D1D-EF3A-493A-B168-F2907483F3EF}" destId="{7A9B8F35-D2E6-4109-9E61-7D7C17A4FB8B}" srcOrd="0" destOrd="1" presId="urn:microsoft.com/office/officeart/2005/8/layout/venn1"/>
    <dgm:cxn modelId="{F068EADD-E43A-42B2-89CD-0BA454A6A403}" srcId="{CFD45639-9ECA-4EDB-9B7A-33F174389E6A}" destId="{55A79A71-0BE5-4279-9607-C12A2D339F16}" srcOrd="1" destOrd="0" parTransId="{24AE0A4F-5EEF-4B2C-9FD4-B2DDFA3CE5B6}" sibTransId="{579C5294-3BEC-4F9A-8C3F-AD2CE2519D2F}"/>
    <dgm:cxn modelId="{25C98DAE-18BF-4352-8E20-C3198D119A10}" type="presOf" srcId="{D3C135AA-00FA-47D1-803E-83FE5938197E}" destId="{7A9B8F35-D2E6-4109-9E61-7D7C17A4FB8B}" srcOrd="0" destOrd="2" presId="urn:microsoft.com/office/officeart/2005/8/layout/venn1"/>
    <dgm:cxn modelId="{BAF0C8FE-6171-4CF9-B1B6-3B1F10471BEB}" type="presOf" srcId="{903B8140-C6F9-45DD-A3ED-5EFA9D91C657}" destId="{D4A4B67C-183F-45CD-A015-BA8D3307BA56}" srcOrd="0" destOrd="3" presId="urn:microsoft.com/office/officeart/2005/8/layout/venn1"/>
    <dgm:cxn modelId="{5B7EE637-A356-4FB6-88C7-9F8E41471274}" type="presOf" srcId="{A5CAED4C-230E-44C1-AD0E-CFE6B54E10F2}" destId="{5B93D314-CDF6-4A5B-BADE-7C2AB7133F24}" srcOrd="0" destOrd="1" presId="urn:microsoft.com/office/officeart/2005/8/layout/venn1"/>
    <dgm:cxn modelId="{B7A5389F-F0AA-4C48-9D04-557956F84D6D}" type="presOf" srcId="{CFD45639-9ECA-4EDB-9B7A-33F174389E6A}" destId="{5B93D314-CDF6-4A5B-BADE-7C2AB7133F24}" srcOrd="0" destOrd="0" presId="urn:microsoft.com/office/officeart/2005/8/layout/venn1"/>
    <dgm:cxn modelId="{BD8C4F5F-1A7D-43D6-9065-767B4CCBC213}" type="presOf" srcId="{437D6AE8-2D4B-4D5F-88B3-F2896F99DD3B}" destId="{3FDEA4D5-546A-4F0D-8247-ABF2DD5705DE}" srcOrd="1" destOrd="3" presId="urn:microsoft.com/office/officeart/2005/8/layout/venn1"/>
    <dgm:cxn modelId="{4E658679-D74A-45F3-84BA-925F50004101}" type="presOf" srcId="{F8E7D25D-55DA-4B4F-A23A-B595A677375F}" destId="{D4A4B67C-183F-45CD-A015-BA8D3307BA56}" srcOrd="0" destOrd="0" presId="urn:microsoft.com/office/officeart/2005/8/layout/venn1"/>
    <dgm:cxn modelId="{835439F5-52F8-4980-81DA-42FE96A82ED8}" srcId="{F8E7D25D-55DA-4B4F-A23A-B595A677375F}" destId="{710F0417-FA58-4697-8DE8-13C5317376EA}" srcOrd="0" destOrd="0" parTransId="{B880DA07-73AF-47E4-A66B-CC1B0A131873}" sibTransId="{AD3F57E3-4B73-4DDD-916E-CF3EAF64318F}"/>
    <dgm:cxn modelId="{AB49FBB4-12E7-4023-83A1-712A8FF5B248}" srcId="{431A2458-52F1-449A-A7F8-154049988E6A}" destId="{F8E7D25D-55DA-4B4F-A23A-B595A677375F}" srcOrd="1" destOrd="0" parTransId="{5EB6C2D3-4C19-420A-96AE-4D0642D2F9A7}" sibTransId="{9DC93725-8996-472D-B251-CD66E68C9511}"/>
    <dgm:cxn modelId="{7EEF0554-548D-440C-BDA0-45B1A95E8B69}" type="presOf" srcId="{55A79A71-0BE5-4279-9607-C12A2D339F16}" destId="{5B93D314-CDF6-4A5B-BADE-7C2AB7133F24}" srcOrd="0" destOrd="2" presId="urn:microsoft.com/office/officeart/2005/8/layout/venn1"/>
    <dgm:cxn modelId="{455B9D5F-572B-40F4-9A11-1A3366F9EFAE}" type="presOf" srcId="{CFD45639-9ECA-4EDB-9B7A-33F174389E6A}" destId="{3FDEA4D5-546A-4F0D-8247-ABF2DD5705DE}" srcOrd="1" destOrd="0" presId="urn:microsoft.com/office/officeart/2005/8/layout/venn1"/>
    <dgm:cxn modelId="{0702103D-93AB-40F3-BBA0-2E3E44F476B3}" type="presOf" srcId="{47D08DE5-BE2C-4953-B596-D4A98A992005}" destId="{D4A4B67C-183F-45CD-A015-BA8D3307BA56}" srcOrd="0" destOrd="2" presId="urn:microsoft.com/office/officeart/2005/8/layout/venn1"/>
    <dgm:cxn modelId="{E58BA426-4143-46E5-A4E8-C32B04FE9EC9}" type="presOf" srcId="{437D6AE8-2D4B-4D5F-88B3-F2896F99DD3B}" destId="{5B93D314-CDF6-4A5B-BADE-7C2AB7133F24}" srcOrd="0" destOrd="3" presId="urn:microsoft.com/office/officeart/2005/8/layout/venn1"/>
    <dgm:cxn modelId="{5E0CAB53-A0D9-42DA-80A6-42304C1E0346}" srcId="{431A2458-52F1-449A-A7F8-154049988E6A}" destId="{CC57E3CE-0DE8-4ABD-B8A2-C3C55F714F02}" srcOrd="0" destOrd="0" parTransId="{7A8C3911-63FB-44EA-9A51-A75C93B0AACE}" sibTransId="{E86023FC-25FF-4416-A1C5-CCD23E7954B0}"/>
    <dgm:cxn modelId="{285F46ED-3468-4372-AD26-8AF658FCAB17}" srcId="{CFD45639-9ECA-4EDB-9B7A-33F174389E6A}" destId="{A5CAED4C-230E-44C1-AD0E-CFE6B54E10F2}" srcOrd="0" destOrd="0" parTransId="{94465205-6870-42D9-ADE5-7223FDCFF0AD}" sibTransId="{EDFBBD3E-B3F4-4A9D-910D-9132B76234C0}"/>
    <dgm:cxn modelId="{38BCB455-78B0-4234-86A2-8C6C69C3866B}" type="presOf" srcId="{A5CAED4C-230E-44C1-AD0E-CFE6B54E10F2}" destId="{3FDEA4D5-546A-4F0D-8247-ABF2DD5705DE}" srcOrd="1" destOrd="1" presId="urn:microsoft.com/office/officeart/2005/8/layout/venn1"/>
    <dgm:cxn modelId="{FE00ACD4-11CD-4E22-B061-2816ED3C765A}" srcId="{CFD45639-9ECA-4EDB-9B7A-33F174389E6A}" destId="{437D6AE8-2D4B-4D5F-88B3-F2896F99DD3B}" srcOrd="2" destOrd="0" parTransId="{7B5EE49B-5706-4DE7-84CC-CD369D46B277}" sibTransId="{0D078D51-4F4A-473D-8232-315BAE1ED4FC}"/>
    <dgm:cxn modelId="{5E963F33-37A8-4E63-8C86-435B1CFD86A0}" srcId="{F8E7D25D-55DA-4B4F-A23A-B595A677375F}" destId="{903B8140-C6F9-45DD-A3ED-5EFA9D91C657}" srcOrd="2" destOrd="0" parTransId="{56525651-E26E-4154-9A83-BC6226B0C06B}" sibTransId="{7A0B05A4-8DA5-43C4-AFFD-94E0234724D2}"/>
    <dgm:cxn modelId="{133C949A-D3CD-4CC2-A477-B03935C0B715}" type="presOf" srcId="{47D08DE5-BE2C-4953-B596-D4A98A992005}" destId="{B9FA79C2-74B1-453B-BD8F-F876020CC8FC}" srcOrd="1" destOrd="2" presId="urn:microsoft.com/office/officeart/2005/8/layout/venn1"/>
    <dgm:cxn modelId="{73F58F2C-4416-4F2A-A286-A03FD95101AA}" srcId="{F8E7D25D-55DA-4B4F-A23A-B595A677375F}" destId="{47D08DE5-BE2C-4953-B596-D4A98A992005}" srcOrd="1" destOrd="0" parTransId="{B7C5CA2A-2884-4B82-8659-BBFD73A8C09F}" sibTransId="{2034B28D-45CC-4511-89BF-508AF189758B}"/>
    <dgm:cxn modelId="{E08A9BD0-2F3A-43E2-8156-E4C842760713}" srcId="{CC57E3CE-0DE8-4ABD-B8A2-C3C55F714F02}" destId="{9F290D1D-EF3A-493A-B168-F2907483F3EF}" srcOrd="0" destOrd="0" parTransId="{B4595C1E-B905-410D-B536-4FEC82AEC043}" sibTransId="{C3DEEC1E-EC21-4B15-89E7-F16582DDFA7E}"/>
    <dgm:cxn modelId="{0A718ECC-9129-4406-8D8F-95330E0AE403}" type="presOf" srcId="{710F0417-FA58-4697-8DE8-13C5317376EA}" destId="{B9FA79C2-74B1-453B-BD8F-F876020CC8FC}" srcOrd="1" destOrd="1" presId="urn:microsoft.com/office/officeart/2005/8/layout/venn1"/>
    <dgm:cxn modelId="{58D6EE3B-B55D-41C5-84F9-1455A0DAF518}" type="presOf" srcId="{CC57E3CE-0DE8-4ABD-B8A2-C3C55F714F02}" destId="{17D051EC-0CDC-4E37-929F-C265B7B5BE01}" srcOrd="1" destOrd="0" presId="urn:microsoft.com/office/officeart/2005/8/layout/venn1"/>
    <dgm:cxn modelId="{410CCBE2-3D64-422A-90F8-1E1B69D0149A}" srcId="{CC57E3CE-0DE8-4ABD-B8A2-C3C55F714F02}" destId="{D3C135AA-00FA-47D1-803E-83FE5938197E}" srcOrd="1" destOrd="0" parTransId="{101CDE91-61B0-4F75-B071-E7A229348418}" sibTransId="{83043484-0D3A-470F-BF50-03B2830C5EB5}"/>
    <dgm:cxn modelId="{8FAF3A28-4BE9-47FD-9404-E294578436DC}" type="presOf" srcId="{CC57E3CE-0DE8-4ABD-B8A2-C3C55F714F02}" destId="{7A9B8F35-D2E6-4109-9E61-7D7C17A4FB8B}" srcOrd="0" destOrd="0" presId="urn:microsoft.com/office/officeart/2005/8/layout/venn1"/>
    <dgm:cxn modelId="{F80E1F0B-4EA2-4E8D-9F48-E2BAFCC02B00}" type="presOf" srcId="{903B8140-C6F9-45DD-A3ED-5EFA9D91C657}" destId="{B9FA79C2-74B1-453B-BD8F-F876020CC8FC}" srcOrd="1" destOrd="3" presId="urn:microsoft.com/office/officeart/2005/8/layout/venn1"/>
    <dgm:cxn modelId="{572A2573-2BD8-48F8-BD02-23756EA8509A}" type="presParOf" srcId="{701181A3-7FBD-4DC4-9DCB-3F6ACAA72B55}" destId="{7A9B8F35-D2E6-4109-9E61-7D7C17A4FB8B}" srcOrd="0" destOrd="0" presId="urn:microsoft.com/office/officeart/2005/8/layout/venn1"/>
    <dgm:cxn modelId="{7771BFF6-4C12-4C18-8BC0-45452A566758}" type="presParOf" srcId="{701181A3-7FBD-4DC4-9DCB-3F6ACAA72B55}" destId="{17D051EC-0CDC-4E37-929F-C265B7B5BE01}" srcOrd="1" destOrd="0" presId="urn:microsoft.com/office/officeart/2005/8/layout/venn1"/>
    <dgm:cxn modelId="{E54903B4-2C26-457B-9664-BBF5A2823A6C}" type="presParOf" srcId="{701181A3-7FBD-4DC4-9DCB-3F6ACAA72B55}" destId="{D4A4B67C-183F-45CD-A015-BA8D3307BA56}" srcOrd="2" destOrd="0" presId="urn:microsoft.com/office/officeart/2005/8/layout/venn1"/>
    <dgm:cxn modelId="{93415D72-887F-482C-8723-25DA21BD5EA0}" type="presParOf" srcId="{701181A3-7FBD-4DC4-9DCB-3F6ACAA72B55}" destId="{B9FA79C2-74B1-453B-BD8F-F876020CC8FC}" srcOrd="3" destOrd="0" presId="urn:microsoft.com/office/officeart/2005/8/layout/venn1"/>
    <dgm:cxn modelId="{6C5958F1-F443-4983-8C8D-88BF3AB7BE88}" type="presParOf" srcId="{701181A3-7FBD-4DC4-9DCB-3F6ACAA72B55}" destId="{5B93D314-CDF6-4A5B-BADE-7C2AB7133F24}" srcOrd="4" destOrd="0" presId="urn:microsoft.com/office/officeart/2005/8/layout/venn1"/>
    <dgm:cxn modelId="{85B9B8A0-FD85-4B09-BB64-CD29AEFB1FBD}" type="presParOf" srcId="{701181A3-7FBD-4DC4-9DCB-3F6ACAA72B55}" destId="{3FDEA4D5-546A-4F0D-8247-ABF2DD5705D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410831-904D-4F78-9E06-CD3DF30C4ED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18A7423-7E92-4B25-A2B3-E35E1CFFB358}">
      <dgm:prSet phldrT="[Text]"/>
      <dgm:spPr/>
      <dgm:t>
        <a:bodyPr/>
        <a:lstStyle/>
        <a:p>
          <a:r>
            <a:rPr lang="en-US" b="1" dirty="0" smtClean="0"/>
            <a:t>Incident</a:t>
          </a:r>
          <a:endParaRPr lang="en-US" dirty="0"/>
        </a:p>
      </dgm:t>
    </dgm:pt>
    <dgm:pt modelId="{69906F69-0AFB-42F5-91B2-49FEDC6B0C58}" type="parTrans" cxnId="{2EF693AC-27F7-4CB9-B9C1-4F196A6252F9}">
      <dgm:prSet/>
      <dgm:spPr/>
      <dgm:t>
        <a:bodyPr/>
        <a:lstStyle/>
        <a:p>
          <a:endParaRPr lang="en-US"/>
        </a:p>
      </dgm:t>
    </dgm:pt>
    <dgm:pt modelId="{C1AD41DE-D000-4085-A9E0-2A88E409232C}" type="sibTrans" cxnId="{2EF693AC-27F7-4CB9-B9C1-4F196A6252F9}">
      <dgm:prSet/>
      <dgm:spPr/>
      <dgm:t>
        <a:bodyPr/>
        <a:lstStyle/>
        <a:p>
          <a:endParaRPr lang="en-US"/>
        </a:p>
      </dgm:t>
    </dgm:pt>
    <dgm:pt modelId="{B6D4128A-54F3-4F63-832E-BB74EBD2B131}">
      <dgm:prSet/>
      <dgm:spPr/>
      <dgm:t>
        <a:bodyPr/>
        <a:lstStyle/>
        <a:p>
          <a:r>
            <a:rPr lang="en-US" smtClean="0"/>
            <a:t>Unexpected interruption or reduction in quality of an IT service</a:t>
          </a:r>
          <a:endParaRPr lang="en-US" dirty="0" smtClean="0"/>
        </a:p>
      </dgm:t>
    </dgm:pt>
    <dgm:pt modelId="{3AA5FE0D-B8EB-4CC7-A66B-55EE5CF55ABA}" type="parTrans" cxnId="{6F6F7CCF-C5CC-436B-819A-C73063E0A2CD}">
      <dgm:prSet/>
      <dgm:spPr/>
      <dgm:t>
        <a:bodyPr/>
        <a:lstStyle/>
        <a:p>
          <a:endParaRPr lang="en-US"/>
        </a:p>
      </dgm:t>
    </dgm:pt>
    <dgm:pt modelId="{193E4DA7-3F27-417D-8765-AB232320519D}" type="sibTrans" cxnId="{6F6F7CCF-C5CC-436B-819A-C73063E0A2CD}">
      <dgm:prSet/>
      <dgm:spPr/>
      <dgm:t>
        <a:bodyPr/>
        <a:lstStyle/>
        <a:p>
          <a:endParaRPr lang="en-US"/>
        </a:p>
      </dgm:t>
    </dgm:pt>
    <dgm:pt modelId="{7E3425AB-7E6D-43C7-B30B-CB642606105C}">
      <dgm:prSet/>
      <dgm:spPr/>
      <dgm:t>
        <a:bodyPr/>
        <a:lstStyle/>
        <a:p>
          <a:r>
            <a:rPr lang="en-US" smtClean="0"/>
            <a:t>Failure of a CI that has not yet impacted service is also Incident.</a:t>
          </a:r>
          <a:endParaRPr lang="en-US" dirty="0" smtClean="0"/>
        </a:p>
      </dgm:t>
    </dgm:pt>
    <dgm:pt modelId="{A91A4B6F-3D57-47A1-8BD5-A8ABFBCC1733}" type="parTrans" cxnId="{05DCA683-ADA5-4E0C-8DE5-7955A1F8A6E0}">
      <dgm:prSet/>
      <dgm:spPr/>
      <dgm:t>
        <a:bodyPr/>
        <a:lstStyle/>
        <a:p>
          <a:endParaRPr lang="en-US"/>
        </a:p>
      </dgm:t>
    </dgm:pt>
    <dgm:pt modelId="{7EA7A57C-E472-4E78-B484-823FF5F110C6}" type="sibTrans" cxnId="{05DCA683-ADA5-4E0C-8DE5-7955A1F8A6E0}">
      <dgm:prSet/>
      <dgm:spPr/>
      <dgm:t>
        <a:bodyPr/>
        <a:lstStyle/>
        <a:p>
          <a:endParaRPr lang="en-US"/>
        </a:p>
      </dgm:t>
    </dgm:pt>
    <dgm:pt modelId="{9064F960-F9AB-46DE-8810-2591690FC388}">
      <dgm:prSet/>
      <dgm:spPr/>
      <dgm:t>
        <a:bodyPr/>
        <a:lstStyle/>
        <a:p>
          <a:r>
            <a:rPr lang="en-US" b="1" smtClean="0"/>
            <a:t>Service Request</a:t>
          </a:r>
          <a:endParaRPr lang="en-US" b="1" dirty="0" smtClean="0"/>
        </a:p>
      </dgm:t>
    </dgm:pt>
    <dgm:pt modelId="{4ADD849F-060A-41E7-AEC8-13F707E8749F}" type="parTrans" cxnId="{23F33364-412A-447F-A998-343643659FB6}">
      <dgm:prSet/>
      <dgm:spPr/>
      <dgm:t>
        <a:bodyPr/>
        <a:lstStyle/>
        <a:p>
          <a:endParaRPr lang="en-US"/>
        </a:p>
      </dgm:t>
    </dgm:pt>
    <dgm:pt modelId="{667A0693-7EE8-4978-A8B3-DE50F81AE7A9}" type="sibTrans" cxnId="{23F33364-412A-447F-A998-343643659FB6}">
      <dgm:prSet/>
      <dgm:spPr/>
      <dgm:t>
        <a:bodyPr/>
        <a:lstStyle/>
        <a:p>
          <a:endParaRPr lang="en-US"/>
        </a:p>
      </dgm:t>
    </dgm:pt>
    <dgm:pt modelId="{2D5B4926-D3F9-4898-8DB4-715BC57FE91C}">
      <dgm:prSet/>
      <dgm:spPr/>
      <dgm:t>
        <a:bodyPr/>
        <a:lstStyle/>
        <a:p>
          <a:r>
            <a:rPr lang="en-US" sz="2200" smtClean="0"/>
            <a:t>A request from a user for information, or advice, or for a standard change or for access to an IT service</a:t>
          </a:r>
          <a:endParaRPr lang="en-US" sz="2200" dirty="0" smtClean="0"/>
        </a:p>
      </dgm:t>
    </dgm:pt>
    <dgm:pt modelId="{FAC17349-B624-4E5F-BE22-630A48A25C2D}" type="parTrans" cxnId="{5F5295D1-2632-418E-835F-80BD2C429568}">
      <dgm:prSet/>
      <dgm:spPr/>
      <dgm:t>
        <a:bodyPr/>
        <a:lstStyle/>
        <a:p>
          <a:endParaRPr lang="en-US"/>
        </a:p>
      </dgm:t>
    </dgm:pt>
    <dgm:pt modelId="{D9AB8EC8-C625-4A73-A361-AD25179DD030}" type="sibTrans" cxnId="{5F5295D1-2632-418E-835F-80BD2C429568}">
      <dgm:prSet/>
      <dgm:spPr/>
      <dgm:t>
        <a:bodyPr/>
        <a:lstStyle/>
        <a:p>
          <a:endParaRPr lang="en-US"/>
        </a:p>
      </dgm:t>
    </dgm:pt>
    <dgm:pt modelId="{1634223F-55A7-4359-8FD6-92B59BAB22AC}">
      <dgm:prSet custT="1"/>
      <dgm:spPr/>
      <dgm:t>
        <a:bodyPr/>
        <a:lstStyle/>
        <a:p>
          <a:r>
            <a:rPr lang="en-US" sz="2000" dirty="0" smtClean="0"/>
            <a:t>e.g. reset password, provide standard IT Services for a new user</a:t>
          </a:r>
        </a:p>
      </dgm:t>
    </dgm:pt>
    <dgm:pt modelId="{B27277C3-DC89-4E11-B1B6-DD3BD147E273}" type="parTrans" cxnId="{636953C5-D949-446D-8331-F409D49024B4}">
      <dgm:prSet/>
      <dgm:spPr/>
      <dgm:t>
        <a:bodyPr/>
        <a:lstStyle/>
        <a:p>
          <a:endParaRPr lang="en-US"/>
        </a:p>
      </dgm:t>
    </dgm:pt>
    <dgm:pt modelId="{744835CB-F678-4F14-8C5E-62B33C85F39D}" type="sibTrans" cxnId="{636953C5-D949-446D-8331-F409D49024B4}">
      <dgm:prSet/>
      <dgm:spPr/>
      <dgm:t>
        <a:bodyPr/>
        <a:lstStyle/>
        <a:p>
          <a:endParaRPr lang="en-US"/>
        </a:p>
      </dgm:t>
    </dgm:pt>
    <dgm:pt modelId="{B5B86175-1318-4CA8-8554-C90A051BFECC}">
      <dgm:prSet/>
      <dgm:spPr/>
      <dgm:t>
        <a:bodyPr/>
        <a:lstStyle/>
        <a:p>
          <a:r>
            <a:rPr lang="en-US" sz="2200" smtClean="0"/>
            <a:t>Service Request are usually handled by the Service Desk, and do not require an RFC to be submitted</a:t>
          </a:r>
          <a:endParaRPr lang="en-US" sz="2200" dirty="0" smtClean="0"/>
        </a:p>
      </dgm:t>
    </dgm:pt>
    <dgm:pt modelId="{E8F248FB-9175-4D10-BCD4-2865F13AE551}" type="parTrans" cxnId="{A7B20932-040C-4C7A-BCA0-04F4A495F4C0}">
      <dgm:prSet/>
      <dgm:spPr/>
      <dgm:t>
        <a:bodyPr/>
        <a:lstStyle/>
        <a:p>
          <a:endParaRPr lang="en-US"/>
        </a:p>
      </dgm:t>
    </dgm:pt>
    <dgm:pt modelId="{8ACFCB57-22D4-4157-A6DC-70171FEC6F0E}" type="sibTrans" cxnId="{A7B20932-040C-4C7A-BCA0-04F4A495F4C0}">
      <dgm:prSet/>
      <dgm:spPr/>
      <dgm:t>
        <a:bodyPr/>
        <a:lstStyle/>
        <a:p>
          <a:endParaRPr lang="en-US"/>
        </a:p>
      </dgm:t>
    </dgm:pt>
    <dgm:pt modelId="{99EBAECB-07CB-496F-BAA7-CC0228BAB5C7}" type="pres">
      <dgm:prSet presAssocID="{14410831-904D-4F78-9E06-CD3DF30C4EDE}" presName="Name0" presStyleCnt="0">
        <dgm:presLayoutVars>
          <dgm:dir/>
          <dgm:animLvl val="lvl"/>
          <dgm:resizeHandles val="exact"/>
        </dgm:presLayoutVars>
      </dgm:prSet>
      <dgm:spPr/>
      <dgm:t>
        <a:bodyPr/>
        <a:lstStyle/>
        <a:p>
          <a:endParaRPr lang="id-ID"/>
        </a:p>
      </dgm:t>
    </dgm:pt>
    <dgm:pt modelId="{6779E7CA-81DC-4629-B308-1A459CEDCB0D}" type="pres">
      <dgm:prSet presAssocID="{E18A7423-7E92-4B25-A2B3-E35E1CFFB358}" presName="composite" presStyleCnt="0"/>
      <dgm:spPr/>
    </dgm:pt>
    <dgm:pt modelId="{E58B1D21-0FFA-45D6-9961-C6EEB652ABEE}" type="pres">
      <dgm:prSet presAssocID="{E18A7423-7E92-4B25-A2B3-E35E1CFFB358}" presName="parTx" presStyleLbl="alignNode1" presStyleIdx="0" presStyleCnt="2">
        <dgm:presLayoutVars>
          <dgm:chMax val="0"/>
          <dgm:chPref val="0"/>
          <dgm:bulletEnabled val="1"/>
        </dgm:presLayoutVars>
      </dgm:prSet>
      <dgm:spPr/>
      <dgm:t>
        <a:bodyPr/>
        <a:lstStyle/>
        <a:p>
          <a:endParaRPr lang="en-US"/>
        </a:p>
      </dgm:t>
    </dgm:pt>
    <dgm:pt modelId="{343130AE-0A68-4955-B7DC-0FB4AFCE92F6}" type="pres">
      <dgm:prSet presAssocID="{E18A7423-7E92-4B25-A2B3-E35E1CFFB358}" presName="desTx" presStyleLbl="alignAccFollowNode1" presStyleIdx="0" presStyleCnt="2">
        <dgm:presLayoutVars>
          <dgm:bulletEnabled val="1"/>
        </dgm:presLayoutVars>
      </dgm:prSet>
      <dgm:spPr/>
      <dgm:t>
        <a:bodyPr/>
        <a:lstStyle/>
        <a:p>
          <a:endParaRPr lang="id-ID"/>
        </a:p>
      </dgm:t>
    </dgm:pt>
    <dgm:pt modelId="{36DFA44D-64DD-422C-8609-435625CBA579}" type="pres">
      <dgm:prSet presAssocID="{C1AD41DE-D000-4085-A9E0-2A88E409232C}" presName="space" presStyleCnt="0"/>
      <dgm:spPr/>
    </dgm:pt>
    <dgm:pt modelId="{361405E9-DC68-4B8B-8F4A-A18EB81710A9}" type="pres">
      <dgm:prSet presAssocID="{9064F960-F9AB-46DE-8810-2591690FC388}" presName="composite" presStyleCnt="0"/>
      <dgm:spPr/>
    </dgm:pt>
    <dgm:pt modelId="{A38B50E1-83F1-4E7C-8F42-B1971ECCF90F}" type="pres">
      <dgm:prSet presAssocID="{9064F960-F9AB-46DE-8810-2591690FC388}" presName="parTx" presStyleLbl="alignNode1" presStyleIdx="1" presStyleCnt="2">
        <dgm:presLayoutVars>
          <dgm:chMax val="0"/>
          <dgm:chPref val="0"/>
          <dgm:bulletEnabled val="1"/>
        </dgm:presLayoutVars>
      </dgm:prSet>
      <dgm:spPr/>
      <dgm:t>
        <a:bodyPr/>
        <a:lstStyle/>
        <a:p>
          <a:endParaRPr lang="id-ID"/>
        </a:p>
      </dgm:t>
    </dgm:pt>
    <dgm:pt modelId="{F2E0C923-9191-4518-BD66-06FAB95644B6}" type="pres">
      <dgm:prSet presAssocID="{9064F960-F9AB-46DE-8810-2591690FC388}" presName="desTx" presStyleLbl="alignAccFollowNode1" presStyleIdx="1" presStyleCnt="2">
        <dgm:presLayoutVars>
          <dgm:bulletEnabled val="1"/>
        </dgm:presLayoutVars>
      </dgm:prSet>
      <dgm:spPr/>
      <dgm:t>
        <a:bodyPr/>
        <a:lstStyle/>
        <a:p>
          <a:endParaRPr lang="en-US"/>
        </a:p>
      </dgm:t>
    </dgm:pt>
  </dgm:ptLst>
  <dgm:cxnLst>
    <dgm:cxn modelId="{23F33364-412A-447F-A998-343643659FB6}" srcId="{14410831-904D-4F78-9E06-CD3DF30C4EDE}" destId="{9064F960-F9AB-46DE-8810-2591690FC388}" srcOrd="1" destOrd="0" parTransId="{4ADD849F-060A-41E7-AEC8-13F707E8749F}" sibTransId="{667A0693-7EE8-4978-A8B3-DE50F81AE7A9}"/>
    <dgm:cxn modelId="{5F5295D1-2632-418E-835F-80BD2C429568}" srcId="{9064F960-F9AB-46DE-8810-2591690FC388}" destId="{2D5B4926-D3F9-4898-8DB4-715BC57FE91C}" srcOrd="0" destOrd="0" parTransId="{FAC17349-B624-4E5F-BE22-630A48A25C2D}" sibTransId="{D9AB8EC8-C625-4A73-A361-AD25179DD030}"/>
    <dgm:cxn modelId="{69EC0102-871B-42B9-B6D8-08ECB40CD944}" type="presOf" srcId="{B5B86175-1318-4CA8-8554-C90A051BFECC}" destId="{F2E0C923-9191-4518-BD66-06FAB95644B6}" srcOrd="0" destOrd="2" presId="urn:microsoft.com/office/officeart/2005/8/layout/hList1"/>
    <dgm:cxn modelId="{DC55D806-E0C4-44DA-9B33-559A8E99CC7B}" type="presOf" srcId="{9064F960-F9AB-46DE-8810-2591690FC388}" destId="{A38B50E1-83F1-4E7C-8F42-B1971ECCF90F}" srcOrd="0" destOrd="0" presId="urn:microsoft.com/office/officeart/2005/8/layout/hList1"/>
    <dgm:cxn modelId="{2024CD77-11C8-4B6A-8E9F-AB0CF7157EE3}" type="presOf" srcId="{14410831-904D-4F78-9E06-CD3DF30C4EDE}" destId="{99EBAECB-07CB-496F-BAA7-CC0228BAB5C7}" srcOrd="0" destOrd="0" presId="urn:microsoft.com/office/officeart/2005/8/layout/hList1"/>
    <dgm:cxn modelId="{636953C5-D949-446D-8331-F409D49024B4}" srcId="{2D5B4926-D3F9-4898-8DB4-715BC57FE91C}" destId="{1634223F-55A7-4359-8FD6-92B59BAB22AC}" srcOrd="0" destOrd="0" parTransId="{B27277C3-DC89-4E11-B1B6-DD3BD147E273}" sibTransId="{744835CB-F678-4F14-8C5E-62B33C85F39D}"/>
    <dgm:cxn modelId="{A7B20932-040C-4C7A-BCA0-04F4A495F4C0}" srcId="{9064F960-F9AB-46DE-8810-2591690FC388}" destId="{B5B86175-1318-4CA8-8554-C90A051BFECC}" srcOrd="1" destOrd="0" parTransId="{E8F248FB-9175-4D10-BCD4-2865F13AE551}" sibTransId="{8ACFCB57-22D4-4157-A6DC-70171FEC6F0E}"/>
    <dgm:cxn modelId="{24A8AFF6-50DA-4C58-968E-2DA5B985F891}" type="presOf" srcId="{2D5B4926-D3F9-4898-8DB4-715BC57FE91C}" destId="{F2E0C923-9191-4518-BD66-06FAB95644B6}" srcOrd="0" destOrd="0" presId="urn:microsoft.com/office/officeart/2005/8/layout/hList1"/>
    <dgm:cxn modelId="{2EF693AC-27F7-4CB9-B9C1-4F196A6252F9}" srcId="{14410831-904D-4F78-9E06-CD3DF30C4EDE}" destId="{E18A7423-7E92-4B25-A2B3-E35E1CFFB358}" srcOrd="0" destOrd="0" parTransId="{69906F69-0AFB-42F5-91B2-49FEDC6B0C58}" sibTransId="{C1AD41DE-D000-4085-A9E0-2A88E409232C}"/>
    <dgm:cxn modelId="{F56396C3-79AF-436C-969B-C9CF84A5345E}" type="presOf" srcId="{E18A7423-7E92-4B25-A2B3-E35E1CFFB358}" destId="{E58B1D21-0FFA-45D6-9961-C6EEB652ABEE}" srcOrd="0" destOrd="0" presId="urn:microsoft.com/office/officeart/2005/8/layout/hList1"/>
    <dgm:cxn modelId="{106A8E2A-FD6D-4470-B1DE-2B0401B6E285}" type="presOf" srcId="{7E3425AB-7E6D-43C7-B30B-CB642606105C}" destId="{343130AE-0A68-4955-B7DC-0FB4AFCE92F6}" srcOrd="0" destOrd="1" presId="urn:microsoft.com/office/officeart/2005/8/layout/hList1"/>
    <dgm:cxn modelId="{C49EEF8D-E33B-43E3-A5A5-19C6367AA774}" type="presOf" srcId="{B6D4128A-54F3-4F63-832E-BB74EBD2B131}" destId="{343130AE-0A68-4955-B7DC-0FB4AFCE92F6}" srcOrd="0" destOrd="0" presId="urn:microsoft.com/office/officeart/2005/8/layout/hList1"/>
    <dgm:cxn modelId="{47F3F796-9B3B-42F9-BC0A-16206A3CE9DE}" type="presOf" srcId="{1634223F-55A7-4359-8FD6-92B59BAB22AC}" destId="{F2E0C923-9191-4518-BD66-06FAB95644B6}" srcOrd="0" destOrd="1" presId="urn:microsoft.com/office/officeart/2005/8/layout/hList1"/>
    <dgm:cxn modelId="{6F6F7CCF-C5CC-436B-819A-C73063E0A2CD}" srcId="{E18A7423-7E92-4B25-A2B3-E35E1CFFB358}" destId="{B6D4128A-54F3-4F63-832E-BB74EBD2B131}" srcOrd="0" destOrd="0" parTransId="{3AA5FE0D-B8EB-4CC7-A66B-55EE5CF55ABA}" sibTransId="{193E4DA7-3F27-417D-8765-AB232320519D}"/>
    <dgm:cxn modelId="{05DCA683-ADA5-4E0C-8DE5-7955A1F8A6E0}" srcId="{E18A7423-7E92-4B25-A2B3-E35E1CFFB358}" destId="{7E3425AB-7E6D-43C7-B30B-CB642606105C}" srcOrd="1" destOrd="0" parTransId="{A91A4B6F-3D57-47A1-8BD5-A8ABFBCC1733}" sibTransId="{7EA7A57C-E472-4E78-B484-823FF5F110C6}"/>
    <dgm:cxn modelId="{7AF25D4F-F1AE-4E47-90F7-C492365B0B24}" type="presParOf" srcId="{99EBAECB-07CB-496F-BAA7-CC0228BAB5C7}" destId="{6779E7CA-81DC-4629-B308-1A459CEDCB0D}" srcOrd="0" destOrd="0" presId="urn:microsoft.com/office/officeart/2005/8/layout/hList1"/>
    <dgm:cxn modelId="{2FB3BE86-FFA9-4A64-B9EA-71443598A171}" type="presParOf" srcId="{6779E7CA-81DC-4629-B308-1A459CEDCB0D}" destId="{E58B1D21-0FFA-45D6-9961-C6EEB652ABEE}" srcOrd="0" destOrd="0" presId="urn:microsoft.com/office/officeart/2005/8/layout/hList1"/>
    <dgm:cxn modelId="{1D377473-E392-41C0-94E5-C7FA692A5FCB}" type="presParOf" srcId="{6779E7CA-81DC-4629-B308-1A459CEDCB0D}" destId="{343130AE-0A68-4955-B7DC-0FB4AFCE92F6}" srcOrd="1" destOrd="0" presId="urn:microsoft.com/office/officeart/2005/8/layout/hList1"/>
    <dgm:cxn modelId="{5BCC6ADB-1CD1-4FCF-A849-2B2F0BF899BF}" type="presParOf" srcId="{99EBAECB-07CB-496F-BAA7-CC0228BAB5C7}" destId="{36DFA44D-64DD-422C-8609-435625CBA579}" srcOrd="1" destOrd="0" presId="urn:microsoft.com/office/officeart/2005/8/layout/hList1"/>
    <dgm:cxn modelId="{B4EC036B-80F7-4274-93FD-1200B4A3516E}" type="presParOf" srcId="{99EBAECB-07CB-496F-BAA7-CC0228BAB5C7}" destId="{361405E9-DC68-4B8B-8F4A-A18EB81710A9}" srcOrd="2" destOrd="0" presId="urn:microsoft.com/office/officeart/2005/8/layout/hList1"/>
    <dgm:cxn modelId="{0F7C07D8-EC2A-46C4-9EA6-68861C325DE0}" type="presParOf" srcId="{361405E9-DC68-4B8B-8F4A-A18EB81710A9}" destId="{A38B50E1-83F1-4E7C-8F42-B1971ECCF90F}" srcOrd="0" destOrd="0" presId="urn:microsoft.com/office/officeart/2005/8/layout/hList1"/>
    <dgm:cxn modelId="{66B38E29-2C5C-4FB5-B972-00F8F0D40627}" type="presParOf" srcId="{361405E9-DC68-4B8B-8F4A-A18EB81710A9}" destId="{F2E0C923-9191-4518-BD66-06FAB95644B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B7B9DC-107C-4D03-B37B-20BFB4CA1986}" type="doc">
      <dgm:prSet loTypeId="urn:microsoft.com/office/officeart/2005/8/layout/process5" loCatId="process" qsTypeId="urn:microsoft.com/office/officeart/2005/8/quickstyle/3d3" qsCatId="3D" csTypeId="urn:microsoft.com/office/officeart/2005/8/colors/colorful1#3" csCatId="colorful" phldr="1"/>
      <dgm:spPr/>
      <dgm:t>
        <a:bodyPr/>
        <a:lstStyle/>
        <a:p>
          <a:endParaRPr lang="en-US"/>
        </a:p>
      </dgm:t>
    </dgm:pt>
    <dgm:pt modelId="{CD468E0B-2DD1-41EC-A141-C337B58B7623}">
      <dgm:prSet phldrT="[Text]"/>
      <dgm:spPr/>
      <dgm:t>
        <a:bodyPr/>
        <a:lstStyle/>
        <a:p>
          <a:r>
            <a:rPr lang="en-US" dirty="0" smtClean="0"/>
            <a:t>Identification</a:t>
          </a:r>
          <a:endParaRPr lang="en-US" dirty="0"/>
        </a:p>
      </dgm:t>
    </dgm:pt>
    <dgm:pt modelId="{9E2C163C-9BEB-43BF-ADAC-76ACDD7CCFE4}" type="parTrans" cxnId="{4FA522A6-498F-4410-8789-CD78722BF99C}">
      <dgm:prSet/>
      <dgm:spPr/>
      <dgm:t>
        <a:bodyPr/>
        <a:lstStyle/>
        <a:p>
          <a:endParaRPr lang="en-US"/>
        </a:p>
      </dgm:t>
    </dgm:pt>
    <dgm:pt modelId="{51962A72-FDF0-4739-97E5-77E2F96ABD25}" type="sibTrans" cxnId="{4FA522A6-498F-4410-8789-CD78722BF99C}">
      <dgm:prSet/>
      <dgm:spPr/>
      <dgm:t>
        <a:bodyPr/>
        <a:lstStyle/>
        <a:p>
          <a:endParaRPr lang="en-US"/>
        </a:p>
      </dgm:t>
    </dgm:pt>
    <dgm:pt modelId="{D6BCCB5F-3A0E-4687-A406-A48D1A6D82D4}">
      <dgm:prSet/>
      <dgm:spPr/>
      <dgm:t>
        <a:bodyPr/>
        <a:lstStyle/>
        <a:p>
          <a:r>
            <a:rPr lang="en-US" smtClean="0"/>
            <a:t>Logging</a:t>
          </a:r>
          <a:endParaRPr lang="en-US" dirty="0" smtClean="0"/>
        </a:p>
      </dgm:t>
    </dgm:pt>
    <dgm:pt modelId="{EC9BE4EF-2AD9-4E9B-BC6E-E76F246E5AFD}" type="parTrans" cxnId="{3EFBAA05-4C02-4CCC-A325-A3E623DDEBAD}">
      <dgm:prSet/>
      <dgm:spPr/>
      <dgm:t>
        <a:bodyPr/>
        <a:lstStyle/>
        <a:p>
          <a:endParaRPr lang="en-US"/>
        </a:p>
      </dgm:t>
    </dgm:pt>
    <dgm:pt modelId="{96D0A9ED-F577-40A4-8EBC-D251B847BECD}" type="sibTrans" cxnId="{3EFBAA05-4C02-4CCC-A325-A3E623DDEBAD}">
      <dgm:prSet/>
      <dgm:spPr/>
      <dgm:t>
        <a:bodyPr/>
        <a:lstStyle/>
        <a:p>
          <a:endParaRPr lang="en-US"/>
        </a:p>
      </dgm:t>
    </dgm:pt>
    <dgm:pt modelId="{3A7A5B54-DAD6-4EC5-97FD-67248282FF93}">
      <dgm:prSet/>
      <dgm:spPr/>
      <dgm:t>
        <a:bodyPr/>
        <a:lstStyle/>
        <a:p>
          <a:r>
            <a:rPr lang="en-US" dirty="0" smtClean="0"/>
            <a:t>Categorization</a:t>
          </a:r>
        </a:p>
      </dgm:t>
    </dgm:pt>
    <dgm:pt modelId="{7E45972F-A9B3-41D4-B105-1EA52D31F062}" type="parTrans" cxnId="{E718945C-0C47-4035-8222-857EABE269C4}">
      <dgm:prSet/>
      <dgm:spPr/>
      <dgm:t>
        <a:bodyPr/>
        <a:lstStyle/>
        <a:p>
          <a:endParaRPr lang="en-US"/>
        </a:p>
      </dgm:t>
    </dgm:pt>
    <dgm:pt modelId="{F7B31A83-27DC-4364-A6FC-899B8016952E}" type="sibTrans" cxnId="{E718945C-0C47-4035-8222-857EABE269C4}">
      <dgm:prSet/>
      <dgm:spPr/>
      <dgm:t>
        <a:bodyPr/>
        <a:lstStyle/>
        <a:p>
          <a:endParaRPr lang="en-US"/>
        </a:p>
      </dgm:t>
    </dgm:pt>
    <dgm:pt modelId="{72BEBEE2-D556-4C11-B05A-6C8145DDAA23}">
      <dgm:prSet/>
      <dgm:spPr/>
      <dgm:t>
        <a:bodyPr/>
        <a:lstStyle/>
        <a:p>
          <a:r>
            <a:rPr lang="en-US" dirty="0" smtClean="0"/>
            <a:t>Prioritization (Major Incidents?)</a:t>
          </a:r>
        </a:p>
      </dgm:t>
    </dgm:pt>
    <dgm:pt modelId="{16B1E2B6-BD14-4CCA-9ED1-950B4022DCB5}" type="parTrans" cxnId="{BD534CF1-713D-4A9F-A294-5D7E680F4F26}">
      <dgm:prSet/>
      <dgm:spPr/>
      <dgm:t>
        <a:bodyPr/>
        <a:lstStyle/>
        <a:p>
          <a:endParaRPr lang="en-US"/>
        </a:p>
      </dgm:t>
    </dgm:pt>
    <dgm:pt modelId="{0514B7CE-6E36-4A4B-A007-5CBD6E92FBE4}" type="sibTrans" cxnId="{BD534CF1-713D-4A9F-A294-5D7E680F4F26}">
      <dgm:prSet/>
      <dgm:spPr/>
      <dgm:t>
        <a:bodyPr/>
        <a:lstStyle/>
        <a:p>
          <a:endParaRPr lang="en-US"/>
        </a:p>
      </dgm:t>
    </dgm:pt>
    <dgm:pt modelId="{A2C3E9FB-8E95-464D-8D2C-DA88E1758802}">
      <dgm:prSet/>
      <dgm:spPr/>
      <dgm:t>
        <a:bodyPr/>
        <a:lstStyle/>
        <a:p>
          <a:r>
            <a:rPr lang="en-US" smtClean="0"/>
            <a:t>Initial diagnosis</a:t>
          </a:r>
          <a:endParaRPr lang="en-US" dirty="0" smtClean="0"/>
        </a:p>
      </dgm:t>
    </dgm:pt>
    <dgm:pt modelId="{ADEB6ED3-8E1F-410A-92A3-2A4280090BD8}" type="parTrans" cxnId="{3A4F5002-B39E-4C38-AA26-E73D215CC5C1}">
      <dgm:prSet/>
      <dgm:spPr/>
      <dgm:t>
        <a:bodyPr/>
        <a:lstStyle/>
        <a:p>
          <a:endParaRPr lang="en-US"/>
        </a:p>
      </dgm:t>
    </dgm:pt>
    <dgm:pt modelId="{FBBC2E1B-D8FF-4BDE-827B-CEC32A1FDEC3}" type="sibTrans" cxnId="{3A4F5002-B39E-4C38-AA26-E73D215CC5C1}">
      <dgm:prSet/>
      <dgm:spPr/>
      <dgm:t>
        <a:bodyPr/>
        <a:lstStyle/>
        <a:p>
          <a:endParaRPr lang="en-US"/>
        </a:p>
      </dgm:t>
    </dgm:pt>
    <dgm:pt modelId="{7D7AE5AA-E2BF-4B24-ABB0-92A64836AF10}">
      <dgm:prSet/>
      <dgm:spPr/>
      <dgm:t>
        <a:bodyPr/>
        <a:lstStyle/>
        <a:p>
          <a:r>
            <a:rPr lang="en-US" smtClean="0"/>
            <a:t>Escalation – Functional/Hierarchic</a:t>
          </a:r>
          <a:endParaRPr lang="en-US" dirty="0" smtClean="0"/>
        </a:p>
      </dgm:t>
    </dgm:pt>
    <dgm:pt modelId="{D4E96C1D-98E7-49D1-8C86-FD300C13237D}" type="parTrans" cxnId="{727944C1-E63F-4452-A761-A90EBA5267DA}">
      <dgm:prSet/>
      <dgm:spPr/>
      <dgm:t>
        <a:bodyPr/>
        <a:lstStyle/>
        <a:p>
          <a:endParaRPr lang="en-US"/>
        </a:p>
      </dgm:t>
    </dgm:pt>
    <dgm:pt modelId="{E126BA5C-A798-4339-AEC0-83E87F89160A}" type="sibTrans" cxnId="{727944C1-E63F-4452-A761-A90EBA5267DA}">
      <dgm:prSet/>
      <dgm:spPr/>
      <dgm:t>
        <a:bodyPr/>
        <a:lstStyle/>
        <a:p>
          <a:endParaRPr lang="en-US"/>
        </a:p>
      </dgm:t>
    </dgm:pt>
    <dgm:pt modelId="{494703DC-172D-406E-8DF5-E2EFF203CC3B}">
      <dgm:prSet/>
      <dgm:spPr/>
      <dgm:t>
        <a:bodyPr/>
        <a:lstStyle/>
        <a:p>
          <a:r>
            <a:rPr lang="en-US" smtClean="0"/>
            <a:t>Investigation and diagnosis</a:t>
          </a:r>
          <a:endParaRPr lang="en-US" dirty="0" smtClean="0"/>
        </a:p>
      </dgm:t>
    </dgm:pt>
    <dgm:pt modelId="{CED016BA-ABB7-482D-9FEC-ADFB373BE72A}" type="parTrans" cxnId="{BD54B8D0-31C2-478F-8369-55F7A274F1AA}">
      <dgm:prSet/>
      <dgm:spPr/>
      <dgm:t>
        <a:bodyPr/>
        <a:lstStyle/>
        <a:p>
          <a:endParaRPr lang="en-US"/>
        </a:p>
      </dgm:t>
    </dgm:pt>
    <dgm:pt modelId="{79CC9400-652A-4A59-9CA1-32BABFCDF363}" type="sibTrans" cxnId="{BD54B8D0-31C2-478F-8369-55F7A274F1AA}">
      <dgm:prSet/>
      <dgm:spPr/>
      <dgm:t>
        <a:bodyPr/>
        <a:lstStyle/>
        <a:p>
          <a:endParaRPr lang="en-US"/>
        </a:p>
      </dgm:t>
    </dgm:pt>
    <dgm:pt modelId="{6B86A42B-DC6D-4F7C-8708-5A1424F0FC8A}">
      <dgm:prSet/>
      <dgm:spPr/>
      <dgm:t>
        <a:bodyPr/>
        <a:lstStyle/>
        <a:p>
          <a:r>
            <a:rPr lang="en-US" smtClean="0"/>
            <a:t>Resolution and recovery</a:t>
          </a:r>
          <a:endParaRPr lang="en-US" dirty="0" smtClean="0"/>
        </a:p>
      </dgm:t>
    </dgm:pt>
    <dgm:pt modelId="{0C858DE8-8569-4A42-A20D-DFC6E8AB410E}" type="parTrans" cxnId="{03F7DD28-462F-480C-A8B0-EE18D42FA58B}">
      <dgm:prSet/>
      <dgm:spPr/>
      <dgm:t>
        <a:bodyPr/>
        <a:lstStyle/>
        <a:p>
          <a:endParaRPr lang="en-US"/>
        </a:p>
      </dgm:t>
    </dgm:pt>
    <dgm:pt modelId="{5C7BF8C8-ED21-4D5B-85F6-8E194623F819}" type="sibTrans" cxnId="{03F7DD28-462F-480C-A8B0-EE18D42FA58B}">
      <dgm:prSet/>
      <dgm:spPr/>
      <dgm:t>
        <a:bodyPr/>
        <a:lstStyle/>
        <a:p>
          <a:endParaRPr lang="en-US"/>
        </a:p>
      </dgm:t>
    </dgm:pt>
    <dgm:pt modelId="{1A66E9EC-C9F2-497D-8649-743AB4FEB5FD}">
      <dgm:prSet/>
      <dgm:spPr/>
      <dgm:t>
        <a:bodyPr/>
        <a:lstStyle/>
        <a:p>
          <a:r>
            <a:rPr lang="en-US" smtClean="0"/>
            <a:t>Closure</a:t>
          </a:r>
          <a:endParaRPr lang="en-US" dirty="0" smtClean="0"/>
        </a:p>
      </dgm:t>
    </dgm:pt>
    <dgm:pt modelId="{72FAE8BD-E7AF-4000-9E0D-F6AA891E26CE}" type="parTrans" cxnId="{C09FDAE9-8153-4B10-B9DB-258793ED53A5}">
      <dgm:prSet/>
      <dgm:spPr/>
      <dgm:t>
        <a:bodyPr/>
        <a:lstStyle/>
        <a:p>
          <a:endParaRPr lang="en-US"/>
        </a:p>
      </dgm:t>
    </dgm:pt>
    <dgm:pt modelId="{94AF41E5-5A68-4C30-9313-C9B7E87BD0CD}" type="sibTrans" cxnId="{C09FDAE9-8153-4B10-B9DB-258793ED53A5}">
      <dgm:prSet/>
      <dgm:spPr/>
      <dgm:t>
        <a:bodyPr/>
        <a:lstStyle/>
        <a:p>
          <a:endParaRPr lang="en-US"/>
        </a:p>
      </dgm:t>
    </dgm:pt>
    <dgm:pt modelId="{2CC0C78D-85CD-424E-A095-7FA6EE9CC259}" type="pres">
      <dgm:prSet presAssocID="{DCB7B9DC-107C-4D03-B37B-20BFB4CA1986}" presName="diagram" presStyleCnt="0">
        <dgm:presLayoutVars>
          <dgm:dir/>
          <dgm:resizeHandles val="exact"/>
        </dgm:presLayoutVars>
      </dgm:prSet>
      <dgm:spPr/>
      <dgm:t>
        <a:bodyPr/>
        <a:lstStyle/>
        <a:p>
          <a:endParaRPr lang="id-ID"/>
        </a:p>
      </dgm:t>
    </dgm:pt>
    <dgm:pt modelId="{3D1A1F72-748E-4076-8268-8088A02A5DCC}" type="pres">
      <dgm:prSet presAssocID="{CD468E0B-2DD1-41EC-A141-C337B58B7623}" presName="node" presStyleLbl="node1" presStyleIdx="0" presStyleCnt="9">
        <dgm:presLayoutVars>
          <dgm:bulletEnabled val="1"/>
        </dgm:presLayoutVars>
      </dgm:prSet>
      <dgm:spPr/>
      <dgm:t>
        <a:bodyPr/>
        <a:lstStyle/>
        <a:p>
          <a:endParaRPr lang="id-ID"/>
        </a:p>
      </dgm:t>
    </dgm:pt>
    <dgm:pt modelId="{40FFDADD-EA3A-47C4-86FE-23BC192F36FB}" type="pres">
      <dgm:prSet presAssocID="{51962A72-FDF0-4739-97E5-77E2F96ABD25}" presName="sibTrans" presStyleLbl="sibTrans2D1" presStyleIdx="0" presStyleCnt="8"/>
      <dgm:spPr/>
      <dgm:t>
        <a:bodyPr/>
        <a:lstStyle/>
        <a:p>
          <a:endParaRPr lang="id-ID"/>
        </a:p>
      </dgm:t>
    </dgm:pt>
    <dgm:pt modelId="{CBC2B6BA-A7D2-4FC4-BDEB-6D724FF2EBA8}" type="pres">
      <dgm:prSet presAssocID="{51962A72-FDF0-4739-97E5-77E2F96ABD25}" presName="connectorText" presStyleLbl="sibTrans2D1" presStyleIdx="0" presStyleCnt="8"/>
      <dgm:spPr/>
      <dgm:t>
        <a:bodyPr/>
        <a:lstStyle/>
        <a:p>
          <a:endParaRPr lang="id-ID"/>
        </a:p>
      </dgm:t>
    </dgm:pt>
    <dgm:pt modelId="{F7D3C080-F24A-4C4B-B0C7-F21AB4809553}" type="pres">
      <dgm:prSet presAssocID="{D6BCCB5F-3A0E-4687-A406-A48D1A6D82D4}" presName="node" presStyleLbl="node1" presStyleIdx="1" presStyleCnt="9">
        <dgm:presLayoutVars>
          <dgm:bulletEnabled val="1"/>
        </dgm:presLayoutVars>
      </dgm:prSet>
      <dgm:spPr/>
      <dgm:t>
        <a:bodyPr/>
        <a:lstStyle/>
        <a:p>
          <a:endParaRPr lang="id-ID"/>
        </a:p>
      </dgm:t>
    </dgm:pt>
    <dgm:pt modelId="{5A2597D2-162A-4668-BDA5-7ED64B5F74EC}" type="pres">
      <dgm:prSet presAssocID="{96D0A9ED-F577-40A4-8EBC-D251B847BECD}" presName="sibTrans" presStyleLbl="sibTrans2D1" presStyleIdx="1" presStyleCnt="8"/>
      <dgm:spPr/>
      <dgm:t>
        <a:bodyPr/>
        <a:lstStyle/>
        <a:p>
          <a:endParaRPr lang="id-ID"/>
        </a:p>
      </dgm:t>
    </dgm:pt>
    <dgm:pt modelId="{067CAD89-43DA-43FB-90EB-C626F17FDA8C}" type="pres">
      <dgm:prSet presAssocID="{96D0A9ED-F577-40A4-8EBC-D251B847BECD}" presName="connectorText" presStyleLbl="sibTrans2D1" presStyleIdx="1" presStyleCnt="8"/>
      <dgm:spPr/>
      <dgm:t>
        <a:bodyPr/>
        <a:lstStyle/>
        <a:p>
          <a:endParaRPr lang="id-ID"/>
        </a:p>
      </dgm:t>
    </dgm:pt>
    <dgm:pt modelId="{C83DD4E3-CB6E-4B62-8C6F-72258ABCFC8E}" type="pres">
      <dgm:prSet presAssocID="{3A7A5B54-DAD6-4EC5-97FD-67248282FF93}" presName="node" presStyleLbl="node1" presStyleIdx="2" presStyleCnt="9">
        <dgm:presLayoutVars>
          <dgm:bulletEnabled val="1"/>
        </dgm:presLayoutVars>
      </dgm:prSet>
      <dgm:spPr/>
      <dgm:t>
        <a:bodyPr/>
        <a:lstStyle/>
        <a:p>
          <a:endParaRPr lang="id-ID"/>
        </a:p>
      </dgm:t>
    </dgm:pt>
    <dgm:pt modelId="{CEBFE589-82AC-4A4D-A1EB-35E97B102AEF}" type="pres">
      <dgm:prSet presAssocID="{F7B31A83-27DC-4364-A6FC-899B8016952E}" presName="sibTrans" presStyleLbl="sibTrans2D1" presStyleIdx="2" presStyleCnt="8"/>
      <dgm:spPr/>
      <dgm:t>
        <a:bodyPr/>
        <a:lstStyle/>
        <a:p>
          <a:endParaRPr lang="id-ID"/>
        </a:p>
      </dgm:t>
    </dgm:pt>
    <dgm:pt modelId="{07A0D183-7EB1-4B18-AE54-9EFC43769C27}" type="pres">
      <dgm:prSet presAssocID="{F7B31A83-27DC-4364-A6FC-899B8016952E}" presName="connectorText" presStyleLbl="sibTrans2D1" presStyleIdx="2" presStyleCnt="8"/>
      <dgm:spPr/>
      <dgm:t>
        <a:bodyPr/>
        <a:lstStyle/>
        <a:p>
          <a:endParaRPr lang="id-ID"/>
        </a:p>
      </dgm:t>
    </dgm:pt>
    <dgm:pt modelId="{7F55F6B4-A520-4208-8011-3AACFCFBB0A6}" type="pres">
      <dgm:prSet presAssocID="{72BEBEE2-D556-4C11-B05A-6C8145DDAA23}" presName="node" presStyleLbl="node1" presStyleIdx="3" presStyleCnt="9">
        <dgm:presLayoutVars>
          <dgm:bulletEnabled val="1"/>
        </dgm:presLayoutVars>
      </dgm:prSet>
      <dgm:spPr/>
      <dgm:t>
        <a:bodyPr/>
        <a:lstStyle/>
        <a:p>
          <a:endParaRPr lang="en-US"/>
        </a:p>
      </dgm:t>
    </dgm:pt>
    <dgm:pt modelId="{66A948CF-8637-4CDA-B684-3D50B9A5F9C8}" type="pres">
      <dgm:prSet presAssocID="{0514B7CE-6E36-4A4B-A007-5CBD6E92FBE4}" presName="sibTrans" presStyleLbl="sibTrans2D1" presStyleIdx="3" presStyleCnt="8"/>
      <dgm:spPr/>
      <dgm:t>
        <a:bodyPr/>
        <a:lstStyle/>
        <a:p>
          <a:endParaRPr lang="id-ID"/>
        </a:p>
      </dgm:t>
    </dgm:pt>
    <dgm:pt modelId="{5685F2DB-A8AB-4551-B0DF-D72D8B8E913D}" type="pres">
      <dgm:prSet presAssocID="{0514B7CE-6E36-4A4B-A007-5CBD6E92FBE4}" presName="connectorText" presStyleLbl="sibTrans2D1" presStyleIdx="3" presStyleCnt="8"/>
      <dgm:spPr/>
      <dgm:t>
        <a:bodyPr/>
        <a:lstStyle/>
        <a:p>
          <a:endParaRPr lang="id-ID"/>
        </a:p>
      </dgm:t>
    </dgm:pt>
    <dgm:pt modelId="{8FB16F9C-4C2F-4107-93B9-4361A00485D4}" type="pres">
      <dgm:prSet presAssocID="{A2C3E9FB-8E95-464D-8D2C-DA88E1758802}" presName="node" presStyleLbl="node1" presStyleIdx="4" presStyleCnt="9">
        <dgm:presLayoutVars>
          <dgm:bulletEnabled val="1"/>
        </dgm:presLayoutVars>
      </dgm:prSet>
      <dgm:spPr/>
      <dgm:t>
        <a:bodyPr/>
        <a:lstStyle/>
        <a:p>
          <a:endParaRPr lang="id-ID"/>
        </a:p>
      </dgm:t>
    </dgm:pt>
    <dgm:pt modelId="{31B8FB46-91ED-40BA-B446-08AA79784237}" type="pres">
      <dgm:prSet presAssocID="{FBBC2E1B-D8FF-4BDE-827B-CEC32A1FDEC3}" presName="sibTrans" presStyleLbl="sibTrans2D1" presStyleIdx="4" presStyleCnt="8"/>
      <dgm:spPr/>
      <dgm:t>
        <a:bodyPr/>
        <a:lstStyle/>
        <a:p>
          <a:endParaRPr lang="id-ID"/>
        </a:p>
      </dgm:t>
    </dgm:pt>
    <dgm:pt modelId="{6A7C4183-4984-4D89-8FEC-6F1CB01497EE}" type="pres">
      <dgm:prSet presAssocID="{FBBC2E1B-D8FF-4BDE-827B-CEC32A1FDEC3}" presName="connectorText" presStyleLbl="sibTrans2D1" presStyleIdx="4" presStyleCnt="8"/>
      <dgm:spPr/>
      <dgm:t>
        <a:bodyPr/>
        <a:lstStyle/>
        <a:p>
          <a:endParaRPr lang="id-ID"/>
        </a:p>
      </dgm:t>
    </dgm:pt>
    <dgm:pt modelId="{9372EAA9-286E-4F70-B1CA-55E0BFB532FB}" type="pres">
      <dgm:prSet presAssocID="{7D7AE5AA-E2BF-4B24-ABB0-92A64836AF10}" presName="node" presStyleLbl="node1" presStyleIdx="5" presStyleCnt="9">
        <dgm:presLayoutVars>
          <dgm:bulletEnabled val="1"/>
        </dgm:presLayoutVars>
      </dgm:prSet>
      <dgm:spPr/>
      <dgm:t>
        <a:bodyPr/>
        <a:lstStyle/>
        <a:p>
          <a:endParaRPr lang="id-ID"/>
        </a:p>
      </dgm:t>
    </dgm:pt>
    <dgm:pt modelId="{EB99D62C-2B68-42AE-9C57-83D73AD2FD53}" type="pres">
      <dgm:prSet presAssocID="{E126BA5C-A798-4339-AEC0-83E87F89160A}" presName="sibTrans" presStyleLbl="sibTrans2D1" presStyleIdx="5" presStyleCnt="8"/>
      <dgm:spPr/>
      <dgm:t>
        <a:bodyPr/>
        <a:lstStyle/>
        <a:p>
          <a:endParaRPr lang="id-ID"/>
        </a:p>
      </dgm:t>
    </dgm:pt>
    <dgm:pt modelId="{2881DAA1-836F-434D-8F24-3A3799E09215}" type="pres">
      <dgm:prSet presAssocID="{E126BA5C-A798-4339-AEC0-83E87F89160A}" presName="connectorText" presStyleLbl="sibTrans2D1" presStyleIdx="5" presStyleCnt="8"/>
      <dgm:spPr/>
      <dgm:t>
        <a:bodyPr/>
        <a:lstStyle/>
        <a:p>
          <a:endParaRPr lang="id-ID"/>
        </a:p>
      </dgm:t>
    </dgm:pt>
    <dgm:pt modelId="{4C749F5B-88B4-404E-AF7A-4E02194FC193}" type="pres">
      <dgm:prSet presAssocID="{494703DC-172D-406E-8DF5-E2EFF203CC3B}" presName="node" presStyleLbl="node1" presStyleIdx="6" presStyleCnt="9">
        <dgm:presLayoutVars>
          <dgm:bulletEnabled val="1"/>
        </dgm:presLayoutVars>
      </dgm:prSet>
      <dgm:spPr/>
      <dgm:t>
        <a:bodyPr/>
        <a:lstStyle/>
        <a:p>
          <a:endParaRPr lang="id-ID"/>
        </a:p>
      </dgm:t>
    </dgm:pt>
    <dgm:pt modelId="{2C3DD54D-87F6-4A2E-94C1-8BA0558E24DF}" type="pres">
      <dgm:prSet presAssocID="{79CC9400-652A-4A59-9CA1-32BABFCDF363}" presName="sibTrans" presStyleLbl="sibTrans2D1" presStyleIdx="6" presStyleCnt="8"/>
      <dgm:spPr/>
      <dgm:t>
        <a:bodyPr/>
        <a:lstStyle/>
        <a:p>
          <a:endParaRPr lang="id-ID"/>
        </a:p>
      </dgm:t>
    </dgm:pt>
    <dgm:pt modelId="{63EF8063-4E07-4E90-8434-79B0603E0560}" type="pres">
      <dgm:prSet presAssocID="{79CC9400-652A-4A59-9CA1-32BABFCDF363}" presName="connectorText" presStyleLbl="sibTrans2D1" presStyleIdx="6" presStyleCnt="8"/>
      <dgm:spPr/>
      <dgm:t>
        <a:bodyPr/>
        <a:lstStyle/>
        <a:p>
          <a:endParaRPr lang="id-ID"/>
        </a:p>
      </dgm:t>
    </dgm:pt>
    <dgm:pt modelId="{6062FBE5-8376-485B-9471-0ED8D1BDD39E}" type="pres">
      <dgm:prSet presAssocID="{6B86A42B-DC6D-4F7C-8708-5A1424F0FC8A}" presName="node" presStyleLbl="node1" presStyleIdx="7" presStyleCnt="9">
        <dgm:presLayoutVars>
          <dgm:bulletEnabled val="1"/>
        </dgm:presLayoutVars>
      </dgm:prSet>
      <dgm:spPr/>
      <dgm:t>
        <a:bodyPr/>
        <a:lstStyle/>
        <a:p>
          <a:endParaRPr lang="id-ID"/>
        </a:p>
      </dgm:t>
    </dgm:pt>
    <dgm:pt modelId="{C21AFEBC-9B98-4267-B793-BA05A2C120C2}" type="pres">
      <dgm:prSet presAssocID="{5C7BF8C8-ED21-4D5B-85F6-8E194623F819}" presName="sibTrans" presStyleLbl="sibTrans2D1" presStyleIdx="7" presStyleCnt="8"/>
      <dgm:spPr/>
      <dgm:t>
        <a:bodyPr/>
        <a:lstStyle/>
        <a:p>
          <a:endParaRPr lang="id-ID"/>
        </a:p>
      </dgm:t>
    </dgm:pt>
    <dgm:pt modelId="{6F1520A7-91E8-44A0-AC81-8B195AECBCB7}" type="pres">
      <dgm:prSet presAssocID="{5C7BF8C8-ED21-4D5B-85F6-8E194623F819}" presName="connectorText" presStyleLbl="sibTrans2D1" presStyleIdx="7" presStyleCnt="8"/>
      <dgm:spPr/>
      <dgm:t>
        <a:bodyPr/>
        <a:lstStyle/>
        <a:p>
          <a:endParaRPr lang="id-ID"/>
        </a:p>
      </dgm:t>
    </dgm:pt>
    <dgm:pt modelId="{1E7C578E-0E1B-43CD-B970-898E26F00D4B}" type="pres">
      <dgm:prSet presAssocID="{1A66E9EC-C9F2-497D-8649-743AB4FEB5FD}" presName="node" presStyleLbl="node1" presStyleIdx="8" presStyleCnt="9">
        <dgm:presLayoutVars>
          <dgm:bulletEnabled val="1"/>
        </dgm:presLayoutVars>
      </dgm:prSet>
      <dgm:spPr/>
      <dgm:t>
        <a:bodyPr/>
        <a:lstStyle/>
        <a:p>
          <a:endParaRPr lang="id-ID"/>
        </a:p>
      </dgm:t>
    </dgm:pt>
  </dgm:ptLst>
  <dgm:cxnLst>
    <dgm:cxn modelId="{46801FBF-BD29-43B4-9B06-4E7813B53B20}" type="presOf" srcId="{F7B31A83-27DC-4364-A6FC-899B8016952E}" destId="{07A0D183-7EB1-4B18-AE54-9EFC43769C27}" srcOrd="1" destOrd="0" presId="urn:microsoft.com/office/officeart/2005/8/layout/process5"/>
    <dgm:cxn modelId="{3831C237-D346-4A3F-BB72-C4AA5DB5CD3A}" type="presOf" srcId="{96D0A9ED-F577-40A4-8EBC-D251B847BECD}" destId="{067CAD89-43DA-43FB-90EB-C626F17FDA8C}" srcOrd="1" destOrd="0" presId="urn:microsoft.com/office/officeart/2005/8/layout/process5"/>
    <dgm:cxn modelId="{94008768-B934-4D78-B402-EE910471A450}" type="presOf" srcId="{5C7BF8C8-ED21-4D5B-85F6-8E194623F819}" destId="{6F1520A7-91E8-44A0-AC81-8B195AECBCB7}" srcOrd="1" destOrd="0" presId="urn:microsoft.com/office/officeart/2005/8/layout/process5"/>
    <dgm:cxn modelId="{727944C1-E63F-4452-A761-A90EBA5267DA}" srcId="{DCB7B9DC-107C-4D03-B37B-20BFB4CA1986}" destId="{7D7AE5AA-E2BF-4B24-ABB0-92A64836AF10}" srcOrd="5" destOrd="0" parTransId="{D4E96C1D-98E7-49D1-8C86-FD300C13237D}" sibTransId="{E126BA5C-A798-4339-AEC0-83E87F89160A}"/>
    <dgm:cxn modelId="{684D7F92-5E78-46BE-957F-E314FAFBC2A8}" type="presOf" srcId="{51962A72-FDF0-4739-97E5-77E2F96ABD25}" destId="{40FFDADD-EA3A-47C4-86FE-23BC192F36FB}" srcOrd="0" destOrd="0" presId="urn:microsoft.com/office/officeart/2005/8/layout/process5"/>
    <dgm:cxn modelId="{B94503A5-0269-4D15-ABE2-7F49326BB195}" type="presOf" srcId="{DCB7B9DC-107C-4D03-B37B-20BFB4CA1986}" destId="{2CC0C78D-85CD-424E-A095-7FA6EE9CC259}" srcOrd="0" destOrd="0" presId="urn:microsoft.com/office/officeart/2005/8/layout/process5"/>
    <dgm:cxn modelId="{3A4F5002-B39E-4C38-AA26-E73D215CC5C1}" srcId="{DCB7B9DC-107C-4D03-B37B-20BFB4CA1986}" destId="{A2C3E9FB-8E95-464D-8D2C-DA88E1758802}" srcOrd="4" destOrd="0" parTransId="{ADEB6ED3-8E1F-410A-92A3-2A4280090BD8}" sibTransId="{FBBC2E1B-D8FF-4BDE-827B-CEC32A1FDEC3}"/>
    <dgm:cxn modelId="{FD0012BC-D2CC-49BA-A04A-E9B8647962F0}" type="presOf" srcId="{CD468E0B-2DD1-41EC-A141-C337B58B7623}" destId="{3D1A1F72-748E-4076-8268-8088A02A5DCC}" srcOrd="0" destOrd="0" presId="urn:microsoft.com/office/officeart/2005/8/layout/process5"/>
    <dgm:cxn modelId="{E491BA58-3670-47DB-8FDA-939449661B68}" type="presOf" srcId="{A2C3E9FB-8E95-464D-8D2C-DA88E1758802}" destId="{8FB16F9C-4C2F-4107-93B9-4361A00485D4}" srcOrd="0" destOrd="0" presId="urn:microsoft.com/office/officeart/2005/8/layout/process5"/>
    <dgm:cxn modelId="{3EFBAA05-4C02-4CCC-A325-A3E623DDEBAD}" srcId="{DCB7B9DC-107C-4D03-B37B-20BFB4CA1986}" destId="{D6BCCB5F-3A0E-4687-A406-A48D1A6D82D4}" srcOrd="1" destOrd="0" parTransId="{EC9BE4EF-2AD9-4E9B-BC6E-E76F246E5AFD}" sibTransId="{96D0A9ED-F577-40A4-8EBC-D251B847BECD}"/>
    <dgm:cxn modelId="{03F7DD28-462F-480C-A8B0-EE18D42FA58B}" srcId="{DCB7B9DC-107C-4D03-B37B-20BFB4CA1986}" destId="{6B86A42B-DC6D-4F7C-8708-5A1424F0FC8A}" srcOrd="7" destOrd="0" parTransId="{0C858DE8-8569-4A42-A20D-DFC6E8AB410E}" sibTransId="{5C7BF8C8-ED21-4D5B-85F6-8E194623F819}"/>
    <dgm:cxn modelId="{DBC4B2EB-006E-4DC6-ABD3-B74BFDC6D616}" type="presOf" srcId="{5C7BF8C8-ED21-4D5B-85F6-8E194623F819}" destId="{C21AFEBC-9B98-4267-B793-BA05A2C120C2}" srcOrd="0" destOrd="0" presId="urn:microsoft.com/office/officeart/2005/8/layout/process5"/>
    <dgm:cxn modelId="{BD54B8D0-31C2-478F-8369-55F7A274F1AA}" srcId="{DCB7B9DC-107C-4D03-B37B-20BFB4CA1986}" destId="{494703DC-172D-406E-8DF5-E2EFF203CC3B}" srcOrd="6" destOrd="0" parTransId="{CED016BA-ABB7-482D-9FEC-ADFB373BE72A}" sibTransId="{79CC9400-652A-4A59-9CA1-32BABFCDF363}"/>
    <dgm:cxn modelId="{A4E7D339-220B-4279-B61A-D7FA2145B033}" type="presOf" srcId="{79CC9400-652A-4A59-9CA1-32BABFCDF363}" destId="{63EF8063-4E07-4E90-8434-79B0603E0560}" srcOrd="1" destOrd="0" presId="urn:microsoft.com/office/officeart/2005/8/layout/process5"/>
    <dgm:cxn modelId="{BD534CF1-713D-4A9F-A294-5D7E680F4F26}" srcId="{DCB7B9DC-107C-4D03-B37B-20BFB4CA1986}" destId="{72BEBEE2-D556-4C11-B05A-6C8145DDAA23}" srcOrd="3" destOrd="0" parTransId="{16B1E2B6-BD14-4CCA-9ED1-950B4022DCB5}" sibTransId="{0514B7CE-6E36-4A4B-A007-5CBD6E92FBE4}"/>
    <dgm:cxn modelId="{DDDDA21D-D037-418B-B949-818154B5B399}" type="presOf" srcId="{79CC9400-652A-4A59-9CA1-32BABFCDF363}" destId="{2C3DD54D-87F6-4A2E-94C1-8BA0558E24DF}" srcOrd="0" destOrd="0" presId="urn:microsoft.com/office/officeart/2005/8/layout/process5"/>
    <dgm:cxn modelId="{2C8E8587-1AD0-44F1-8D33-E00B693A60C3}" type="presOf" srcId="{FBBC2E1B-D8FF-4BDE-827B-CEC32A1FDEC3}" destId="{31B8FB46-91ED-40BA-B446-08AA79784237}" srcOrd="0" destOrd="0" presId="urn:microsoft.com/office/officeart/2005/8/layout/process5"/>
    <dgm:cxn modelId="{84D6617E-E95D-4B7B-93FC-46AD306CD1D2}" type="presOf" srcId="{D6BCCB5F-3A0E-4687-A406-A48D1A6D82D4}" destId="{F7D3C080-F24A-4C4B-B0C7-F21AB4809553}" srcOrd="0" destOrd="0" presId="urn:microsoft.com/office/officeart/2005/8/layout/process5"/>
    <dgm:cxn modelId="{EB4E9540-22F2-4991-B4EB-19F2FD3BE6F9}" type="presOf" srcId="{72BEBEE2-D556-4C11-B05A-6C8145DDAA23}" destId="{7F55F6B4-A520-4208-8011-3AACFCFBB0A6}" srcOrd="0" destOrd="0" presId="urn:microsoft.com/office/officeart/2005/8/layout/process5"/>
    <dgm:cxn modelId="{E665A1C3-8141-4704-B1C4-9EE6550A5A61}" type="presOf" srcId="{7D7AE5AA-E2BF-4B24-ABB0-92A64836AF10}" destId="{9372EAA9-286E-4F70-B1CA-55E0BFB532FB}" srcOrd="0" destOrd="0" presId="urn:microsoft.com/office/officeart/2005/8/layout/process5"/>
    <dgm:cxn modelId="{5253369D-DDF4-4598-ABAA-BB6BD3695C70}" type="presOf" srcId="{6B86A42B-DC6D-4F7C-8708-5A1424F0FC8A}" destId="{6062FBE5-8376-485B-9471-0ED8D1BDD39E}" srcOrd="0" destOrd="0" presId="urn:microsoft.com/office/officeart/2005/8/layout/process5"/>
    <dgm:cxn modelId="{96EDD34E-52CF-453A-8F5D-260E39A2015B}" type="presOf" srcId="{E126BA5C-A798-4339-AEC0-83E87F89160A}" destId="{2881DAA1-836F-434D-8F24-3A3799E09215}" srcOrd="1" destOrd="0" presId="urn:microsoft.com/office/officeart/2005/8/layout/process5"/>
    <dgm:cxn modelId="{4FA522A6-498F-4410-8789-CD78722BF99C}" srcId="{DCB7B9DC-107C-4D03-B37B-20BFB4CA1986}" destId="{CD468E0B-2DD1-41EC-A141-C337B58B7623}" srcOrd="0" destOrd="0" parTransId="{9E2C163C-9BEB-43BF-ADAC-76ACDD7CCFE4}" sibTransId="{51962A72-FDF0-4739-97E5-77E2F96ABD25}"/>
    <dgm:cxn modelId="{FB7D95CF-CB90-4EEE-803D-6CEC68915DB1}" type="presOf" srcId="{96D0A9ED-F577-40A4-8EBC-D251B847BECD}" destId="{5A2597D2-162A-4668-BDA5-7ED64B5F74EC}" srcOrd="0" destOrd="0" presId="urn:microsoft.com/office/officeart/2005/8/layout/process5"/>
    <dgm:cxn modelId="{A3D97679-D607-47B2-B614-E4B496515011}" type="presOf" srcId="{0514B7CE-6E36-4A4B-A007-5CBD6E92FBE4}" destId="{66A948CF-8637-4CDA-B684-3D50B9A5F9C8}" srcOrd="0" destOrd="0" presId="urn:microsoft.com/office/officeart/2005/8/layout/process5"/>
    <dgm:cxn modelId="{A6D9BF54-2F4D-43D3-8A04-27B67320483D}" type="presOf" srcId="{51962A72-FDF0-4739-97E5-77E2F96ABD25}" destId="{CBC2B6BA-A7D2-4FC4-BDEB-6D724FF2EBA8}" srcOrd="1" destOrd="0" presId="urn:microsoft.com/office/officeart/2005/8/layout/process5"/>
    <dgm:cxn modelId="{E718945C-0C47-4035-8222-857EABE269C4}" srcId="{DCB7B9DC-107C-4D03-B37B-20BFB4CA1986}" destId="{3A7A5B54-DAD6-4EC5-97FD-67248282FF93}" srcOrd="2" destOrd="0" parTransId="{7E45972F-A9B3-41D4-B105-1EA52D31F062}" sibTransId="{F7B31A83-27DC-4364-A6FC-899B8016952E}"/>
    <dgm:cxn modelId="{93BFBDD7-5C1D-441C-9843-5BD22863F263}" type="presOf" srcId="{494703DC-172D-406E-8DF5-E2EFF203CC3B}" destId="{4C749F5B-88B4-404E-AF7A-4E02194FC193}" srcOrd="0" destOrd="0" presId="urn:microsoft.com/office/officeart/2005/8/layout/process5"/>
    <dgm:cxn modelId="{5DA38AE6-23D2-4975-8FAE-AB463B34DAD1}" type="presOf" srcId="{E126BA5C-A798-4339-AEC0-83E87F89160A}" destId="{EB99D62C-2B68-42AE-9C57-83D73AD2FD53}" srcOrd="0" destOrd="0" presId="urn:microsoft.com/office/officeart/2005/8/layout/process5"/>
    <dgm:cxn modelId="{3DD1A8A8-E04A-4039-B4C2-DE90668A7FE1}" type="presOf" srcId="{1A66E9EC-C9F2-497D-8649-743AB4FEB5FD}" destId="{1E7C578E-0E1B-43CD-B970-898E26F00D4B}" srcOrd="0" destOrd="0" presId="urn:microsoft.com/office/officeart/2005/8/layout/process5"/>
    <dgm:cxn modelId="{76F7AB63-B3F8-443A-9F6E-A0165E57A4C7}" type="presOf" srcId="{FBBC2E1B-D8FF-4BDE-827B-CEC32A1FDEC3}" destId="{6A7C4183-4984-4D89-8FEC-6F1CB01497EE}" srcOrd="1" destOrd="0" presId="urn:microsoft.com/office/officeart/2005/8/layout/process5"/>
    <dgm:cxn modelId="{FF4036DC-2FC3-4413-83C6-A78546BE706E}" type="presOf" srcId="{3A7A5B54-DAD6-4EC5-97FD-67248282FF93}" destId="{C83DD4E3-CB6E-4B62-8C6F-72258ABCFC8E}" srcOrd="0" destOrd="0" presId="urn:microsoft.com/office/officeart/2005/8/layout/process5"/>
    <dgm:cxn modelId="{9AD05EA3-289E-4433-9C18-DD3BFC08B346}" type="presOf" srcId="{0514B7CE-6E36-4A4B-A007-5CBD6E92FBE4}" destId="{5685F2DB-A8AB-4551-B0DF-D72D8B8E913D}" srcOrd="1" destOrd="0" presId="urn:microsoft.com/office/officeart/2005/8/layout/process5"/>
    <dgm:cxn modelId="{C09FDAE9-8153-4B10-B9DB-258793ED53A5}" srcId="{DCB7B9DC-107C-4D03-B37B-20BFB4CA1986}" destId="{1A66E9EC-C9F2-497D-8649-743AB4FEB5FD}" srcOrd="8" destOrd="0" parTransId="{72FAE8BD-E7AF-4000-9E0D-F6AA891E26CE}" sibTransId="{94AF41E5-5A68-4C30-9313-C9B7E87BD0CD}"/>
    <dgm:cxn modelId="{B268D3F1-AB1E-4F39-8B54-9CD98BF2FAEA}" type="presOf" srcId="{F7B31A83-27DC-4364-A6FC-899B8016952E}" destId="{CEBFE589-82AC-4A4D-A1EB-35E97B102AEF}" srcOrd="0" destOrd="0" presId="urn:microsoft.com/office/officeart/2005/8/layout/process5"/>
    <dgm:cxn modelId="{9DE4A880-E3EC-4476-AB36-1B7BF2233D22}" type="presParOf" srcId="{2CC0C78D-85CD-424E-A095-7FA6EE9CC259}" destId="{3D1A1F72-748E-4076-8268-8088A02A5DCC}" srcOrd="0" destOrd="0" presId="urn:microsoft.com/office/officeart/2005/8/layout/process5"/>
    <dgm:cxn modelId="{8C3D459E-53FD-438C-AF83-CF50DC928DD5}" type="presParOf" srcId="{2CC0C78D-85CD-424E-A095-7FA6EE9CC259}" destId="{40FFDADD-EA3A-47C4-86FE-23BC192F36FB}" srcOrd="1" destOrd="0" presId="urn:microsoft.com/office/officeart/2005/8/layout/process5"/>
    <dgm:cxn modelId="{2719B527-6573-4B68-9623-DBC46BE843E2}" type="presParOf" srcId="{40FFDADD-EA3A-47C4-86FE-23BC192F36FB}" destId="{CBC2B6BA-A7D2-4FC4-BDEB-6D724FF2EBA8}" srcOrd="0" destOrd="0" presId="urn:microsoft.com/office/officeart/2005/8/layout/process5"/>
    <dgm:cxn modelId="{B2DA9D87-73F2-41C2-91DC-B220339AE483}" type="presParOf" srcId="{2CC0C78D-85CD-424E-A095-7FA6EE9CC259}" destId="{F7D3C080-F24A-4C4B-B0C7-F21AB4809553}" srcOrd="2" destOrd="0" presId="urn:microsoft.com/office/officeart/2005/8/layout/process5"/>
    <dgm:cxn modelId="{5ADE1550-F0AD-4AE8-9EEF-DE399E6148D2}" type="presParOf" srcId="{2CC0C78D-85CD-424E-A095-7FA6EE9CC259}" destId="{5A2597D2-162A-4668-BDA5-7ED64B5F74EC}" srcOrd="3" destOrd="0" presId="urn:microsoft.com/office/officeart/2005/8/layout/process5"/>
    <dgm:cxn modelId="{49868F31-E054-4413-B0DC-A85F63089696}" type="presParOf" srcId="{5A2597D2-162A-4668-BDA5-7ED64B5F74EC}" destId="{067CAD89-43DA-43FB-90EB-C626F17FDA8C}" srcOrd="0" destOrd="0" presId="urn:microsoft.com/office/officeart/2005/8/layout/process5"/>
    <dgm:cxn modelId="{BDF1943A-C72B-4749-83D0-0A2B98B85160}" type="presParOf" srcId="{2CC0C78D-85CD-424E-A095-7FA6EE9CC259}" destId="{C83DD4E3-CB6E-4B62-8C6F-72258ABCFC8E}" srcOrd="4" destOrd="0" presId="urn:microsoft.com/office/officeart/2005/8/layout/process5"/>
    <dgm:cxn modelId="{75B9ACA4-A2E5-4DFB-9B56-2D003113EC96}" type="presParOf" srcId="{2CC0C78D-85CD-424E-A095-7FA6EE9CC259}" destId="{CEBFE589-82AC-4A4D-A1EB-35E97B102AEF}" srcOrd="5" destOrd="0" presId="urn:microsoft.com/office/officeart/2005/8/layout/process5"/>
    <dgm:cxn modelId="{28DBE8FA-044E-485B-8D73-7BE6173BB242}" type="presParOf" srcId="{CEBFE589-82AC-4A4D-A1EB-35E97B102AEF}" destId="{07A0D183-7EB1-4B18-AE54-9EFC43769C27}" srcOrd="0" destOrd="0" presId="urn:microsoft.com/office/officeart/2005/8/layout/process5"/>
    <dgm:cxn modelId="{D9491BBC-51DC-41E4-9232-F3E7DDED28C7}" type="presParOf" srcId="{2CC0C78D-85CD-424E-A095-7FA6EE9CC259}" destId="{7F55F6B4-A520-4208-8011-3AACFCFBB0A6}" srcOrd="6" destOrd="0" presId="urn:microsoft.com/office/officeart/2005/8/layout/process5"/>
    <dgm:cxn modelId="{BF39B633-109E-4614-A661-704294C1D2BD}" type="presParOf" srcId="{2CC0C78D-85CD-424E-A095-7FA6EE9CC259}" destId="{66A948CF-8637-4CDA-B684-3D50B9A5F9C8}" srcOrd="7" destOrd="0" presId="urn:microsoft.com/office/officeart/2005/8/layout/process5"/>
    <dgm:cxn modelId="{09CF42CF-DF42-457D-8260-EFCA6545E090}" type="presParOf" srcId="{66A948CF-8637-4CDA-B684-3D50B9A5F9C8}" destId="{5685F2DB-A8AB-4551-B0DF-D72D8B8E913D}" srcOrd="0" destOrd="0" presId="urn:microsoft.com/office/officeart/2005/8/layout/process5"/>
    <dgm:cxn modelId="{C8E78545-C072-49F6-B2A4-756F79F94FC4}" type="presParOf" srcId="{2CC0C78D-85CD-424E-A095-7FA6EE9CC259}" destId="{8FB16F9C-4C2F-4107-93B9-4361A00485D4}" srcOrd="8" destOrd="0" presId="urn:microsoft.com/office/officeart/2005/8/layout/process5"/>
    <dgm:cxn modelId="{1B4ADB2B-8478-48F7-924A-A27B50757F91}" type="presParOf" srcId="{2CC0C78D-85CD-424E-A095-7FA6EE9CC259}" destId="{31B8FB46-91ED-40BA-B446-08AA79784237}" srcOrd="9" destOrd="0" presId="urn:microsoft.com/office/officeart/2005/8/layout/process5"/>
    <dgm:cxn modelId="{18EEFEFA-77EB-4834-AA8D-20B9FE2E7B55}" type="presParOf" srcId="{31B8FB46-91ED-40BA-B446-08AA79784237}" destId="{6A7C4183-4984-4D89-8FEC-6F1CB01497EE}" srcOrd="0" destOrd="0" presId="urn:microsoft.com/office/officeart/2005/8/layout/process5"/>
    <dgm:cxn modelId="{78EE5AE6-8758-49E4-8768-614FBAC433DF}" type="presParOf" srcId="{2CC0C78D-85CD-424E-A095-7FA6EE9CC259}" destId="{9372EAA9-286E-4F70-B1CA-55E0BFB532FB}" srcOrd="10" destOrd="0" presId="urn:microsoft.com/office/officeart/2005/8/layout/process5"/>
    <dgm:cxn modelId="{23609730-0023-421E-A369-B4323C75C8B3}" type="presParOf" srcId="{2CC0C78D-85CD-424E-A095-7FA6EE9CC259}" destId="{EB99D62C-2B68-42AE-9C57-83D73AD2FD53}" srcOrd="11" destOrd="0" presId="urn:microsoft.com/office/officeart/2005/8/layout/process5"/>
    <dgm:cxn modelId="{B1117E61-F02E-457C-9003-FAAB8F581891}" type="presParOf" srcId="{EB99D62C-2B68-42AE-9C57-83D73AD2FD53}" destId="{2881DAA1-836F-434D-8F24-3A3799E09215}" srcOrd="0" destOrd="0" presId="urn:microsoft.com/office/officeart/2005/8/layout/process5"/>
    <dgm:cxn modelId="{E1B32387-5593-4925-91F6-5E317798F92F}" type="presParOf" srcId="{2CC0C78D-85CD-424E-A095-7FA6EE9CC259}" destId="{4C749F5B-88B4-404E-AF7A-4E02194FC193}" srcOrd="12" destOrd="0" presId="urn:microsoft.com/office/officeart/2005/8/layout/process5"/>
    <dgm:cxn modelId="{C9D09BED-A95D-4D16-93AB-9866C43C84BD}" type="presParOf" srcId="{2CC0C78D-85CD-424E-A095-7FA6EE9CC259}" destId="{2C3DD54D-87F6-4A2E-94C1-8BA0558E24DF}" srcOrd="13" destOrd="0" presId="urn:microsoft.com/office/officeart/2005/8/layout/process5"/>
    <dgm:cxn modelId="{D66E333B-6DB6-4EFE-A266-BE255DD20ED9}" type="presParOf" srcId="{2C3DD54D-87F6-4A2E-94C1-8BA0558E24DF}" destId="{63EF8063-4E07-4E90-8434-79B0603E0560}" srcOrd="0" destOrd="0" presId="urn:microsoft.com/office/officeart/2005/8/layout/process5"/>
    <dgm:cxn modelId="{5609A035-9BA7-4E2B-8FE7-A2457225424F}" type="presParOf" srcId="{2CC0C78D-85CD-424E-A095-7FA6EE9CC259}" destId="{6062FBE5-8376-485B-9471-0ED8D1BDD39E}" srcOrd="14" destOrd="0" presId="urn:microsoft.com/office/officeart/2005/8/layout/process5"/>
    <dgm:cxn modelId="{92F4C2DE-BB18-4B4E-9D8F-D22472A0C500}" type="presParOf" srcId="{2CC0C78D-85CD-424E-A095-7FA6EE9CC259}" destId="{C21AFEBC-9B98-4267-B793-BA05A2C120C2}" srcOrd="15" destOrd="0" presId="urn:microsoft.com/office/officeart/2005/8/layout/process5"/>
    <dgm:cxn modelId="{35007B99-42C5-40E7-85DF-79BA580478AB}" type="presParOf" srcId="{C21AFEBC-9B98-4267-B793-BA05A2C120C2}" destId="{6F1520A7-91E8-44A0-AC81-8B195AECBCB7}" srcOrd="0" destOrd="0" presId="urn:microsoft.com/office/officeart/2005/8/layout/process5"/>
    <dgm:cxn modelId="{D3E4B533-4CCA-4728-B453-450BD9F3CF80}" type="presParOf" srcId="{2CC0C78D-85CD-424E-A095-7FA6EE9CC259}" destId="{1E7C578E-0E1B-43CD-B970-898E26F00D4B}"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0A0CC9-952A-48CC-9B2B-969CD1D9E885}" type="doc">
      <dgm:prSet loTypeId="urn:microsoft.com/office/officeart/2005/8/layout/chevron2" loCatId="list" qsTypeId="urn:microsoft.com/office/officeart/2005/8/quickstyle/3d1" qsCatId="3D" csTypeId="urn:microsoft.com/office/officeart/2005/8/colors/colorful1#4" csCatId="colorful" phldr="1"/>
      <dgm:spPr/>
      <dgm:t>
        <a:bodyPr/>
        <a:lstStyle/>
        <a:p>
          <a:endParaRPr lang="en-US"/>
        </a:p>
      </dgm:t>
    </dgm:pt>
    <dgm:pt modelId="{15CB52DF-40E3-468E-9E25-EE9E75980BBD}">
      <dgm:prSet phldrT="[Text]"/>
      <dgm:spPr/>
      <dgm:t>
        <a:bodyPr/>
        <a:lstStyle/>
        <a:p>
          <a:r>
            <a:rPr lang="en-US" b="1" dirty="0" smtClean="0"/>
            <a:t>Identification</a:t>
          </a:r>
          <a:endParaRPr lang="en-US" dirty="0"/>
        </a:p>
      </dgm:t>
    </dgm:pt>
    <dgm:pt modelId="{ADF3C608-CFCB-4C4D-920A-23CCD79CF63D}" type="parTrans" cxnId="{6C96D9CD-97C9-4C16-8F8C-6C8C32BEC1E2}">
      <dgm:prSet/>
      <dgm:spPr/>
      <dgm:t>
        <a:bodyPr/>
        <a:lstStyle/>
        <a:p>
          <a:endParaRPr lang="en-US"/>
        </a:p>
      </dgm:t>
    </dgm:pt>
    <dgm:pt modelId="{A504F3EE-63ED-4523-A46C-C6E29795A63A}" type="sibTrans" cxnId="{6C96D9CD-97C9-4C16-8F8C-6C8C32BEC1E2}">
      <dgm:prSet/>
      <dgm:spPr/>
      <dgm:t>
        <a:bodyPr/>
        <a:lstStyle/>
        <a:p>
          <a:endParaRPr lang="en-US"/>
        </a:p>
      </dgm:t>
    </dgm:pt>
    <dgm:pt modelId="{215B61CB-59D7-4456-B0B3-A17D4DA05B52}">
      <dgm:prSet phldrT="[Text]"/>
      <dgm:spPr/>
      <dgm:t>
        <a:bodyPr/>
        <a:lstStyle/>
        <a:p>
          <a:r>
            <a:rPr lang="en-US" b="1" dirty="0" smtClean="0"/>
            <a:t>Categorization</a:t>
          </a:r>
          <a:endParaRPr lang="en-US" dirty="0"/>
        </a:p>
      </dgm:t>
    </dgm:pt>
    <dgm:pt modelId="{AA24C887-9FD8-4D05-818E-7866683A6F0A}" type="parTrans" cxnId="{AF0593D3-843C-4FCB-9445-1EEA4B8F90D6}">
      <dgm:prSet/>
      <dgm:spPr/>
      <dgm:t>
        <a:bodyPr/>
        <a:lstStyle/>
        <a:p>
          <a:endParaRPr lang="en-US"/>
        </a:p>
      </dgm:t>
    </dgm:pt>
    <dgm:pt modelId="{F90433C2-01C6-4B69-B3DC-FABA832E7238}" type="sibTrans" cxnId="{AF0593D3-843C-4FCB-9445-1EEA4B8F90D6}">
      <dgm:prSet/>
      <dgm:spPr/>
      <dgm:t>
        <a:bodyPr/>
        <a:lstStyle/>
        <a:p>
          <a:endParaRPr lang="en-US"/>
        </a:p>
      </dgm:t>
    </dgm:pt>
    <dgm:pt modelId="{C83DE421-5A80-4459-8618-C1EF5CCF6D05}">
      <dgm:prSet phldrT="[Text]"/>
      <dgm:spPr/>
      <dgm:t>
        <a:bodyPr/>
        <a:lstStyle/>
        <a:p>
          <a:r>
            <a:rPr lang="en-US" dirty="0" smtClean="0"/>
            <a:t>This will be important for both correct incident routing and trend analysis</a:t>
          </a:r>
          <a:endParaRPr lang="en-US" dirty="0"/>
        </a:p>
      </dgm:t>
    </dgm:pt>
    <dgm:pt modelId="{9E47E7F9-3D16-4FCA-AEE7-B3B445C25ECF}" type="parTrans" cxnId="{3FDFC742-160E-42D2-983A-AE4769DF0A6A}">
      <dgm:prSet/>
      <dgm:spPr/>
      <dgm:t>
        <a:bodyPr/>
        <a:lstStyle/>
        <a:p>
          <a:endParaRPr lang="en-US"/>
        </a:p>
      </dgm:t>
    </dgm:pt>
    <dgm:pt modelId="{80C94B76-8115-4424-93A6-EA9E24E40BE7}" type="sibTrans" cxnId="{3FDFC742-160E-42D2-983A-AE4769DF0A6A}">
      <dgm:prSet/>
      <dgm:spPr/>
      <dgm:t>
        <a:bodyPr/>
        <a:lstStyle/>
        <a:p>
          <a:endParaRPr lang="en-US"/>
        </a:p>
      </dgm:t>
    </dgm:pt>
    <dgm:pt modelId="{1BFD59A2-B289-4D6B-BE51-5B7EA22A99E5}">
      <dgm:prSet/>
      <dgm:spPr/>
      <dgm:t>
        <a:bodyPr/>
        <a:lstStyle/>
        <a:p>
          <a:r>
            <a:rPr lang="en-US" smtClean="0"/>
            <a:t>Incidents can be identified from many sources (users, tools, technical staff)</a:t>
          </a:r>
          <a:endParaRPr lang="en-US" dirty="0" smtClean="0"/>
        </a:p>
      </dgm:t>
    </dgm:pt>
    <dgm:pt modelId="{6A0A8F9D-5F17-416E-90EB-7AC115BA8F4F}" type="parTrans" cxnId="{124AA90B-426D-4E59-A416-CC57B049BF86}">
      <dgm:prSet/>
      <dgm:spPr/>
      <dgm:t>
        <a:bodyPr/>
        <a:lstStyle/>
        <a:p>
          <a:endParaRPr lang="en-US"/>
        </a:p>
      </dgm:t>
    </dgm:pt>
    <dgm:pt modelId="{BBA47CF9-2842-46F3-9281-6F4244FC9C8E}" type="sibTrans" cxnId="{124AA90B-426D-4E59-A416-CC57B049BF86}">
      <dgm:prSet/>
      <dgm:spPr/>
      <dgm:t>
        <a:bodyPr/>
        <a:lstStyle/>
        <a:p>
          <a:endParaRPr lang="en-US"/>
        </a:p>
      </dgm:t>
    </dgm:pt>
    <dgm:pt modelId="{DFFA6F9A-3BA5-411A-AE42-07F18E7326DC}">
      <dgm:prSet/>
      <dgm:spPr/>
      <dgm:t>
        <a:bodyPr/>
        <a:lstStyle/>
        <a:p>
          <a:r>
            <a:rPr lang="en-US" smtClean="0"/>
            <a:t>Ideally incidents should be identified (logged, etc and resolved) before they have an impact on users!</a:t>
          </a:r>
          <a:endParaRPr lang="en-US" dirty="0" smtClean="0"/>
        </a:p>
      </dgm:t>
    </dgm:pt>
    <dgm:pt modelId="{5E031AD5-17F8-4CB6-881B-33F6037C11F0}" type="parTrans" cxnId="{260B6D38-20D0-4D73-82B8-4D31BD691E51}">
      <dgm:prSet/>
      <dgm:spPr/>
      <dgm:t>
        <a:bodyPr/>
        <a:lstStyle/>
        <a:p>
          <a:endParaRPr lang="en-US"/>
        </a:p>
      </dgm:t>
    </dgm:pt>
    <dgm:pt modelId="{8A3CA20C-45FD-4407-89FC-0B21410B8F96}" type="sibTrans" cxnId="{260B6D38-20D0-4D73-82B8-4D31BD691E51}">
      <dgm:prSet/>
      <dgm:spPr/>
      <dgm:t>
        <a:bodyPr/>
        <a:lstStyle/>
        <a:p>
          <a:endParaRPr lang="en-US"/>
        </a:p>
      </dgm:t>
    </dgm:pt>
    <dgm:pt modelId="{D665C963-3623-4B12-A231-FF57A4C71163}">
      <dgm:prSet/>
      <dgm:spPr/>
      <dgm:t>
        <a:bodyPr/>
        <a:lstStyle/>
        <a:p>
          <a:r>
            <a:rPr lang="en-US" b="1" smtClean="0"/>
            <a:t>Logging</a:t>
          </a:r>
          <a:endParaRPr lang="en-US" b="1" dirty="0" smtClean="0"/>
        </a:p>
      </dgm:t>
    </dgm:pt>
    <dgm:pt modelId="{EFDCDD26-5335-4B6A-9176-FDA4FEB64FFD}" type="parTrans" cxnId="{9CBD1D10-88A7-4530-8BDA-C892C03010E5}">
      <dgm:prSet/>
      <dgm:spPr/>
      <dgm:t>
        <a:bodyPr/>
        <a:lstStyle/>
        <a:p>
          <a:endParaRPr lang="en-US"/>
        </a:p>
      </dgm:t>
    </dgm:pt>
    <dgm:pt modelId="{9733DD22-D84E-416D-8D21-AD0DDA485778}" type="sibTrans" cxnId="{9CBD1D10-88A7-4530-8BDA-C892C03010E5}">
      <dgm:prSet/>
      <dgm:spPr/>
      <dgm:t>
        <a:bodyPr/>
        <a:lstStyle/>
        <a:p>
          <a:endParaRPr lang="en-US"/>
        </a:p>
      </dgm:t>
    </dgm:pt>
    <dgm:pt modelId="{C2D1656F-E221-428D-B575-E32670E74042}">
      <dgm:prSet/>
      <dgm:spPr/>
      <dgm:t>
        <a:bodyPr/>
        <a:lstStyle/>
        <a:p>
          <a:r>
            <a:rPr lang="en-US" smtClean="0"/>
            <a:t>All incidents must be fully logged (and date/time stamped) regardless of whether they are raised through a Service Desk telephone call or whether automatically detected via an event alert</a:t>
          </a:r>
          <a:endParaRPr lang="en-US"/>
        </a:p>
      </dgm:t>
    </dgm:pt>
    <dgm:pt modelId="{5F672C3B-59FB-4149-B379-AB14205109B9}" type="parTrans" cxnId="{EE5E1B19-08BB-4C45-9B6F-55EE50628EB0}">
      <dgm:prSet/>
      <dgm:spPr/>
      <dgm:t>
        <a:bodyPr/>
        <a:lstStyle/>
        <a:p>
          <a:endParaRPr lang="en-US"/>
        </a:p>
      </dgm:t>
    </dgm:pt>
    <dgm:pt modelId="{27807941-D0B2-425D-9038-21E8CF30584C}" type="sibTrans" cxnId="{EE5E1B19-08BB-4C45-9B6F-55EE50628EB0}">
      <dgm:prSet/>
      <dgm:spPr/>
      <dgm:t>
        <a:bodyPr/>
        <a:lstStyle/>
        <a:p>
          <a:endParaRPr lang="en-US"/>
        </a:p>
      </dgm:t>
    </dgm:pt>
    <dgm:pt modelId="{31D55178-CEF4-4C9C-A33A-A80CAA5033F5}">
      <dgm:prSet/>
      <dgm:spPr/>
      <dgm:t>
        <a:bodyPr/>
        <a:lstStyle/>
        <a:p>
          <a:r>
            <a:rPr lang="en-US" smtClean="0"/>
            <a:t>Part of the initial logging must be to allocate suitable incident categorization coding so that the exact type of the call is recorded</a:t>
          </a:r>
          <a:endParaRPr lang="en-US"/>
        </a:p>
      </dgm:t>
    </dgm:pt>
    <dgm:pt modelId="{7DA164A9-BF82-4606-8381-2F5A26420BE1}" type="parTrans" cxnId="{E9699D05-E8D0-46BC-A0B5-B70F5A379580}">
      <dgm:prSet/>
      <dgm:spPr/>
      <dgm:t>
        <a:bodyPr/>
        <a:lstStyle/>
        <a:p>
          <a:endParaRPr lang="en-US"/>
        </a:p>
      </dgm:t>
    </dgm:pt>
    <dgm:pt modelId="{9565C00F-3D08-4EF1-AB69-D84B9034ECB6}" type="sibTrans" cxnId="{E9699D05-E8D0-46BC-A0B5-B70F5A379580}">
      <dgm:prSet/>
      <dgm:spPr/>
      <dgm:t>
        <a:bodyPr/>
        <a:lstStyle/>
        <a:p>
          <a:endParaRPr lang="en-US"/>
        </a:p>
      </dgm:t>
    </dgm:pt>
    <dgm:pt modelId="{46574DA3-8336-4F38-A24A-106676EED4BB}">
      <dgm:prSet/>
      <dgm:spPr/>
      <dgm:t>
        <a:bodyPr/>
        <a:lstStyle/>
        <a:p>
          <a:r>
            <a:rPr lang="en-US" smtClean="0"/>
            <a:t>Categories must be monitored to ensure they are adequate and kept up to date</a:t>
          </a:r>
          <a:endParaRPr lang="en-US" dirty="0" smtClean="0"/>
        </a:p>
      </dgm:t>
    </dgm:pt>
    <dgm:pt modelId="{B8973673-B4C1-47B3-986A-2BEE13BD6828}" type="parTrans" cxnId="{0430F29B-EFED-4A32-90B5-577F568733E2}">
      <dgm:prSet/>
      <dgm:spPr/>
      <dgm:t>
        <a:bodyPr/>
        <a:lstStyle/>
        <a:p>
          <a:endParaRPr lang="en-US"/>
        </a:p>
      </dgm:t>
    </dgm:pt>
    <dgm:pt modelId="{58AA2369-FEDC-4E78-83F8-F3CF7537AA97}" type="sibTrans" cxnId="{0430F29B-EFED-4A32-90B5-577F568733E2}">
      <dgm:prSet/>
      <dgm:spPr/>
      <dgm:t>
        <a:bodyPr/>
        <a:lstStyle/>
        <a:p>
          <a:endParaRPr lang="en-US"/>
        </a:p>
      </dgm:t>
    </dgm:pt>
    <dgm:pt modelId="{79DA9C74-A72E-46A8-A496-AEA7F271977B}" type="pres">
      <dgm:prSet presAssocID="{AB0A0CC9-952A-48CC-9B2B-969CD1D9E885}" presName="linearFlow" presStyleCnt="0">
        <dgm:presLayoutVars>
          <dgm:dir/>
          <dgm:animLvl val="lvl"/>
          <dgm:resizeHandles val="exact"/>
        </dgm:presLayoutVars>
      </dgm:prSet>
      <dgm:spPr/>
      <dgm:t>
        <a:bodyPr/>
        <a:lstStyle/>
        <a:p>
          <a:endParaRPr lang="id-ID"/>
        </a:p>
      </dgm:t>
    </dgm:pt>
    <dgm:pt modelId="{1D1EE0FA-AEBB-4A00-98F4-E9DCC0C65A44}" type="pres">
      <dgm:prSet presAssocID="{15CB52DF-40E3-468E-9E25-EE9E75980BBD}" presName="composite" presStyleCnt="0"/>
      <dgm:spPr/>
    </dgm:pt>
    <dgm:pt modelId="{B8725A64-E3EA-45EC-A015-29A090670D5B}" type="pres">
      <dgm:prSet presAssocID="{15CB52DF-40E3-468E-9E25-EE9E75980BBD}" presName="parentText" presStyleLbl="alignNode1" presStyleIdx="0" presStyleCnt="3">
        <dgm:presLayoutVars>
          <dgm:chMax val="1"/>
          <dgm:bulletEnabled val="1"/>
        </dgm:presLayoutVars>
      </dgm:prSet>
      <dgm:spPr/>
      <dgm:t>
        <a:bodyPr/>
        <a:lstStyle/>
        <a:p>
          <a:endParaRPr lang="en-US"/>
        </a:p>
      </dgm:t>
    </dgm:pt>
    <dgm:pt modelId="{DDC8689D-1BDB-420A-92C0-005E8C81EED1}" type="pres">
      <dgm:prSet presAssocID="{15CB52DF-40E3-468E-9E25-EE9E75980BBD}" presName="descendantText" presStyleLbl="alignAcc1" presStyleIdx="0" presStyleCnt="3">
        <dgm:presLayoutVars>
          <dgm:bulletEnabled val="1"/>
        </dgm:presLayoutVars>
      </dgm:prSet>
      <dgm:spPr/>
      <dgm:t>
        <a:bodyPr/>
        <a:lstStyle/>
        <a:p>
          <a:endParaRPr lang="id-ID"/>
        </a:p>
      </dgm:t>
    </dgm:pt>
    <dgm:pt modelId="{D2E1F2D5-EAE1-4461-93F4-FEA51968ACE3}" type="pres">
      <dgm:prSet presAssocID="{A504F3EE-63ED-4523-A46C-C6E29795A63A}" presName="sp" presStyleCnt="0"/>
      <dgm:spPr/>
    </dgm:pt>
    <dgm:pt modelId="{DDA7CF8C-6AD7-4776-869E-EF177879C024}" type="pres">
      <dgm:prSet presAssocID="{D665C963-3623-4B12-A231-FF57A4C71163}" presName="composite" presStyleCnt="0"/>
      <dgm:spPr/>
    </dgm:pt>
    <dgm:pt modelId="{799BD6B8-B440-4FBB-BA33-4BABF7F78E61}" type="pres">
      <dgm:prSet presAssocID="{D665C963-3623-4B12-A231-FF57A4C71163}" presName="parentText" presStyleLbl="alignNode1" presStyleIdx="1" presStyleCnt="3">
        <dgm:presLayoutVars>
          <dgm:chMax val="1"/>
          <dgm:bulletEnabled val="1"/>
        </dgm:presLayoutVars>
      </dgm:prSet>
      <dgm:spPr/>
      <dgm:t>
        <a:bodyPr/>
        <a:lstStyle/>
        <a:p>
          <a:endParaRPr lang="id-ID"/>
        </a:p>
      </dgm:t>
    </dgm:pt>
    <dgm:pt modelId="{412AC491-8A42-4903-BA94-B326F62D52C1}" type="pres">
      <dgm:prSet presAssocID="{D665C963-3623-4B12-A231-FF57A4C71163}" presName="descendantText" presStyleLbl="alignAcc1" presStyleIdx="1" presStyleCnt="3">
        <dgm:presLayoutVars>
          <dgm:bulletEnabled val="1"/>
        </dgm:presLayoutVars>
      </dgm:prSet>
      <dgm:spPr/>
      <dgm:t>
        <a:bodyPr/>
        <a:lstStyle/>
        <a:p>
          <a:endParaRPr lang="en-US"/>
        </a:p>
      </dgm:t>
    </dgm:pt>
    <dgm:pt modelId="{BB8AE148-3ED8-4135-A6B2-D513DFB37EB3}" type="pres">
      <dgm:prSet presAssocID="{9733DD22-D84E-416D-8D21-AD0DDA485778}" presName="sp" presStyleCnt="0"/>
      <dgm:spPr/>
    </dgm:pt>
    <dgm:pt modelId="{A3C74412-0238-482F-89F5-892D0148E81B}" type="pres">
      <dgm:prSet presAssocID="{215B61CB-59D7-4456-B0B3-A17D4DA05B52}" presName="composite" presStyleCnt="0"/>
      <dgm:spPr/>
    </dgm:pt>
    <dgm:pt modelId="{582DAA3E-0AD7-4E9B-A00F-EC154770C7DF}" type="pres">
      <dgm:prSet presAssocID="{215B61CB-59D7-4456-B0B3-A17D4DA05B52}" presName="parentText" presStyleLbl="alignNode1" presStyleIdx="2" presStyleCnt="3">
        <dgm:presLayoutVars>
          <dgm:chMax val="1"/>
          <dgm:bulletEnabled val="1"/>
        </dgm:presLayoutVars>
      </dgm:prSet>
      <dgm:spPr/>
      <dgm:t>
        <a:bodyPr/>
        <a:lstStyle/>
        <a:p>
          <a:endParaRPr lang="en-US"/>
        </a:p>
      </dgm:t>
    </dgm:pt>
    <dgm:pt modelId="{4B76E35C-F786-4722-A41A-38C5C37D268F}" type="pres">
      <dgm:prSet presAssocID="{215B61CB-59D7-4456-B0B3-A17D4DA05B52}" presName="descendantText" presStyleLbl="alignAcc1" presStyleIdx="2" presStyleCnt="3">
        <dgm:presLayoutVars>
          <dgm:bulletEnabled val="1"/>
        </dgm:presLayoutVars>
      </dgm:prSet>
      <dgm:spPr/>
      <dgm:t>
        <a:bodyPr/>
        <a:lstStyle/>
        <a:p>
          <a:endParaRPr lang="en-US"/>
        </a:p>
      </dgm:t>
    </dgm:pt>
  </dgm:ptLst>
  <dgm:cxnLst>
    <dgm:cxn modelId="{0430F29B-EFED-4A32-90B5-577F568733E2}" srcId="{215B61CB-59D7-4456-B0B3-A17D4DA05B52}" destId="{46574DA3-8336-4F38-A24A-106676EED4BB}" srcOrd="2" destOrd="0" parTransId="{B8973673-B4C1-47B3-986A-2BEE13BD6828}" sibTransId="{58AA2369-FEDC-4E78-83F8-F3CF7537AA97}"/>
    <dgm:cxn modelId="{260B6D38-20D0-4D73-82B8-4D31BD691E51}" srcId="{15CB52DF-40E3-468E-9E25-EE9E75980BBD}" destId="{DFFA6F9A-3BA5-411A-AE42-07F18E7326DC}" srcOrd="1" destOrd="0" parTransId="{5E031AD5-17F8-4CB6-881B-33F6037C11F0}" sibTransId="{8A3CA20C-45FD-4407-89FC-0B21410B8F96}"/>
    <dgm:cxn modelId="{DE6C15C0-51D3-433D-9747-7366F5AB787F}" type="presOf" srcId="{AB0A0CC9-952A-48CC-9B2B-969CD1D9E885}" destId="{79DA9C74-A72E-46A8-A496-AEA7F271977B}" srcOrd="0" destOrd="0" presId="urn:microsoft.com/office/officeart/2005/8/layout/chevron2"/>
    <dgm:cxn modelId="{E9699D05-E8D0-46BC-A0B5-B70F5A379580}" srcId="{215B61CB-59D7-4456-B0B3-A17D4DA05B52}" destId="{31D55178-CEF4-4C9C-A33A-A80CAA5033F5}" srcOrd="0" destOrd="0" parTransId="{7DA164A9-BF82-4606-8381-2F5A26420BE1}" sibTransId="{9565C00F-3D08-4EF1-AB69-D84B9034ECB6}"/>
    <dgm:cxn modelId="{3FDFC742-160E-42D2-983A-AE4769DF0A6A}" srcId="{215B61CB-59D7-4456-B0B3-A17D4DA05B52}" destId="{C83DE421-5A80-4459-8618-C1EF5CCF6D05}" srcOrd="1" destOrd="0" parTransId="{9E47E7F9-3D16-4FCA-AEE7-B3B445C25ECF}" sibTransId="{80C94B76-8115-4424-93A6-EA9E24E40BE7}"/>
    <dgm:cxn modelId="{629772A7-E238-464C-AEC4-09500F7D8137}" type="presOf" srcId="{1BFD59A2-B289-4D6B-BE51-5B7EA22A99E5}" destId="{DDC8689D-1BDB-420A-92C0-005E8C81EED1}" srcOrd="0" destOrd="0" presId="urn:microsoft.com/office/officeart/2005/8/layout/chevron2"/>
    <dgm:cxn modelId="{B0495BF4-F087-455C-8EDC-43E31FA18DC1}" type="presOf" srcId="{DFFA6F9A-3BA5-411A-AE42-07F18E7326DC}" destId="{DDC8689D-1BDB-420A-92C0-005E8C81EED1}" srcOrd="0" destOrd="1" presId="urn:microsoft.com/office/officeart/2005/8/layout/chevron2"/>
    <dgm:cxn modelId="{63508DAD-8671-406B-B870-AC9D3291B560}" type="presOf" srcId="{C2D1656F-E221-428D-B575-E32670E74042}" destId="{412AC491-8A42-4903-BA94-B326F62D52C1}" srcOrd="0" destOrd="0" presId="urn:microsoft.com/office/officeart/2005/8/layout/chevron2"/>
    <dgm:cxn modelId="{6C96D9CD-97C9-4C16-8F8C-6C8C32BEC1E2}" srcId="{AB0A0CC9-952A-48CC-9B2B-969CD1D9E885}" destId="{15CB52DF-40E3-468E-9E25-EE9E75980BBD}" srcOrd="0" destOrd="0" parTransId="{ADF3C608-CFCB-4C4D-920A-23CCD79CF63D}" sibTransId="{A504F3EE-63ED-4523-A46C-C6E29795A63A}"/>
    <dgm:cxn modelId="{9CBD1D10-88A7-4530-8BDA-C892C03010E5}" srcId="{AB0A0CC9-952A-48CC-9B2B-969CD1D9E885}" destId="{D665C963-3623-4B12-A231-FF57A4C71163}" srcOrd="1" destOrd="0" parTransId="{EFDCDD26-5335-4B6A-9176-FDA4FEB64FFD}" sibTransId="{9733DD22-D84E-416D-8D21-AD0DDA485778}"/>
    <dgm:cxn modelId="{20CD2EC7-106E-4784-A5FF-9201124B2F0F}" type="presOf" srcId="{46574DA3-8336-4F38-A24A-106676EED4BB}" destId="{4B76E35C-F786-4722-A41A-38C5C37D268F}" srcOrd="0" destOrd="2" presId="urn:microsoft.com/office/officeart/2005/8/layout/chevron2"/>
    <dgm:cxn modelId="{C5BF1BA6-4214-47CF-B46D-A7852BD8EE2F}" type="presOf" srcId="{15CB52DF-40E3-468E-9E25-EE9E75980BBD}" destId="{B8725A64-E3EA-45EC-A015-29A090670D5B}" srcOrd="0" destOrd="0" presId="urn:microsoft.com/office/officeart/2005/8/layout/chevron2"/>
    <dgm:cxn modelId="{EE5E1B19-08BB-4C45-9B6F-55EE50628EB0}" srcId="{D665C963-3623-4B12-A231-FF57A4C71163}" destId="{C2D1656F-E221-428D-B575-E32670E74042}" srcOrd="0" destOrd="0" parTransId="{5F672C3B-59FB-4149-B379-AB14205109B9}" sibTransId="{27807941-D0B2-425D-9038-21E8CF30584C}"/>
    <dgm:cxn modelId="{A5CBD6F0-61F7-40B4-B39C-11A807621CB9}" type="presOf" srcId="{C83DE421-5A80-4459-8618-C1EF5CCF6D05}" destId="{4B76E35C-F786-4722-A41A-38C5C37D268F}" srcOrd="0" destOrd="1" presId="urn:microsoft.com/office/officeart/2005/8/layout/chevron2"/>
    <dgm:cxn modelId="{BE61048F-E48F-4AFF-B7F7-0B09CA1E8506}" type="presOf" srcId="{31D55178-CEF4-4C9C-A33A-A80CAA5033F5}" destId="{4B76E35C-F786-4722-A41A-38C5C37D268F}" srcOrd="0" destOrd="0" presId="urn:microsoft.com/office/officeart/2005/8/layout/chevron2"/>
    <dgm:cxn modelId="{F0C89D60-41A9-4A79-A4A6-E217EBB43132}" type="presOf" srcId="{D665C963-3623-4B12-A231-FF57A4C71163}" destId="{799BD6B8-B440-4FBB-BA33-4BABF7F78E61}" srcOrd="0" destOrd="0" presId="urn:microsoft.com/office/officeart/2005/8/layout/chevron2"/>
    <dgm:cxn modelId="{E512080A-C0CF-4474-9DEC-7BA94ECFB6F5}" type="presOf" srcId="{215B61CB-59D7-4456-B0B3-A17D4DA05B52}" destId="{582DAA3E-0AD7-4E9B-A00F-EC154770C7DF}" srcOrd="0" destOrd="0" presId="urn:microsoft.com/office/officeart/2005/8/layout/chevron2"/>
    <dgm:cxn modelId="{124AA90B-426D-4E59-A416-CC57B049BF86}" srcId="{15CB52DF-40E3-468E-9E25-EE9E75980BBD}" destId="{1BFD59A2-B289-4D6B-BE51-5B7EA22A99E5}" srcOrd="0" destOrd="0" parTransId="{6A0A8F9D-5F17-416E-90EB-7AC115BA8F4F}" sibTransId="{BBA47CF9-2842-46F3-9281-6F4244FC9C8E}"/>
    <dgm:cxn modelId="{AF0593D3-843C-4FCB-9445-1EEA4B8F90D6}" srcId="{AB0A0CC9-952A-48CC-9B2B-969CD1D9E885}" destId="{215B61CB-59D7-4456-B0B3-A17D4DA05B52}" srcOrd="2" destOrd="0" parTransId="{AA24C887-9FD8-4D05-818E-7866683A6F0A}" sibTransId="{F90433C2-01C6-4B69-B3DC-FABA832E7238}"/>
    <dgm:cxn modelId="{765B3434-E0B3-4ADA-BF8C-4B4C7786977A}" type="presParOf" srcId="{79DA9C74-A72E-46A8-A496-AEA7F271977B}" destId="{1D1EE0FA-AEBB-4A00-98F4-E9DCC0C65A44}" srcOrd="0" destOrd="0" presId="urn:microsoft.com/office/officeart/2005/8/layout/chevron2"/>
    <dgm:cxn modelId="{A61CEE25-EBCD-4A78-B6E4-AA091F5C1B92}" type="presParOf" srcId="{1D1EE0FA-AEBB-4A00-98F4-E9DCC0C65A44}" destId="{B8725A64-E3EA-45EC-A015-29A090670D5B}" srcOrd="0" destOrd="0" presId="urn:microsoft.com/office/officeart/2005/8/layout/chevron2"/>
    <dgm:cxn modelId="{1810F737-C4CD-47FD-9347-92ED2218F697}" type="presParOf" srcId="{1D1EE0FA-AEBB-4A00-98F4-E9DCC0C65A44}" destId="{DDC8689D-1BDB-420A-92C0-005E8C81EED1}" srcOrd="1" destOrd="0" presId="urn:microsoft.com/office/officeart/2005/8/layout/chevron2"/>
    <dgm:cxn modelId="{9B43F7F1-3D3F-420A-AF75-86FAC8AF6870}" type="presParOf" srcId="{79DA9C74-A72E-46A8-A496-AEA7F271977B}" destId="{D2E1F2D5-EAE1-4461-93F4-FEA51968ACE3}" srcOrd="1" destOrd="0" presId="urn:microsoft.com/office/officeart/2005/8/layout/chevron2"/>
    <dgm:cxn modelId="{DCF37DFD-20F6-46C2-84A4-030EF88C5410}" type="presParOf" srcId="{79DA9C74-A72E-46A8-A496-AEA7F271977B}" destId="{DDA7CF8C-6AD7-4776-869E-EF177879C024}" srcOrd="2" destOrd="0" presId="urn:microsoft.com/office/officeart/2005/8/layout/chevron2"/>
    <dgm:cxn modelId="{D9DEE830-219F-42C3-8BAD-B6D490317063}" type="presParOf" srcId="{DDA7CF8C-6AD7-4776-869E-EF177879C024}" destId="{799BD6B8-B440-4FBB-BA33-4BABF7F78E61}" srcOrd="0" destOrd="0" presId="urn:microsoft.com/office/officeart/2005/8/layout/chevron2"/>
    <dgm:cxn modelId="{F9782C14-B9D7-4C07-B0CC-F92740E7F7EF}" type="presParOf" srcId="{DDA7CF8C-6AD7-4776-869E-EF177879C024}" destId="{412AC491-8A42-4903-BA94-B326F62D52C1}" srcOrd="1" destOrd="0" presId="urn:microsoft.com/office/officeart/2005/8/layout/chevron2"/>
    <dgm:cxn modelId="{C97F57D7-F7F9-4080-852C-E14F6A9A2C83}" type="presParOf" srcId="{79DA9C74-A72E-46A8-A496-AEA7F271977B}" destId="{BB8AE148-3ED8-4135-A6B2-D513DFB37EB3}" srcOrd="3" destOrd="0" presId="urn:microsoft.com/office/officeart/2005/8/layout/chevron2"/>
    <dgm:cxn modelId="{FF24FB78-4DDD-4FCF-88F3-0A927FFE27C6}" type="presParOf" srcId="{79DA9C74-A72E-46A8-A496-AEA7F271977B}" destId="{A3C74412-0238-482F-89F5-892D0148E81B}" srcOrd="4" destOrd="0" presId="urn:microsoft.com/office/officeart/2005/8/layout/chevron2"/>
    <dgm:cxn modelId="{47E7E006-27AC-443D-B721-985606394315}" type="presParOf" srcId="{A3C74412-0238-482F-89F5-892D0148E81B}" destId="{582DAA3E-0AD7-4E9B-A00F-EC154770C7DF}" srcOrd="0" destOrd="0" presId="urn:microsoft.com/office/officeart/2005/8/layout/chevron2"/>
    <dgm:cxn modelId="{50E9D51F-332D-40CD-BD6A-2EE4D939E965}" type="presParOf" srcId="{A3C74412-0238-482F-89F5-892D0148E81B}" destId="{4B76E35C-F786-4722-A41A-38C5C37D268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0A0CC9-952A-48CC-9B2B-969CD1D9E885}" type="doc">
      <dgm:prSet loTypeId="urn:microsoft.com/office/officeart/2005/8/layout/chevron2" loCatId="list" qsTypeId="urn:microsoft.com/office/officeart/2005/8/quickstyle/3d1" qsCatId="3D" csTypeId="urn:microsoft.com/office/officeart/2005/8/colors/colorful1#5" csCatId="colorful" phldr="1"/>
      <dgm:spPr/>
      <dgm:t>
        <a:bodyPr/>
        <a:lstStyle/>
        <a:p>
          <a:endParaRPr lang="en-US"/>
        </a:p>
      </dgm:t>
    </dgm:pt>
    <dgm:pt modelId="{15CB52DF-40E3-468E-9E25-EE9E75980BBD}">
      <dgm:prSet phldrT="[Text]"/>
      <dgm:spPr/>
      <dgm:t>
        <a:bodyPr/>
        <a:lstStyle/>
        <a:p>
          <a:r>
            <a:rPr lang="en-US" b="1" dirty="0" smtClean="0"/>
            <a:t>Prioritization (&amp; Major Incidents?)</a:t>
          </a:r>
          <a:endParaRPr lang="en-US" dirty="0"/>
        </a:p>
      </dgm:t>
    </dgm:pt>
    <dgm:pt modelId="{ADF3C608-CFCB-4C4D-920A-23CCD79CF63D}" type="parTrans" cxnId="{6C96D9CD-97C9-4C16-8F8C-6C8C32BEC1E2}">
      <dgm:prSet/>
      <dgm:spPr/>
      <dgm:t>
        <a:bodyPr/>
        <a:lstStyle/>
        <a:p>
          <a:endParaRPr lang="en-US"/>
        </a:p>
      </dgm:t>
    </dgm:pt>
    <dgm:pt modelId="{A504F3EE-63ED-4523-A46C-C6E29795A63A}" type="sibTrans" cxnId="{6C96D9CD-97C9-4C16-8F8C-6C8C32BEC1E2}">
      <dgm:prSet/>
      <dgm:spPr/>
      <dgm:t>
        <a:bodyPr/>
        <a:lstStyle/>
        <a:p>
          <a:endParaRPr lang="en-US"/>
        </a:p>
      </dgm:t>
    </dgm:pt>
    <dgm:pt modelId="{D665C963-3623-4B12-A231-FF57A4C71163}">
      <dgm:prSet/>
      <dgm:spPr/>
      <dgm:t>
        <a:bodyPr/>
        <a:lstStyle/>
        <a:p>
          <a:r>
            <a:rPr lang="en-US" b="1" smtClean="0"/>
            <a:t>Initial diagnosis</a:t>
          </a:r>
          <a:endParaRPr lang="en-US" b="1" dirty="0" smtClean="0"/>
        </a:p>
      </dgm:t>
    </dgm:pt>
    <dgm:pt modelId="{EFDCDD26-5335-4B6A-9176-FDA4FEB64FFD}" type="parTrans" cxnId="{9CBD1D10-88A7-4530-8BDA-C892C03010E5}">
      <dgm:prSet/>
      <dgm:spPr/>
      <dgm:t>
        <a:bodyPr/>
        <a:lstStyle/>
        <a:p>
          <a:endParaRPr lang="en-US"/>
        </a:p>
      </dgm:t>
    </dgm:pt>
    <dgm:pt modelId="{9733DD22-D84E-416D-8D21-AD0DDA485778}" type="sibTrans" cxnId="{9CBD1D10-88A7-4530-8BDA-C892C03010E5}">
      <dgm:prSet/>
      <dgm:spPr/>
      <dgm:t>
        <a:bodyPr/>
        <a:lstStyle/>
        <a:p>
          <a:endParaRPr lang="en-US"/>
        </a:p>
      </dgm:t>
    </dgm:pt>
    <dgm:pt modelId="{8B7E0942-E93F-4EDB-9C20-CC55C02F8D58}">
      <dgm:prSet/>
      <dgm:spPr/>
      <dgm:t>
        <a:bodyPr/>
        <a:lstStyle/>
        <a:p>
          <a:r>
            <a:rPr lang="en-US" smtClean="0"/>
            <a:t>Determined by taking into account both the urgency of the incident (how quickly the business needs a resolution), and the level of business impact it is causing</a:t>
          </a:r>
          <a:endParaRPr lang="en-US"/>
        </a:p>
      </dgm:t>
    </dgm:pt>
    <dgm:pt modelId="{1243FDC5-9CF5-4260-95DF-45C2ACC86412}" type="parTrans" cxnId="{0F151982-66DF-428F-9544-6DA927388457}">
      <dgm:prSet/>
      <dgm:spPr/>
      <dgm:t>
        <a:bodyPr/>
        <a:lstStyle/>
        <a:p>
          <a:endParaRPr lang="en-US"/>
        </a:p>
      </dgm:t>
    </dgm:pt>
    <dgm:pt modelId="{D0555A74-3D94-452E-98DB-63DF19B8A298}" type="sibTrans" cxnId="{0F151982-66DF-428F-9544-6DA927388457}">
      <dgm:prSet/>
      <dgm:spPr/>
      <dgm:t>
        <a:bodyPr/>
        <a:lstStyle/>
        <a:p>
          <a:endParaRPr lang="en-US"/>
        </a:p>
      </dgm:t>
    </dgm:pt>
    <dgm:pt modelId="{DBB06AA5-1AE8-4720-95F6-1F13413E4F4F}">
      <dgm:prSet/>
      <dgm:spPr/>
      <dgm:t>
        <a:bodyPr/>
        <a:lstStyle/>
        <a:p>
          <a:r>
            <a:rPr lang="en-US" smtClean="0"/>
            <a:t>This is to try and discover the full symptoms of the incident and to determine exactly what has gone wrong and how to correct it</a:t>
          </a:r>
          <a:endParaRPr lang="en-US" dirty="0" smtClean="0"/>
        </a:p>
      </dgm:t>
    </dgm:pt>
    <dgm:pt modelId="{B4C96A87-CC52-44CC-AEF7-EF4CCE26403B}" type="parTrans" cxnId="{84EECFA7-E58C-47D2-86A8-68A0DB26EA2D}">
      <dgm:prSet/>
      <dgm:spPr/>
      <dgm:t>
        <a:bodyPr/>
        <a:lstStyle/>
        <a:p>
          <a:endParaRPr lang="en-US"/>
        </a:p>
      </dgm:t>
    </dgm:pt>
    <dgm:pt modelId="{14F50929-2214-47B4-B2E8-FC2A1155B27B}" type="sibTrans" cxnId="{84EECFA7-E58C-47D2-86A8-68A0DB26EA2D}">
      <dgm:prSet/>
      <dgm:spPr/>
      <dgm:t>
        <a:bodyPr/>
        <a:lstStyle/>
        <a:p>
          <a:endParaRPr lang="en-US"/>
        </a:p>
      </dgm:t>
    </dgm:pt>
    <dgm:pt modelId="{C4CDD27F-44FF-4441-B9E2-81A3A0D59150}">
      <dgm:prSet/>
      <dgm:spPr/>
      <dgm:t>
        <a:bodyPr/>
        <a:lstStyle/>
        <a:p>
          <a:r>
            <a:rPr lang="en-US" smtClean="0"/>
            <a:t>It is at this stage that diagnostic scripts and known error information can be most valuable in allowing earlier and accurate diagnosis</a:t>
          </a:r>
          <a:endParaRPr lang="en-US" dirty="0" smtClean="0"/>
        </a:p>
      </dgm:t>
    </dgm:pt>
    <dgm:pt modelId="{13AF02D3-5122-4178-817E-5D5265CC6B49}" type="parTrans" cxnId="{B8A8F756-27B9-4F29-BDEE-005B4AE77EAB}">
      <dgm:prSet/>
      <dgm:spPr/>
      <dgm:t>
        <a:bodyPr/>
        <a:lstStyle/>
        <a:p>
          <a:endParaRPr lang="en-US"/>
        </a:p>
      </dgm:t>
    </dgm:pt>
    <dgm:pt modelId="{0B9BFC89-980B-4B5C-82E7-E3A02A3FFF62}" type="sibTrans" cxnId="{B8A8F756-27B9-4F29-BDEE-005B4AE77EAB}">
      <dgm:prSet/>
      <dgm:spPr/>
      <dgm:t>
        <a:bodyPr/>
        <a:lstStyle/>
        <a:p>
          <a:endParaRPr lang="en-US"/>
        </a:p>
      </dgm:t>
    </dgm:pt>
    <dgm:pt modelId="{5431CF86-BB25-4F18-937F-B6AA4EE60BB6}">
      <dgm:prSet/>
      <dgm:spPr/>
      <dgm:t>
        <a:bodyPr/>
        <a:lstStyle/>
        <a:p>
          <a:r>
            <a:rPr lang="en-US" b="1" smtClean="0"/>
            <a:t>Escalation</a:t>
          </a:r>
          <a:endParaRPr lang="en-US" b="1" dirty="0" smtClean="0"/>
        </a:p>
      </dgm:t>
    </dgm:pt>
    <dgm:pt modelId="{ADE540AF-7AEE-4C8D-BF7A-D9CBC903EC90}" type="parTrans" cxnId="{FB382D76-7373-467A-BA2D-442E8005321C}">
      <dgm:prSet/>
      <dgm:spPr/>
      <dgm:t>
        <a:bodyPr/>
        <a:lstStyle/>
        <a:p>
          <a:endParaRPr lang="en-US"/>
        </a:p>
      </dgm:t>
    </dgm:pt>
    <dgm:pt modelId="{696387F1-FD86-4BD7-9C13-F327D7E03F58}" type="sibTrans" cxnId="{FB382D76-7373-467A-BA2D-442E8005321C}">
      <dgm:prSet/>
      <dgm:spPr/>
      <dgm:t>
        <a:bodyPr/>
        <a:lstStyle/>
        <a:p>
          <a:endParaRPr lang="en-US"/>
        </a:p>
      </dgm:t>
    </dgm:pt>
    <dgm:pt modelId="{11EF5D40-35ED-472F-BF14-08681BBE7082}">
      <dgm:prSet/>
      <dgm:spPr/>
      <dgm:t>
        <a:bodyPr/>
        <a:lstStyle/>
        <a:p>
          <a:r>
            <a:rPr lang="en-US" smtClean="0"/>
            <a:t>Ensures appropriate resources and skills are made available for both technical and managerial issues</a:t>
          </a:r>
          <a:endParaRPr lang="en-US" dirty="0" smtClean="0"/>
        </a:p>
      </dgm:t>
    </dgm:pt>
    <dgm:pt modelId="{1302FD62-A2B2-4DDC-B091-AA9604ACB096}" type="parTrans" cxnId="{679BAA72-A35F-477D-9FE5-0A80762119C9}">
      <dgm:prSet/>
      <dgm:spPr/>
      <dgm:t>
        <a:bodyPr/>
        <a:lstStyle/>
        <a:p>
          <a:endParaRPr lang="en-US"/>
        </a:p>
      </dgm:t>
    </dgm:pt>
    <dgm:pt modelId="{A49D69B0-E2E2-4476-BB3C-E3C23D41E5E0}" type="sibTrans" cxnId="{679BAA72-A35F-477D-9FE5-0A80762119C9}">
      <dgm:prSet/>
      <dgm:spPr/>
      <dgm:t>
        <a:bodyPr/>
        <a:lstStyle/>
        <a:p>
          <a:endParaRPr lang="en-US"/>
        </a:p>
      </dgm:t>
    </dgm:pt>
    <dgm:pt modelId="{BE9A18A2-D077-43B7-918A-F20AAF4F9715}">
      <dgm:prSet/>
      <dgm:spPr/>
      <dgm:t>
        <a:bodyPr/>
        <a:lstStyle/>
        <a:p>
          <a:r>
            <a:rPr lang="en-US" dirty="0" smtClean="0"/>
            <a:t>Two types – Functional &amp; Hierarchical</a:t>
          </a:r>
        </a:p>
      </dgm:t>
    </dgm:pt>
    <dgm:pt modelId="{5CAD6FAB-E7D4-4BBC-8E6A-23213E89F8AE}" type="parTrans" cxnId="{47E3FD57-64FF-452D-8D93-B668E4CC3149}">
      <dgm:prSet/>
      <dgm:spPr/>
      <dgm:t>
        <a:bodyPr/>
        <a:lstStyle/>
        <a:p>
          <a:endParaRPr lang="en-US"/>
        </a:p>
      </dgm:t>
    </dgm:pt>
    <dgm:pt modelId="{F878C2E5-6F1C-4502-BDC9-131DF4BCA8C4}" type="sibTrans" cxnId="{47E3FD57-64FF-452D-8D93-B668E4CC3149}">
      <dgm:prSet/>
      <dgm:spPr/>
      <dgm:t>
        <a:bodyPr/>
        <a:lstStyle/>
        <a:p>
          <a:endParaRPr lang="en-US"/>
        </a:p>
      </dgm:t>
    </dgm:pt>
    <dgm:pt modelId="{80830BA8-EF45-429B-A21A-FE5F89A96DFE}">
      <dgm:prSet/>
      <dgm:spPr/>
      <dgm:t>
        <a:bodyPr/>
        <a:lstStyle/>
        <a:p>
          <a:r>
            <a:rPr lang="en-US" smtClean="0"/>
            <a:t>The Service Desk remains responsible for tracking progress, keeping users informed and ultimately for incident closure</a:t>
          </a:r>
          <a:endParaRPr lang="en-US" dirty="0" smtClean="0"/>
        </a:p>
      </dgm:t>
    </dgm:pt>
    <dgm:pt modelId="{88451562-50D9-4B14-93EE-AEEF7FF0DBF3}" type="parTrans" cxnId="{428ABB41-9DB7-4474-AE56-6F09C5E3745F}">
      <dgm:prSet/>
      <dgm:spPr/>
    </dgm:pt>
    <dgm:pt modelId="{22798A8D-7736-483B-9680-D25A6F060F73}" type="sibTrans" cxnId="{428ABB41-9DB7-4474-AE56-6F09C5E3745F}">
      <dgm:prSet/>
      <dgm:spPr/>
    </dgm:pt>
    <dgm:pt modelId="{79DA9C74-A72E-46A8-A496-AEA7F271977B}" type="pres">
      <dgm:prSet presAssocID="{AB0A0CC9-952A-48CC-9B2B-969CD1D9E885}" presName="linearFlow" presStyleCnt="0">
        <dgm:presLayoutVars>
          <dgm:dir/>
          <dgm:animLvl val="lvl"/>
          <dgm:resizeHandles val="exact"/>
        </dgm:presLayoutVars>
      </dgm:prSet>
      <dgm:spPr/>
      <dgm:t>
        <a:bodyPr/>
        <a:lstStyle/>
        <a:p>
          <a:endParaRPr lang="id-ID"/>
        </a:p>
      </dgm:t>
    </dgm:pt>
    <dgm:pt modelId="{1D1EE0FA-AEBB-4A00-98F4-E9DCC0C65A44}" type="pres">
      <dgm:prSet presAssocID="{15CB52DF-40E3-468E-9E25-EE9E75980BBD}" presName="composite" presStyleCnt="0"/>
      <dgm:spPr/>
    </dgm:pt>
    <dgm:pt modelId="{B8725A64-E3EA-45EC-A015-29A090670D5B}" type="pres">
      <dgm:prSet presAssocID="{15CB52DF-40E3-468E-9E25-EE9E75980BBD}" presName="parentText" presStyleLbl="alignNode1" presStyleIdx="0" presStyleCnt="3">
        <dgm:presLayoutVars>
          <dgm:chMax val="1"/>
          <dgm:bulletEnabled val="1"/>
        </dgm:presLayoutVars>
      </dgm:prSet>
      <dgm:spPr/>
      <dgm:t>
        <a:bodyPr/>
        <a:lstStyle/>
        <a:p>
          <a:endParaRPr lang="en-US"/>
        </a:p>
      </dgm:t>
    </dgm:pt>
    <dgm:pt modelId="{DDC8689D-1BDB-420A-92C0-005E8C81EED1}" type="pres">
      <dgm:prSet presAssocID="{15CB52DF-40E3-468E-9E25-EE9E75980BBD}" presName="descendantText" presStyleLbl="alignAcc1" presStyleIdx="0" presStyleCnt="3">
        <dgm:presLayoutVars>
          <dgm:bulletEnabled val="1"/>
        </dgm:presLayoutVars>
      </dgm:prSet>
      <dgm:spPr/>
      <dgm:t>
        <a:bodyPr/>
        <a:lstStyle/>
        <a:p>
          <a:endParaRPr lang="en-US"/>
        </a:p>
      </dgm:t>
    </dgm:pt>
    <dgm:pt modelId="{D2E1F2D5-EAE1-4461-93F4-FEA51968ACE3}" type="pres">
      <dgm:prSet presAssocID="{A504F3EE-63ED-4523-A46C-C6E29795A63A}" presName="sp" presStyleCnt="0"/>
      <dgm:spPr/>
    </dgm:pt>
    <dgm:pt modelId="{DDA7CF8C-6AD7-4776-869E-EF177879C024}" type="pres">
      <dgm:prSet presAssocID="{D665C963-3623-4B12-A231-FF57A4C71163}" presName="composite" presStyleCnt="0"/>
      <dgm:spPr/>
    </dgm:pt>
    <dgm:pt modelId="{799BD6B8-B440-4FBB-BA33-4BABF7F78E61}" type="pres">
      <dgm:prSet presAssocID="{D665C963-3623-4B12-A231-FF57A4C71163}" presName="parentText" presStyleLbl="alignNode1" presStyleIdx="1" presStyleCnt="3">
        <dgm:presLayoutVars>
          <dgm:chMax val="1"/>
          <dgm:bulletEnabled val="1"/>
        </dgm:presLayoutVars>
      </dgm:prSet>
      <dgm:spPr/>
      <dgm:t>
        <a:bodyPr/>
        <a:lstStyle/>
        <a:p>
          <a:endParaRPr lang="en-US"/>
        </a:p>
      </dgm:t>
    </dgm:pt>
    <dgm:pt modelId="{412AC491-8A42-4903-BA94-B326F62D52C1}" type="pres">
      <dgm:prSet presAssocID="{D665C963-3623-4B12-A231-FF57A4C71163}" presName="descendantText" presStyleLbl="alignAcc1" presStyleIdx="1" presStyleCnt="3">
        <dgm:presLayoutVars>
          <dgm:bulletEnabled val="1"/>
        </dgm:presLayoutVars>
      </dgm:prSet>
      <dgm:spPr/>
      <dgm:t>
        <a:bodyPr/>
        <a:lstStyle/>
        <a:p>
          <a:endParaRPr lang="en-US"/>
        </a:p>
      </dgm:t>
    </dgm:pt>
    <dgm:pt modelId="{BB8AE148-3ED8-4135-A6B2-D513DFB37EB3}" type="pres">
      <dgm:prSet presAssocID="{9733DD22-D84E-416D-8D21-AD0DDA485778}" presName="sp" presStyleCnt="0"/>
      <dgm:spPr/>
    </dgm:pt>
    <dgm:pt modelId="{B6473D29-C949-404D-A05A-32C216D2AD88}" type="pres">
      <dgm:prSet presAssocID="{5431CF86-BB25-4F18-937F-B6AA4EE60BB6}" presName="composite" presStyleCnt="0"/>
      <dgm:spPr/>
    </dgm:pt>
    <dgm:pt modelId="{15BFB780-7443-4006-9352-B306762AD2A6}" type="pres">
      <dgm:prSet presAssocID="{5431CF86-BB25-4F18-937F-B6AA4EE60BB6}" presName="parentText" presStyleLbl="alignNode1" presStyleIdx="2" presStyleCnt="3">
        <dgm:presLayoutVars>
          <dgm:chMax val="1"/>
          <dgm:bulletEnabled val="1"/>
        </dgm:presLayoutVars>
      </dgm:prSet>
      <dgm:spPr/>
      <dgm:t>
        <a:bodyPr/>
        <a:lstStyle/>
        <a:p>
          <a:endParaRPr lang="id-ID"/>
        </a:p>
      </dgm:t>
    </dgm:pt>
    <dgm:pt modelId="{AB5FCF3E-3DA2-40B4-B97E-BBE93CB59DE7}" type="pres">
      <dgm:prSet presAssocID="{5431CF86-BB25-4F18-937F-B6AA4EE60BB6}" presName="descendantText" presStyleLbl="alignAcc1" presStyleIdx="2" presStyleCnt="3">
        <dgm:presLayoutVars>
          <dgm:bulletEnabled val="1"/>
        </dgm:presLayoutVars>
      </dgm:prSet>
      <dgm:spPr/>
      <dgm:t>
        <a:bodyPr/>
        <a:lstStyle/>
        <a:p>
          <a:endParaRPr lang="en-US"/>
        </a:p>
      </dgm:t>
    </dgm:pt>
  </dgm:ptLst>
  <dgm:cxnLst>
    <dgm:cxn modelId="{679BAA72-A35F-477D-9FE5-0A80762119C9}" srcId="{5431CF86-BB25-4F18-937F-B6AA4EE60BB6}" destId="{11EF5D40-35ED-472F-BF14-08681BBE7082}" srcOrd="0" destOrd="0" parTransId="{1302FD62-A2B2-4DDC-B091-AA9604ACB096}" sibTransId="{A49D69B0-E2E2-4476-BB3C-E3C23D41E5E0}"/>
    <dgm:cxn modelId="{E6740B6C-1963-409C-AFCB-05B02DD397FF}" type="presOf" srcId="{BE9A18A2-D077-43B7-918A-F20AAF4F9715}" destId="{AB5FCF3E-3DA2-40B4-B97E-BBE93CB59DE7}" srcOrd="0" destOrd="1" presId="urn:microsoft.com/office/officeart/2005/8/layout/chevron2"/>
    <dgm:cxn modelId="{0F151982-66DF-428F-9544-6DA927388457}" srcId="{15CB52DF-40E3-468E-9E25-EE9E75980BBD}" destId="{8B7E0942-E93F-4EDB-9C20-CC55C02F8D58}" srcOrd="0" destOrd="0" parTransId="{1243FDC5-9CF5-4260-95DF-45C2ACC86412}" sibTransId="{D0555A74-3D94-452E-98DB-63DF19B8A298}"/>
    <dgm:cxn modelId="{821187D5-749A-47A6-817F-FB6D876A6875}" type="presOf" srcId="{80830BA8-EF45-429B-A21A-FE5F89A96DFE}" destId="{AB5FCF3E-3DA2-40B4-B97E-BBE93CB59DE7}" srcOrd="0" destOrd="2" presId="urn:microsoft.com/office/officeart/2005/8/layout/chevron2"/>
    <dgm:cxn modelId="{47E3FD57-64FF-452D-8D93-B668E4CC3149}" srcId="{5431CF86-BB25-4F18-937F-B6AA4EE60BB6}" destId="{BE9A18A2-D077-43B7-918A-F20AAF4F9715}" srcOrd="1" destOrd="0" parTransId="{5CAD6FAB-E7D4-4BBC-8E6A-23213E89F8AE}" sibTransId="{F878C2E5-6F1C-4502-BDC9-131DF4BCA8C4}"/>
    <dgm:cxn modelId="{FB382D76-7373-467A-BA2D-442E8005321C}" srcId="{AB0A0CC9-952A-48CC-9B2B-969CD1D9E885}" destId="{5431CF86-BB25-4F18-937F-B6AA4EE60BB6}" srcOrd="2" destOrd="0" parTransId="{ADE540AF-7AEE-4C8D-BF7A-D9CBC903EC90}" sibTransId="{696387F1-FD86-4BD7-9C13-F327D7E03F58}"/>
    <dgm:cxn modelId="{57FF1342-4BBC-4F63-952C-6778C2A3DB7C}" type="presOf" srcId="{11EF5D40-35ED-472F-BF14-08681BBE7082}" destId="{AB5FCF3E-3DA2-40B4-B97E-BBE93CB59DE7}" srcOrd="0" destOrd="0" presId="urn:microsoft.com/office/officeart/2005/8/layout/chevron2"/>
    <dgm:cxn modelId="{428ABB41-9DB7-4474-AE56-6F09C5E3745F}" srcId="{5431CF86-BB25-4F18-937F-B6AA4EE60BB6}" destId="{80830BA8-EF45-429B-A21A-FE5F89A96DFE}" srcOrd="2" destOrd="0" parTransId="{88451562-50D9-4B14-93EE-AEEF7FF0DBF3}" sibTransId="{22798A8D-7736-483B-9680-D25A6F060F73}"/>
    <dgm:cxn modelId="{1BEE85EA-EB61-475B-93F5-AEF0A51463E9}" type="presOf" srcId="{D665C963-3623-4B12-A231-FF57A4C71163}" destId="{799BD6B8-B440-4FBB-BA33-4BABF7F78E61}" srcOrd="0" destOrd="0" presId="urn:microsoft.com/office/officeart/2005/8/layout/chevron2"/>
    <dgm:cxn modelId="{9776520F-C0F0-46EF-AB7D-4C54764D71B2}" type="presOf" srcId="{8B7E0942-E93F-4EDB-9C20-CC55C02F8D58}" destId="{DDC8689D-1BDB-420A-92C0-005E8C81EED1}" srcOrd="0" destOrd="0" presId="urn:microsoft.com/office/officeart/2005/8/layout/chevron2"/>
    <dgm:cxn modelId="{8CC974E0-228C-430A-A501-A103DD5E0957}" type="presOf" srcId="{5431CF86-BB25-4F18-937F-B6AA4EE60BB6}" destId="{15BFB780-7443-4006-9352-B306762AD2A6}" srcOrd="0" destOrd="0" presId="urn:microsoft.com/office/officeart/2005/8/layout/chevron2"/>
    <dgm:cxn modelId="{6C96D9CD-97C9-4C16-8F8C-6C8C32BEC1E2}" srcId="{AB0A0CC9-952A-48CC-9B2B-969CD1D9E885}" destId="{15CB52DF-40E3-468E-9E25-EE9E75980BBD}" srcOrd="0" destOrd="0" parTransId="{ADF3C608-CFCB-4C4D-920A-23CCD79CF63D}" sibTransId="{A504F3EE-63ED-4523-A46C-C6E29795A63A}"/>
    <dgm:cxn modelId="{9CBD1D10-88A7-4530-8BDA-C892C03010E5}" srcId="{AB0A0CC9-952A-48CC-9B2B-969CD1D9E885}" destId="{D665C963-3623-4B12-A231-FF57A4C71163}" srcOrd="1" destOrd="0" parTransId="{EFDCDD26-5335-4B6A-9176-FDA4FEB64FFD}" sibTransId="{9733DD22-D84E-416D-8D21-AD0DDA485778}"/>
    <dgm:cxn modelId="{5E84A641-509F-4514-BAB2-07B9F62ED8D6}" type="presOf" srcId="{C4CDD27F-44FF-4441-B9E2-81A3A0D59150}" destId="{412AC491-8A42-4903-BA94-B326F62D52C1}" srcOrd="0" destOrd="1" presId="urn:microsoft.com/office/officeart/2005/8/layout/chevron2"/>
    <dgm:cxn modelId="{571F8D16-E01A-481B-9AF6-AB44D5A8B192}" type="presOf" srcId="{AB0A0CC9-952A-48CC-9B2B-969CD1D9E885}" destId="{79DA9C74-A72E-46A8-A496-AEA7F271977B}" srcOrd="0" destOrd="0" presId="urn:microsoft.com/office/officeart/2005/8/layout/chevron2"/>
    <dgm:cxn modelId="{84EECFA7-E58C-47D2-86A8-68A0DB26EA2D}" srcId="{D665C963-3623-4B12-A231-FF57A4C71163}" destId="{DBB06AA5-1AE8-4720-95F6-1F13413E4F4F}" srcOrd="0" destOrd="0" parTransId="{B4C96A87-CC52-44CC-AEF7-EF4CCE26403B}" sibTransId="{14F50929-2214-47B4-B2E8-FC2A1155B27B}"/>
    <dgm:cxn modelId="{7F69FEC3-6352-44AC-9372-FAD3FA14868C}" type="presOf" srcId="{DBB06AA5-1AE8-4720-95F6-1F13413E4F4F}" destId="{412AC491-8A42-4903-BA94-B326F62D52C1}" srcOrd="0" destOrd="0" presId="urn:microsoft.com/office/officeart/2005/8/layout/chevron2"/>
    <dgm:cxn modelId="{B8A8F756-27B9-4F29-BDEE-005B4AE77EAB}" srcId="{D665C963-3623-4B12-A231-FF57A4C71163}" destId="{C4CDD27F-44FF-4441-B9E2-81A3A0D59150}" srcOrd="1" destOrd="0" parTransId="{13AF02D3-5122-4178-817E-5D5265CC6B49}" sibTransId="{0B9BFC89-980B-4B5C-82E7-E3A02A3FFF62}"/>
    <dgm:cxn modelId="{75347083-83FD-475D-B908-4D39715FAB60}" type="presOf" srcId="{15CB52DF-40E3-468E-9E25-EE9E75980BBD}" destId="{B8725A64-E3EA-45EC-A015-29A090670D5B}" srcOrd="0" destOrd="0" presId="urn:microsoft.com/office/officeart/2005/8/layout/chevron2"/>
    <dgm:cxn modelId="{DC870377-7463-48E9-8574-92B158D58EC6}" type="presParOf" srcId="{79DA9C74-A72E-46A8-A496-AEA7F271977B}" destId="{1D1EE0FA-AEBB-4A00-98F4-E9DCC0C65A44}" srcOrd="0" destOrd="0" presId="urn:microsoft.com/office/officeart/2005/8/layout/chevron2"/>
    <dgm:cxn modelId="{5E8F5310-2D04-404C-8363-B371D2B64A90}" type="presParOf" srcId="{1D1EE0FA-AEBB-4A00-98F4-E9DCC0C65A44}" destId="{B8725A64-E3EA-45EC-A015-29A090670D5B}" srcOrd="0" destOrd="0" presId="urn:microsoft.com/office/officeart/2005/8/layout/chevron2"/>
    <dgm:cxn modelId="{D0DF5700-E076-478B-A9DC-0DA8AAD85C72}" type="presParOf" srcId="{1D1EE0FA-AEBB-4A00-98F4-E9DCC0C65A44}" destId="{DDC8689D-1BDB-420A-92C0-005E8C81EED1}" srcOrd="1" destOrd="0" presId="urn:microsoft.com/office/officeart/2005/8/layout/chevron2"/>
    <dgm:cxn modelId="{06BFE802-E453-4EA5-AF4B-E0B127956367}" type="presParOf" srcId="{79DA9C74-A72E-46A8-A496-AEA7F271977B}" destId="{D2E1F2D5-EAE1-4461-93F4-FEA51968ACE3}" srcOrd="1" destOrd="0" presId="urn:microsoft.com/office/officeart/2005/8/layout/chevron2"/>
    <dgm:cxn modelId="{11157DDB-70D7-4A47-9872-400EB5D4AD77}" type="presParOf" srcId="{79DA9C74-A72E-46A8-A496-AEA7F271977B}" destId="{DDA7CF8C-6AD7-4776-869E-EF177879C024}" srcOrd="2" destOrd="0" presId="urn:microsoft.com/office/officeart/2005/8/layout/chevron2"/>
    <dgm:cxn modelId="{82E2D759-B220-4817-BC34-2EEC9EA5A231}" type="presParOf" srcId="{DDA7CF8C-6AD7-4776-869E-EF177879C024}" destId="{799BD6B8-B440-4FBB-BA33-4BABF7F78E61}" srcOrd="0" destOrd="0" presId="urn:microsoft.com/office/officeart/2005/8/layout/chevron2"/>
    <dgm:cxn modelId="{00E7827A-61B8-4737-B2AA-374400F11209}" type="presParOf" srcId="{DDA7CF8C-6AD7-4776-869E-EF177879C024}" destId="{412AC491-8A42-4903-BA94-B326F62D52C1}" srcOrd="1" destOrd="0" presId="urn:microsoft.com/office/officeart/2005/8/layout/chevron2"/>
    <dgm:cxn modelId="{0D6D7C29-E9B3-4481-980E-33748A167A0D}" type="presParOf" srcId="{79DA9C74-A72E-46A8-A496-AEA7F271977B}" destId="{BB8AE148-3ED8-4135-A6B2-D513DFB37EB3}" srcOrd="3" destOrd="0" presId="urn:microsoft.com/office/officeart/2005/8/layout/chevron2"/>
    <dgm:cxn modelId="{977279F6-E702-4A03-8C98-DB6DC1F3400D}" type="presParOf" srcId="{79DA9C74-A72E-46A8-A496-AEA7F271977B}" destId="{B6473D29-C949-404D-A05A-32C216D2AD88}" srcOrd="4" destOrd="0" presId="urn:microsoft.com/office/officeart/2005/8/layout/chevron2"/>
    <dgm:cxn modelId="{68BCBA0D-3FF6-4A17-B6FD-24C9928FA19F}" type="presParOf" srcId="{B6473D29-C949-404D-A05A-32C216D2AD88}" destId="{15BFB780-7443-4006-9352-B306762AD2A6}" srcOrd="0" destOrd="0" presId="urn:microsoft.com/office/officeart/2005/8/layout/chevron2"/>
    <dgm:cxn modelId="{F68C571E-41DB-4DF2-807B-8D8FC4C2DA66}" type="presParOf" srcId="{B6473D29-C949-404D-A05A-32C216D2AD88}" destId="{AB5FCF3E-3DA2-40B4-B97E-BBE93CB59DE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0A0CC9-952A-48CC-9B2B-969CD1D9E885}" type="doc">
      <dgm:prSet loTypeId="urn:microsoft.com/office/officeart/2005/8/layout/chevron2" loCatId="list" qsTypeId="urn:microsoft.com/office/officeart/2005/8/quickstyle/3d1" qsCatId="3D" csTypeId="urn:microsoft.com/office/officeart/2005/8/colors/colorful1#6" csCatId="colorful" phldr="1"/>
      <dgm:spPr/>
      <dgm:t>
        <a:bodyPr/>
        <a:lstStyle/>
        <a:p>
          <a:endParaRPr lang="en-US"/>
        </a:p>
      </dgm:t>
    </dgm:pt>
    <dgm:pt modelId="{15CB52DF-40E3-468E-9E25-EE9E75980BBD}">
      <dgm:prSet phldrT="[Text]"/>
      <dgm:spPr/>
      <dgm:t>
        <a:bodyPr/>
        <a:lstStyle/>
        <a:p>
          <a:r>
            <a:rPr lang="en-US" b="1" dirty="0" smtClean="0"/>
            <a:t>Investigation and diagnosis</a:t>
          </a:r>
          <a:endParaRPr lang="en-US" dirty="0"/>
        </a:p>
      </dgm:t>
    </dgm:pt>
    <dgm:pt modelId="{ADF3C608-CFCB-4C4D-920A-23CCD79CF63D}" type="parTrans" cxnId="{6C96D9CD-97C9-4C16-8F8C-6C8C32BEC1E2}">
      <dgm:prSet/>
      <dgm:spPr/>
      <dgm:t>
        <a:bodyPr/>
        <a:lstStyle/>
        <a:p>
          <a:endParaRPr lang="en-US"/>
        </a:p>
      </dgm:t>
    </dgm:pt>
    <dgm:pt modelId="{A504F3EE-63ED-4523-A46C-C6E29795A63A}" type="sibTrans" cxnId="{6C96D9CD-97C9-4C16-8F8C-6C8C32BEC1E2}">
      <dgm:prSet/>
      <dgm:spPr/>
      <dgm:t>
        <a:bodyPr/>
        <a:lstStyle/>
        <a:p>
          <a:endParaRPr lang="en-US"/>
        </a:p>
      </dgm:t>
    </dgm:pt>
    <dgm:pt modelId="{D665C963-3623-4B12-A231-FF57A4C71163}">
      <dgm:prSet/>
      <dgm:spPr/>
      <dgm:t>
        <a:bodyPr/>
        <a:lstStyle/>
        <a:p>
          <a:r>
            <a:rPr lang="en-US" b="1" dirty="0" smtClean="0"/>
            <a:t>Resolution and recovery</a:t>
          </a:r>
        </a:p>
      </dgm:t>
    </dgm:pt>
    <dgm:pt modelId="{EFDCDD26-5335-4B6A-9176-FDA4FEB64FFD}" type="parTrans" cxnId="{9CBD1D10-88A7-4530-8BDA-C892C03010E5}">
      <dgm:prSet/>
      <dgm:spPr/>
      <dgm:t>
        <a:bodyPr/>
        <a:lstStyle/>
        <a:p>
          <a:endParaRPr lang="en-US"/>
        </a:p>
      </dgm:t>
    </dgm:pt>
    <dgm:pt modelId="{9733DD22-D84E-416D-8D21-AD0DDA485778}" type="sibTrans" cxnId="{9CBD1D10-88A7-4530-8BDA-C892C03010E5}">
      <dgm:prSet/>
      <dgm:spPr/>
      <dgm:t>
        <a:bodyPr/>
        <a:lstStyle/>
        <a:p>
          <a:endParaRPr lang="en-US"/>
        </a:p>
      </dgm:t>
    </dgm:pt>
    <dgm:pt modelId="{3A03DC39-2112-469E-BA75-A1E007BDE0DF}">
      <dgm:prSet/>
      <dgm:spPr/>
      <dgm:t>
        <a:bodyPr/>
        <a:lstStyle/>
        <a:p>
          <a:r>
            <a:rPr lang="en-US" dirty="0" smtClean="0"/>
            <a:t>Each of the support groups involved with the incident handling will investigate and diagnose what has gone wrong</a:t>
          </a:r>
        </a:p>
      </dgm:t>
    </dgm:pt>
    <dgm:pt modelId="{DC1C6F5D-1245-46B8-B5F8-5065B00D189D}" type="parTrans" cxnId="{15C3567C-4F58-4A1F-BB26-357A9E59EAF7}">
      <dgm:prSet/>
      <dgm:spPr/>
      <dgm:t>
        <a:bodyPr/>
        <a:lstStyle/>
        <a:p>
          <a:endParaRPr lang="en-US"/>
        </a:p>
      </dgm:t>
    </dgm:pt>
    <dgm:pt modelId="{54B1560F-C873-4CCB-9424-2C9D0A90143F}" type="sibTrans" cxnId="{15C3567C-4F58-4A1F-BB26-357A9E59EAF7}">
      <dgm:prSet/>
      <dgm:spPr/>
      <dgm:t>
        <a:bodyPr/>
        <a:lstStyle/>
        <a:p>
          <a:endParaRPr lang="en-US"/>
        </a:p>
      </dgm:t>
    </dgm:pt>
    <dgm:pt modelId="{10D54C91-8514-4C8D-B418-CAFBCF246664}">
      <dgm:prSet/>
      <dgm:spPr/>
      <dgm:t>
        <a:bodyPr/>
        <a:lstStyle/>
        <a:p>
          <a:r>
            <a:rPr lang="en-US" dirty="0" smtClean="0"/>
            <a:t>All such activities should be fully documented in the incident record so that a complete historical record of all activities is maintained at all times</a:t>
          </a:r>
          <a:endParaRPr lang="en-US" dirty="0"/>
        </a:p>
      </dgm:t>
    </dgm:pt>
    <dgm:pt modelId="{1FFBB62E-8D0A-457B-966B-C60A8D81D756}" type="parTrans" cxnId="{3F71CED5-9BE1-43BD-A7D9-B1ED94E69B7E}">
      <dgm:prSet/>
      <dgm:spPr/>
      <dgm:t>
        <a:bodyPr/>
        <a:lstStyle/>
        <a:p>
          <a:endParaRPr lang="en-US"/>
        </a:p>
      </dgm:t>
    </dgm:pt>
    <dgm:pt modelId="{630A8A13-0793-4B9F-9109-80B36A3FE29A}" type="sibTrans" cxnId="{3F71CED5-9BE1-43BD-A7D9-B1ED94E69B7E}">
      <dgm:prSet/>
      <dgm:spPr/>
      <dgm:t>
        <a:bodyPr/>
        <a:lstStyle/>
        <a:p>
          <a:endParaRPr lang="en-US"/>
        </a:p>
      </dgm:t>
    </dgm:pt>
    <dgm:pt modelId="{0E65FE48-9711-4598-AF1C-3F43339297BB}">
      <dgm:prSet/>
      <dgm:spPr/>
      <dgm:t>
        <a:bodyPr/>
        <a:lstStyle/>
        <a:p>
          <a:r>
            <a:rPr lang="en-US" smtClean="0"/>
            <a:t>The implementation of actions to resolve the situation</a:t>
          </a:r>
          <a:endParaRPr lang="en-US" dirty="0" smtClean="0"/>
        </a:p>
      </dgm:t>
    </dgm:pt>
    <dgm:pt modelId="{72884590-D754-407E-B6CF-2FD5AD837441}" type="parTrans" cxnId="{85B767DA-EA80-4AE8-9F28-929EA7AEC3DB}">
      <dgm:prSet/>
      <dgm:spPr/>
      <dgm:t>
        <a:bodyPr/>
        <a:lstStyle/>
        <a:p>
          <a:endParaRPr lang="en-US"/>
        </a:p>
      </dgm:t>
    </dgm:pt>
    <dgm:pt modelId="{F726177A-3D21-4229-AC69-15FA0BC23AFB}" type="sibTrans" cxnId="{85B767DA-EA80-4AE8-9F28-929EA7AEC3DB}">
      <dgm:prSet/>
      <dgm:spPr/>
      <dgm:t>
        <a:bodyPr/>
        <a:lstStyle/>
        <a:p>
          <a:endParaRPr lang="en-US"/>
        </a:p>
      </dgm:t>
    </dgm:pt>
    <dgm:pt modelId="{DCA28547-CFA5-4788-B662-F0FCAD6E2DEC}">
      <dgm:prSet/>
      <dgm:spPr/>
      <dgm:t>
        <a:bodyPr/>
        <a:lstStyle/>
        <a:p>
          <a:r>
            <a:rPr lang="en-US" smtClean="0"/>
            <a:t>Details of all actions undertaken must be recorded in the Incident Record</a:t>
          </a:r>
          <a:endParaRPr lang="en-US" dirty="0" smtClean="0"/>
        </a:p>
      </dgm:t>
    </dgm:pt>
    <dgm:pt modelId="{94FF103F-EA71-4A80-9B56-72D802D5AE2B}" type="parTrans" cxnId="{43D36E1B-1E4C-4016-BE7E-479605848A6F}">
      <dgm:prSet/>
      <dgm:spPr/>
      <dgm:t>
        <a:bodyPr/>
        <a:lstStyle/>
        <a:p>
          <a:endParaRPr lang="en-US"/>
        </a:p>
      </dgm:t>
    </dgm:pt>
    <dgm:pt modelId="{2E3E681C-4C92-4712-A5D1-C30712241EDF}" type="sibTrans" cxnId="{43D36E1B-1E4C-4016-BE7E-479605848A6F}">
      <dgm:prSet/>
      <dgm:spPr/>
      <dgm:t>
        <a:bodyPr/>
        <a:lstStyle/>
        <a:p>
          <a:endParaRPr lang="en-US"/>
        </a:p>
      </dgm:t>
    </dgm:pt>
    <dgm:pt modelId="{86E80F25-334A-4F33-B3F4-2C50EA3D22F4}">
      <dgm:prSet/>
      <dgm:spPr/>
      <dgm:t>
        <a:bodyPr/>
        <a:lstStyle/>
        <a:p>
          <a:r>
            <a:rPr lang="en-US" b="1" smtClean="0"/>
            <a:t>Closure </a:t>
          </a:r>
          <a:endParaRPr lang="en-US" b="1" dirty="0" smtClean="0"/>
        </a:p>
      </dgm:t>
    </dgm:pt>
    <dgm:pt modelId="{9B93C05D-F472-4A05-9529-CCB80A953F27}" type="parTrans" cxnId="{D9EF2FB5-EE81-45AC-A787-03960A771B91}">
      <dgm:prSet/>
      <dgm:spPr/>
      <dgm:t>
        <a:bodyPr/>
        <a:lstStyle/>
        <a:p>
          <a:endParaRPr lang="en-US"/>
        </a:p>
      </dgm:t>
    </dgm:pt>
    <dgm:pt modelId="{3B4FB22F-27B3-40D5-BA8C-20A49D68DBE5}" type="sibTrans" cxnId="{D9EF2FB5-EE81-45AC-A787-03960A771B91}">
      <dgm:prSet/>
      <dgm:spPr/>
      <dgm:t>
        <a:bodyPr/>
        <a:lstStyle/>
        <a:p>
          <a:endParaRPr lang="en-US"/>
        </a:p>
      </dgm:t>
    </dgm:pt>
    <dgm:pt modelId="{37DF9037-796A-4A71-AE9C-08CA3CCF5B06}">
      <dgm:prSet/>
      <dgm:spPr/>
      <dgm:t>
        <a:bodyPr/>
        <a:lstStyle/>
        <a:p>
          <a:r>
            <a:rPr lang="en-US" dirty="0" smtClean="0"/>
            <a:t>The Service Desk will:</a:t>
          </a:r>
        </a:p>
      </dgm:t>
    </dgm:pt>
    <dgm:pt modelId="{B9A7AF08-2A82-4CCC-A92C-72982DFF7CC1}" type="parTrans" cxnId="{33BE76BF-97EC-48D0-893C-389019022D6E}">
      <dgm:prSet/>
      <dgm:spPr/>
      <dgm:t>
        <a:bodyPr/>
        <a:lstStyle/>
        <a:p>
          <a:endParaRPr lang="en-US"/>
        </a:p>
      </dgm:t>
    </dgm:pt>
    <dgm:pt modelId="{FE2511E0-11DB-4CFB-90AF-CD198DE6D7C6}" type="sibTrans" cxnId="{33BE76BF-97EC-48D0-893C-389019022D6E}">
      <dgm:prSet/>
      <dgm:spPr/>
      <dgm:t>
        <a:bodyPr/>
        <a:lstStyle/>
        <a:p>
          <a:endParaRPr lang="en-US"/>
        </a:p>
      </dgm:t>
    </dgm:pt>
    <dgm:pt modelId="{F7E06639-E269-46CB-B39E-553D081E434C}">
      <dgm:prSet/>
      <dgm:spPr/>
      <dgm:t>
        <a:bodyPr/>
        <a:lstStyle/>
        <a:p>
          <a:r>
            <a:rPr lang="en-US" dirty="0" smtClean="0"/>
            <a:t>Check that the incident is fully resolved and that the users are satisfied and will to agree the incident can be closed</a:t>
          </a:r>
        </a:p>
      </dgm:t>
    </dgm:pt>
    <dgm:pt modelId="{2DD08BD6-336A-4A48-8D30-5675EAF6648D}" type="parTrans" cxnId="{ED82AA85-F424-4ADE-BF2D-789A6272F776}">
      <dgm:prSet/>
      <dgm:spPr/>
      <dgm:t>
        <a:bodyPr/>
        <a:lstStyle/>
        <a:p>
          <a:endParaRPr lang="en-US"/>
        </a:p>
      </dgm:t>
    </dgm:pt>
    <dgm:pt modelId="{52D4C222-C87C-446D-95BB-CB57EA069E21}" type="sibTrans" cxnId="{ED82AA85-F424-4ADE-BF2D-789A6272F776}">
      <dgm:prSet/>
      <dgm:spPr/>
      <dgm:t>
        <a:bodyPr/>
        <a:lstStyle/>
        <a:p>
          <a:endParaRPr lang="en-US"/>
        </a:p>
      </dgm:t>
    </dgm:pt>
    <dgm:pt modelId="{075216B9-5728-44CD-9B01-4A3ACBC0242B}">
      <dgm:prSet/>
      <dgm:spPr/>
      <dgm:t>
        <a:bodyPr/>
        <a:lstStyle/>
        <a:p>
          <a:r>
            <a:rPr lang="en-US" dirty="0" smtClean="0"/>
            <a:t>Chase any outstanding details and ensure that the incident record is fully documented so that full historic record at a sufficient level of detail is complete</a:t>
          </a:r>
        </a:p>
      </dgm:t>
    </dgm:pt>
    <dgm:pt modelId="{549C033C-A9F7-4124-A493-3BCF349B7521}" type="parTrans" cxnId="{B4F759CB-9B23-4E37-9708-071076F4EAC0}">
      <dgm:prSet/>
      <dgm:spPr/>
      <dgm:t>
        <a:bodyPr/>
        <a:lstStyle/>
        <a:p>
          <a:endParaRPr lang="en-US"/>
        </a:p>
      </dgm:t>
    </dgm:pt>
    <dgm:pt modelId="{8EE60D36-E5E4-4737-AE74-5C9D97A5B87A}" type="sibTrans" cxnId="{B4F759CB-9B23-4E37-9708-071076F4EAC0}">
      <dgm:prSet/>
      <dgm:spPr/>
      <dgm:t>
        <a:bodyPr/>
        <a:lstStyle/>
        <a:p>
          <a:endParaRPr lang="en-US"/>
        </a:p>
      </dgm:t>
    </dgm:pt>
    <dgm:pt modelId="{089F85BB-CAF8-46DB-9AFE-D0D4B6838A28}">
      <dgm:prSet/>
      <dgm:spPr/>
      <dgm:t>
        <a:bodyPr/>
        <a:lstStyle/>
        <a:p>
          <a:r>
            <a:rPr lang="en-US" dirty="0" smtClean="0"/>
            <a:t>Check and confirm that the incident categorization is correct</a:t>
          </a:r>
        </a:p>
      </dgm:t>
    </dgm:pt>
    <dgm:pt modelId="{CDF88576-DF77-47E9-8223-AFD05E340412}" type="parTrans" cxnId="{8E527479-F5A1-4CE6-9739-9514FF6E5F83}">
      <dgm:prSet/>
      <dgm:spPr/>
      <dgm:t>
        <a:bodyPr/>
        <a:lstStyle/>
        <a:p>
          <a:endParaRPr lang="en-US"/>
        </a:p>
      </dgm:t>
    </dgm:pt>
    <dgm:pt modelId="{7CAF8803-4437-4F29-9668-473E3802FA44}" type="sibTrans" cxnId="{8E527479-F5A1-4CE6-9739-9514FF6E5F83}">
      <dgm:prSet/>
      <dgm:spPr/>
      <dgm:t>
        <a:bodyPr/>
        <a:lstStyle/>
        <a:p>
          <a:endParaRPr lang="en-US"/>
        </a:p>
      </dgm:t>
    </dgm:pt>
    <dgm:pt modelId="{79DA9C74-A72E-46A8-A496-AEA7F271977B}" type="pres">
      <dgm:prSet presAssocID="{AB0A0CC9-952A-48CC-9B2B-969CD1D9E885}" presName="linearFlow" presStyleCnt="0">
        <dgm:presLayoutVars>
          <dgm:dir/>
          <dgm:animLvl val="lvl"/>
          <dgm:resizeHandles val="exact"/>
        </dgm:presLayoutVars>
      </dgm:prSet>
      <dgm:spPr/>
      <dgm:t>
        <a:bodyPr/>
        <a:lstStyle/>
        <a:p>
          <a:endParaRPr lang="id-ID"/>
        </a:p>
      </dgm:t>
    </dgm:pt>
    <dgm:pt modelId="{1D1EE0FA-AEBB-4A00-98F4-E9DCC0C65A44}" type="pres">
      <dgm:prSet presAssocID="{15CB52DF-40E3-468E-9E25-EE9E75980BBD}" presName="composite" presStyleCnt="0"/>
      <dgm:spPr/>
    </dgm:pt>
    <dgm:pt modelId="{B8725A64-E3EA-45EC-A015-29A090670D5B}" type="pres">
      <dgm:prSet presAssocID="{15CB52DF-40E3-468E-9E25-EE9E75980BBD}" presName="parentText" presStyleLbl="alignNode1" presStyleIdx="0" presStyleCnt="3">
        <dgm:presLayoutVars>
          <dgm:chMax val="1"/>
          <dgm:bulletEnabled val="1"/>
        </dgm:presLayoutVars>
      </dgm:prSet>
      <dgm:spPr/>
      <dgm:t>
        <a:bodyPr/>
        <a:lstStyle/>
        <a:p>
          <a:endParaRPr lang="en-US"/>
        </a:p>
      </dgm:t>
    </dgm:pt>
    <dgm:pt modelId="{DDC8689D-1BDB-420A-92C0-005E8C81EED1}" type="pres">
      <dgm:prSet presAssocID="{15CB52DF-40E3-468E-9E25-EE9E75980BBD}" presName="descendantText" presStyleLbl="alignAcc1" presStyleIdx="0" presStyleCnt="3">
        <dgm:presLayoutVars>
          <dgm:bulletEnabled val="1"/>
        </dgm:presLayoutVars>
      </dgm:prSet>
      <dgm:spPr/>
      <dgm:t>
        <a:bodyPr/>
        <a:lstStyle/>
        <a:p>
          <a:endParaRPr lang="en-US"/>
        </a:p>
      </dgm:t>
    </dgm:pt>
    <dgm:pt modelId="{D2E1F2D5-EAE1-4461-93F4-FEA51968ACE3}" type="pres">
      <dgm:prSet presAssocID="{A504F3EE-63ED-4523-A46C-C6E29795A63A}" presName="sp" presStyleCnt="0"/>
      <dgm:spPr/>
    </dgm:pt>
    <dgm:pt modelId="{DDA7CF8C-6AD7-4776-869E-EF177879C024}" type="pres">
      <dgm:prSet presAssocID="{D665C963-3623-4B12-A231-FF57A4C71163}" presName="composite" presStyleCnt="0"/>
      <dgm:spPr/>
    </dgm:pt>
    <dgm:pt modelId="{799BD6B8-B440-4FBB-BA33-4BABF7F78E61}" type="pres">
      <dgm:prSet presAssocID="{D665C963-3623-4B12-A231-FF57A4C71163}" presName="parentText" presStyleLbl="alignNode1" presStyleIdx="1" presStyleCnt="3">
        <dgm:presLayoutVars>
          <dgm:chMax val="1"/>
          <dgm:bulletEnabled val="1"/>
        </dgm:presLayoutVars>
      </dgm:prSet>
      <dgm:spPr/>
      <dgm:t>
        <a:bodyPr/>
        <a:lstStyle/>
        <a:p>
          <a:endParaRPr lang="en-US"/>
        </a:p>
      </dgm:t>
    </dgm:pt>
    <dgm:pt modelId="{412AC491-8A42-4903-BA94-B326F62D52C1}" type="pres">
      <dgm:prSet presAssocID="{D665C963-3623-4B12-A231-FF57A4C71163}" presName="descendantText" presStyleLbl="alignAcc1" presStyleIdx="1" presStyleCnt="3">
        <dgm:presLayoutVars>
          <dgm:bulletEnabled val="1"/>
        </dgm:presLayoutVars>
      </dgm:prSet>
      <dgm:spPr/>
      <dgm:t>
        <a:bodyPr/>
        <a:lstStyle/>
        <a:p>
          <a:endParaRPr lang="en-US"/>
        </a:p>
      </dgm:t>
    </dgm:pt>
    <dgm:pt modelId="{BB8AE148-3ED8-4135-A6B2-D513DFB37EB3}" type="pres">
      <dgm:prSet presAssocID="{9733DD22-D84E-416D-8D21-AD0DDA485778}" presName="sp" presStyleCnt="0"/>
      <dgm:spPr/>
    </dgm:pt>
    <dgm:pt modelId="{52095313-2606-4C3B-B5A6-9D91EA417957}" type="pres">
      <dgm:prSet presAssocID="{86E80F25-334A-4F33-B3F4-2C50EA3D22F4}" presName="composite" presStyleCnt="0"/>
      <dgm:spPr/>
    </dgm:pt>
    <dgm:pt modelId="{8B917ED0-B684-4CD0-805B-70081B8981B0}" type="pres">
      <dgm:prSet presAssocID="{86E80F25-334A-4F33-B3F4-2C50EA3D22F4}" presName="parentText" presStyleLbl="alignNode1" presStyleIdx="2" presStyleCnt="3">
        <dgm:presLayoutVars>
          <dgm:chMax val="1"/>
          <dgm:bulletEnabled val="1"/>
        </dgm:presLayoutVars>
      </dgm:prSet>
      <dgm:spPr/>
      <dgm:t>
        <a:bodyPr/>
        <a:lstStyle/>
        <a:p>
          <a:endParaRPr lang="id-ID"/>
        </a:p>
      </dgm:t>
    </dgm:pt>
    <dgm:pt modelId="{08869891-7ECB-4A3A-8B43-CBD1933DFB7D}" type="pres">
      <dgm:prSet presAssocID="{86E80F25-334A-4F33-B3F4-2C50EA3D22F4}" presName="descendantText" presStyleLbl="alignAcc1" presStyleIdx="2" presStyleCnt="3">
        <dgm:presLayoutVars>
          <dgm:bulletEnabled val="1"/>
        </dgm:presLayoutVars>
      </dgm:prSet>
      <dgm:spPr/>
      <dgm:t>
        <a:bodyPr/>
        <a:lstStyle/>
        <a:p>
          <a:endParaRPr lang="id-ID"/>
        </a:p>
      </dgm:t>
    </dgm:pt>
  </dgm:ptLst>
  <dgm:cxnLst>
    <dgm:cxn modelId="{9FBC2958-5107-45FB-83C8-3E7B0D28A118}" type="presOf" srcId="{DCA28547-CFA5-4788-B662-F0FCAD6E2DEC}" destId="{412AC491-8A42-4903-BA94-B326F62D52C1}" srcOrd="0" destOrd="1" presId="urn:microsoft.com/office/officeart/2005/8/layout/chevron2"/>
    <dgm:cxn modelId="{B4F759CB-9B23-4E37-9708-071076F4EAC0}" srcId="{37DF9037-796A-4A71-AE9C-08CA3CCF5B06}" destId="{075216B9-5728-44CD-9B01-4A3ACBC0242B}" srcOrd="1" destOrd="0" parTransId="{549C033C-A9F7-4124-A493-3BCF349B7521}" sibTransId="{8EE60D36-E5E4-4737-AE74-5C9D97A5B87A}"/>
    <dgm:cxn modelId="{15C3567C-4F58-4A1F-BB26-357A9E59EAF7}" srcId="{15CB52DF-40E3-468E-9E25-EE9E75980BBD}" destId="{3A03DC39-2112-469E-BA75-A1E007BDE0DF}" srcOrd="0" destOrd="0" parTransId="{DC1C6F5D-1245-46B8-B5F8-5065B00D189D}" sibTransId="{54B1560F-C873-4CCB-9424-2C9D0A90143F}"/>
    <dgm:cxn modelId="{33BE76BF-97EC-48D0-893C-389019022D6E}" srcId="{86E80F25-334A-4F33-B3F4-2C50EA3D22F4}" destId="{37DF9037-796A-4A71-AE9C-08CA3CCF5B06}" srcOrd="0" destOrd="0" parTransId="{B9A7AF08-2A82-4CCC-A92C-72982DFF7CC1}" sibTransId="{FE2511E0-11DB-4CFB-90AF-CD198DE6D7C6}"/>
    <dgm:cxn modelId="{3F71CED5-9BE1-43BD-A7D9-B1ED94E69B7E}" srcId="{15CB52DF-40E3-468E-9E25-EE9E75980BBD}" destId="{10D54C91-8514-4C8D-B418-CAFBCF246664}" srcOrd="1" destOrd="0" parTransId="{1FFBB62E-8D0A-457B-966B-C60A8D81D756}" sibTransId="{630A8A13-0793-4B9F-9109-80B36A3FE29A}"/>
    <dgm:cxn modelId="{D254DDCB-3C2C-4FB2-B616-AE7435231583}" type="presOf" srcId="{15CB52DF-40E3-468E-9E25-EE9E75980BBD}" destId="{B8725A64-E3EA-45EC-A015-29A090670D5B}" srcOrd="0" destOrd="0" presId="urn:microsoft.com/office/officeart/2005/8/layout/chevron2"/>
    <dgm:cxn modelId="{ED82AA85-F424-4ADE-BF2D-789A6272F776}" srcId="{37DF9037-796A-4A71-AE9C-08CA3CCF5B06}" destId="{F7E06639-E269-46CB-B39E-553D081E434C}" srcOrd="0" destOrd="0" parTransId="{2DD08BD6-336A-4A48-8D30-5675EAF6648D}" sibTransId="{52D4C222-C87C-446D-95BB-CB57EA069E21}"/>
    <dgm:cxn modelId="{07267E7B-E79F-4D66-AC56-252D267687F1}" type="presOf" srcId="{D665C963-3623-4B12-A231-FF57A4C71163}" destId="{799BD6B8-B440-4FBB-BA33-4BABF7F78E61}" srcOrd="0" destOrd="0" presId="urn:microsoft.com/office/officeart/2005/8/layout/chevron2"/>
    <dgm:cxn modelId="{ACBC28C9-0B6B-4C95-B7EC-7D68EB041CF0}" type="presOf" srcId="{AB0A0CC9-952A-48CC-9B2B-969CD1D9E885}" destId="{79DA9C74-A72E-46A8-A496-AEA7F271977B}" srcOrd="0" destOrd="0" presId="urn:microsoft.com/office/officeart/2005/8/layout/chevron2"/>
    <dgm:cxn modelId="{A13FEF9B-450B-4F1F-BB52-8A6867DC5209}" type="presOf" srcId="{089F85BB-CAF8-46DB-9AFE-D0D4B6838A28}" destId="{08869891-7ECB-4A3A-8B43-CBD1933DFB7D}" srcOrd="0" destOrd="3" presId="urn:microsoft.com/office/officeart/2005/8/layout/chevron2"/>
    <dgm:cxn modelId="{83142A55-39B8-41A6-981A-BBF3D6AFCF9B}" type="presOf" srcId="{86E80F25-334A-4F33-B3F4-2C50EA3D22F4}" destId="{8B917ED0-B684-4CD0-805B-70081B8981B0}" srcOrd="0" destOrd="0" presId="urn:microsoft.com/office/officeart/2005/8/layout/chevron2"/>
    <dgm:cxn modelId="{6C96D9CD-97C9-4C16-8F8C-6C8C32BEC1E2}" srcId="{AB0A0CC9-952A-48CC-9B2B-969CD1D9E885}" destId="{15CB52DF-40E3-468E-9E25-EE9E75980BBD}" srcOrd="0" destOrd="0" parTransId="{ADF3C608-CFCB-4C4D-920A-23CCD79CF63D}" sibTransId="{A504F3EE-63ED-4523-A46C-C6E29795A63A}"/>
    <dgm:cxn modelId="{85B767DA-EA80-4AE8-9F28-929EA7AEC3DB}" srcId="{D665C963-3623-4B12-A231-FF57A4C71163}" destId="{0E65FE48-9711-4598-AF1C-3F43339297BB}" srcOrd="0" destOrd="0" parTransId="{72884590-D754-407E-B6CF-2FD5AD837441}" sibTransId="{F726177A-3D21-4229-AC69-15FA0BC23AFB}"/>
    <dgm:cxn modelId="{C9961555-9BA7-4982-A64F-F5F86EA7BD8B}" type="presOf" srcId="{0E65FE48-9711-4598-AF1C-3F43339297BB}" destId="{412AC491-8A42-4903-BA94-B326F62D52C1}" srcOrd="0" destOrd="0" presId="urn:microsoft.com/office/officeart/2005/8/layout/chevron2"/>
    <dgm:cxn modelId="{9CBD1D10-88A7-4530-8BDA-C892C03010E5}" srcId="{AB0A0CC9-952A-48CC-9B2B-969CD1D9E885}" destId="{D665C963-3623-4B12-A231-FF57A4C71163}" srcOrd="1" destOrd="0" parTransId="{EFDCDD26-5335-4B6A-9176-FDA4FEB64FFD}" sibTransId="{9733DD22-D84E-416D-8D21-AD0DDA485778}"/>
    <dgm:cxn modelId="{EBB9B8C8-CF2F-4872-965A-6A2F3C47604F}" type="presOf" srcId="{37DF9037-796A-4A71-AE9C-08CA3CCF5B06}" destId="{08869891-7ECB-4A3A-8B43-CBD1933DFB7D}" srcOrd="0" destOrd="0" presId="urn:microsoft.com/office/officeart/2005/8/layout/chevron2"/>
    <dgm:cxn modelId="{FF514AD5-43D5-4CCF-A4AD-FC5C91E2E3DD}" type="presOf" srcId="{F7E06639-E269-46CB-B39E-553D081E434C}" destId="{08869891-7ECB-4A3A-8B43-CBD1933DFB7D}" srcOrd="0" destOrd="1" presId="urn:microsoft.com/office/officeart/2005/8/layout/chevron2"/>
    <dgm:cxn modelId="{8E527479-F5A1-4CE6-9739-9514FF6E5F83}" srcId="{37DF9037-796A-4A71-AE9C-08CA3CCF5B06}" destId="{089F85BB-CAF8-46DB-9AFE-D0D4B6838A28}" srcOrd="2" destOrd="0" parTransId="{CDF88576-DF77-47E9-8223-AFD05E340412}" sibTransId="{7CAF8803-4437-4F29-9668-473E3802FA44}"/>
    <dgm:cxn modelId="{0E8AD004-8A4D-40DD-9679-68500A54642A}" type="presOf" srcId="{075216B9-5728-44CD-9B01-4A3ACBC0242B}" destId="{08869891-7ECB-4A3A-8B43-CBD1933DFB7D}" srcOrd="0" destOrd="2" presId="urn:microsoft.com/office/officeart/2005/8/layout/chevron2"/>
    <dgm:cxn modelId="{43D36E1B-1E4C-4016-BE7E-479605848A6F}" srcId="{D665C963-3623-4B12-A231-FF57A4C71163}" destId="{DCA28547-CFA5-4788-B662-F0FCAD6E2DEC}" srcOrd="1" destOrd="0" parTransId="{94FF103F-EA71-4A80-9B56-72D802D5AE2B}" sibTransId="{2E3E681C-4C92-4712-A5D1-C30712241EDF}"/>
    <dgm:cxn modelId="{B093ECCD-0F4D-469F-AEE2-3C8CAC9E9E8F}" type="presOf" srcId="{10D54C91-8514-4C8D-B418-CAFBCF246664}" destId="{DDC8689D-1BDB-420A-92C0-005E8C81EED1}" srcOrd="0" destOrd="1" presId="urn:microsoft.com/office/officeart/2005/8/layout/chevron2"/>
    <dgm:cxn modelId="{E8DAD66F-6C29-4C1A-8FD8-1490366A7D44}" type="presOf" srcId="{3A03DC39-2112-469E-BA75-A1E007BDE0DF}" destId="{DDC8689D-1BDB-420A-92C0-005E8C81EED1}" srcOrd="0" destOrd="0" presId="urn:microsoft.com/office/officeart/2005/8/layout/chevron2"/>
    <dgm:cxn modelId="{D9EF2FB5-EE81-45AC-A787-03960A771B91}" srcId="{AB0A0CC9-952A-48CC-9B2B-969CD1D9E885}" destId="{86E80F25-334A-4F33-B3F4-2C50EA3D22F4}" srcOrd="2" destOrd="0" parTransId="{9B93C05D-F472-4A05-9529-CCB80A953F27}" sibTransId="{3B4FB22F-27B3-40D5-BA8C-20A49D68DBE5}"/>
    <dgm:cxn modelId="{2131A784-BC34-4EF0-974F-EBEBA23DEDD8}" type="presParOf" srcId="{79DA9C74-A72E-46A8-A496-AEA7F271977B}" destId="{1D1EE0FA-AEBB-4A00-98F4-E9DCC0C65A44}" srcOrd="0" destOrd="0" presId="urn:microsoft.com/office/officeart/2005/8/layout/chevron2"/>
    <dgm:cxn modelId="{B7A715A4-4FFD-498D-821F-C1F51AF3E08D}" type="presParOf" srcId="{1D1EE0FA-AEBB-4A00-98F4-E9DCC0C65A44}" destId="{B8725A64-E3EA-45EC-A015-29A090670D5B}" srcOrd="0" destOrd="0" presId="urn:microsoft.com/office/officeart/2005/8/layout/chevron2"/>
    <dgm:cxn modelId="{E7BCA85C-E1AC-415C-AA01-EA5FDC73F831}" type="presParOf" srcId="{1D1EE0FA-AEBB-4A00-98F4-E9DCC0C65A44}" destId="{DDC8689D-1BDB-420A-92C0-005E8C81EED1}" srcOrd="1" destOrd="0" presId="urn:microsoft.com/office/officeart/2005/8/layout/chevron2"/>
    <dgm:cxn modelId="{23E4909A-9D54-431D-9DF2-5FD05E3C184E}" type="presParOf" srcId="{79DA9C74-A72E-46A8-A496-AEA7F271977B}" destId="{D2E1F2D5-EAE1-4461-93F4-FEA51968ACE3}" srcOrd="1" destOrd="0" presId="urn:microsoft.com/office/officeart/2005/8/layout/chevron2"/>
    <dgm:cxn modelId="{3746EAE5-4FC1-45C6-A71A-AEA241A9C324}" type="presParOf" srcId="{79DA9C74-A72E-46A8-A496-AEA7F271977B}" destId="{DDA7CF8C-6AD7-4776-869E-EF177879C024}" srcOrd="2" destOrd="0" presId="urn:microsoft.com/office/officeart/2005/8/layout/chevron2"/>
    <dgm:cxn modelId="{8974B67E-E9D5-4CC9-A9A6-A7AE288257DD}" type="presParOf" srcId="{DDA7CF8C-6AD7-4776-869E-EF177879C024}" destId="{799BD6B8-B440-4FBB-BA33-4BABF7F78E61}" srcOrd="0" destOrd="0" presId="urn:microsoft.com/office/officeart/2005/8/layout/chevron2"/>
    <dgm:cxn modelId="{FEDFAC42-0FA0-41C6-8099-644FC1A689E8}" type="presParOf" srcId="{DDA7CF8C-6AD7-4776-869E-EF177879C024}" destId="{412AC491-8A42-4903-BA94-B326F62D52C1}" srcOrd="1" destOrd="0" presId="urn:microsoft.com/office/officeart/2005/8/layout/chevron2"/>
    <dgm:cxn modelId="{5D4C29F8-07DA-4371-BBEC-CF8D98772573}" type="presParOf" srcId="{79DA9C74-A72E-46A8-A496-AEA7F271977B}" destId="{BB8AE148-3ED8-4135-A6B2-D513DFB37EB3}" srcOrd="3" destOrd="0" presId="urn:microsoft.com/office/officeart/2005/8/layout/chevron2"/>
    <dgm:cxn modelId="{5C7F930B-2EBE-423C-8325-11AC59D1895D}" type="presParOf" srcId="{79DA9C74-A72E-46A8-A496-AEA7F271977B}" destId="{52095313-2606-4C3B-B5A6-9D91EA417957}" srcOrd="4" destOrd="0" presId="urn:microsoft.com/office/officeart/2005/8/layout/chevron2"/>
    <dgm:cxn modelId="{3F1C0295-28F0-4080-87D0-9CCB0148F3B2}" type="presParOf" srcId="{52095313-2606-4C3B-B5A6-9D91EA417957}" destId="{8B917ED0-B684-4CD0-805B-70081B8981B0}" srcOrd="0" destOrd="0" presId="urn:microsoft.com/office/officeart/2005/8/layout/chevron2"/>
    <dgm:cxn modelId="{13CB8E27-EAB3-4FD1-9F20-08172BA2260F}" type="presParOf" srcId="{52095313-2606-4C3B-B5A6-9D91EA417957}" destId="{08869891-7ECB-4A3A-8B43-CBD1933DFB7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EF6EB-8AF4-4119-9008-6602DE226EA0}">
      <dsp:nvSpPr>
        <dsp:cNvPr id="0" name=""/>
        <dsp:cNvSpPr/>
      </dsp:nvSpPr>
      <dsp:spPr>
        <a:xfrm>
          <a:off x="0" y="591343"/>
          <a:ext cx="2571749" cy="154305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Incident Management</a:t>
          </a:r>
          <a:endParaRPr lang="id-ID" sz="3100" kern="1200" dirty="0"/>
        </a:p>
      </dsp:txBody>
      <dsp:txXfrm>
        <a:off x="0" y="591343"/>
        <a:ext cx="2571749" cy="1543050"/>
      </dsp:txXfrm>
    </dsp:sp>
    <dsp:sp modelId="{B7244C0E-2183-4303-A5CA-7F11C14D8324}">
      <dsp:nvSpPr>
        <dsp:cNvPr id="0" name=""/>
        <dsp:cNvSpPr/>
      </dsp:nvSpPr>
      <dsp:spPr>
        <a:xfrm>
          <a:off x="2828925" y="591343"/>
          <a:ext cx="2571749" cy="154305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smtClean="0"/>
            <a:t>Event Management</a:t>
          </a:r>
          <a:endParaRPr lang="en-US" sz="3100" kern="1200" dirty="0" smtClean="0"/>
        </a:p>
      </dsp:txBody>
      <dsp:txXfrm>
        <a:off x="2828925" y="591343"/>
        <a:ext cx="2571749" cy="1543050"/>
      </dsp:txXfrm>
    </dsp:sp>
    <dsp:sp modelId="{7C3CF7DA-CF16-4625-BF39-3899855157DC}">
      <dsp:nvSpPr>
        <dsp:cNvPr id="0" name=""/>
        <dsp:cNvSpPr/>
      </dsp:nvSpPr>
      <dsp:spPr>
        <a:xfrm>
          <a:off x="5657849" y="591343"/>
          <a:ext cx="2571749" cy="1543050"/>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smtClean="0"/>
            <a:t>Request Fulfillment</a:t>
          </a:r>
          <a:endParaRPr lang="en-US" sz="3100" kern="1200" dirty="0" smtClean="0"/>
        </a:p>
      </dsp:txBody>
      <dsp:txXfrm>
        <a:off x="5657849" y="591343"/>
        <a:ext cx="2571749" cy="1543050"/>
      </dsp:txXfrm>
    </dsp:sp>
    <dsp:sp modelId="{AF0B06C2-DC04-4726-8685-BD3F695D8419}">
      <dsp:nvSpPr>
        <dsp:cNvPr id="0" name=""/>
        <dsp:cNvSpPr/>
      </dsp:nvSpPr>
      <dsp:spPr>
        <a:xfrm>
          <a:off x="1414462" y="2391569"/>
          <a:ext cx="2571749" cy="1543050"/>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smtClean="0"/>
            <a:t>Problem Management</a:t>
          </a:r>
          <a:endParaRPr lang="en-US" sz="3100" kern="1200" dirty="0" smtClean="0"/>
        </a:p>
      </dsp:txBody>
      <dsp:txXfrm>
        <a:off x="1414462" y="2391569"/>
        <a:ext cx="2571749" cy="1543050"/>
      </dsp:txXfrm>
    </dsp:sp>
    <dsp:sp modelId="{539A6DCD-D3AB-4B38-A2F3-283A00554CE5}">
      <dsp:nvSpPr>
        <dsp:cNvPr id="0" name=""/>
        <dsp:cNvSpPr/>
      </dsp:nvSpPr>
      <dsp:spPr>
        <a:xfrm>
          <a:off x="4243387" y="2391569"/>
          <a:ext cx="2571749" cy="1543050"/>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smtClean="0"/>
            <a:t>Access Management</a:t>
          </a:r>
          <a:endParaRPr lang="en-US" sz="3100" kern="1200" dirty="0" smtClean="0"/>
        </a:p>
      </dsp:txBody>
      <dsp:txXfrm>
        <a:off x="4243387" y="2391569"/>
        <a:ext cx="2571749" cy="15430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3C5C8-1BF1-4CD7-A334-9586F1C3179B}">
      <dsp:nvSpPr>
        <dsp:cNvPr id="0" name=""/>
        <dsp:cNvSpPr/>
      </dsp:nvSpPr>
      <dsp:spPr>
        <a:xfrm>
          <a:off x="3291839" y="552"/>
          <a:ext cx="4937760" cy="215469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smtClean="0"/>
            <a:t>Call moves from the service desk (1</a:t>
          </a:r>
          <a:r>
            <a:rPr lang="en-US" sz="1300" kern="1200" baseline="30000" smtClean="0"/>
            <a:t>st</a:t>
          </a:r>
          <a:r>
            <a:rPr lang="en-US" sz="1300" kern="1200" smtClean="0"/>
            <a:t> level) to 2</a:t>
          </a:r>
          <a:r>
            <a:rPr lang="en-US" sz="1300" kern="1200" baseline="30000" smtClean="0"/>
            <a:t>nd</a:t>
          </a:r>
          <a:r>
            <a:rPr lang="en-US" sz="1300" kern="1200" smtClean="0"/>
            <a:t> level, 3</a:t>
          </a:r>
          <a:r>
            <a:rPr lang="en-US" sz="1300" kern="1200" baseline="30000" smtClean="0"/>
            <a:t>rd</a:t>
          </a:r>
          <a:r>
            <a:rPr lang="en-US" sz="1300" kern="1200" smtClean="0"/>
            <a:t> level etc for ‘higher level’ technical support</a:t>
          </a:r>
          <a:endParaRPr lang="en-US" sz="1300" kern="1200" dirty="0" smtClean="0"/>
        </a:p>
        <a:p>
          <a:pPr marL="114300" lvl="1" indent="-114300" algn="l" defTabSz="577850">
            <a:lnSpc>
              <a:spcPct val="90000"/>
            </a:lnSpc>
            <a:spcBef>
              <a:spcPct val="0"/>
            </a:spcBef>
            <a:spcAft>
              <a:spcPct val="15000"/>
            </a:spcAft>
            <a:buChar char="••"/>
          </a:pPr>
          <a:r>
            <a:rPr lang="en-US" sz="1300" kern="1200" smtClean="0"/>
            <a:t>The rules of functional escalation and handling of incidents must be agreed in operational level agreements and contracts with internal and external support groups respectively</a:t>
          </a:r>
          <a:endParaRPr lang="en-US" sz="1300" kern="1200" dirty="0" smtClean="0"/>
        </a:p>
      </dsp:txBody>
      <dsp:txXfrm>
        <a:off x="3291839" y="269889"/>
        <a:ext cx="4129750" cy="1616020"/>
      </dsp:txXfrm>
    </dsp:sp>
    <dsp:sp modelId="{A1C5D32D-EDDB-4406-98F4-548B3277083A}">
      <dsp:nvSpPr>
        <dsp:cNvPr id="0" name=""/>
        <dsp:cNvSpPr/>
      </dsp:nvSpPr>
      <dsp:spPr>
        <a:xfrm>
          <a:off x="0" y="552"/>
          <a:ext cx="3291840" cy="215469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b="1" kern="1200" dirty="0" smtClean="0"/>
            <a:t>Functional Escalation</a:t>
          </a:r>
          <a:endParaRPr lang="en-US" sz="3600" kern="1200" dirty="0"/>
        </a:p>
      </dsp:txBody>
      <dsp:txXfrm>
        <a:off x="105183" y="105735"/>
        <a:ext cx="3081474" cy="1944328"/>
      </dsp:txXfrm>
    </dsp:sp>
    <dsp:sp modelId="{C634020A-3553-4690-9557-35B253A5F5FB}">
      <dsp:nvSpPr>
        <dsp:cNvPr id="0" name=""/>
        <dsp:cNvSpPr/>
      </dsp:nvSpPr>
      <dsp:spPr>
        <a:xfrm>
          <a:off x="3291839" y="2370716"/>
          <a:ext cx="4937760" cy="215469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smtClean="0"/>
            <a:t>Call moves up the ‘Management chain’, ensuring the right level of IT management is involved</a:t>
          </a:r>
          <a:endParaRPr lang="en-US" sz="1300" kern="1200" dirty="0" smtClean="0"/>
        </a:p>
        <a:p>
          <a:pPr marL="114300" lvl="1" indent="-114300" algn="l" defTabSz="577850">
            <a:lnSpc>
              <a:spcPct val="90000"/>
            </a:lnSpc>
            <a:spcBef>
              <a:spcPct val="0"/>
            </a:spcBef>
            <a:spcAft>
              <a:spcPct val="15000"/>
            </a:spcAft>
            <a:buChar char="••"/>
          </a:pPr>
          <a:r>
            <a:rPr lang="en-US" sz="1300" kern="1200" smtClean="0"/>
            <a:t>Manages any relationship issues with the business that may arise</a:t>
          </a:r>
          <a:endParaRPr lang="en-US" sz="1300" kern="1200" dirty="0" smtClean="0"/>
        </a:p>
        <a:p>
          <a:pPr marL="114300" lvl="1" indent="-114300" algn="l" defTabSz="577850">
            <a:lnSpc>
              <a:spcPct val="90000"/>
            </a:lnSpc>
            <a:spcBef>
              <a:spcPct val="0"/>
            </a:spcBef>
            <a:spcAft>
              <a:spcPct val="15000"/>
            </a:spcAft>
            <a:buChar char="••"/>
          </a:pPr>
          <a:r>
            <a:rPr lang="en-US" sz="1300" kern="1200" smtClean="0"/>
            <a:t>Arranges for any additional technical skills that may be required- e.g. supplier, contractor, consultancy</a:t>
          </a:r>
          <a:endParaRPr lang="en-US" sz="1300" kern="1200" dirty="0" smtClean="0"/>
        </a:p>
        <a:p>
          <a:pPr marL="114300" lvl="1" indent="-114300" algn="l" defTabSz="577850">
            <a:lnSpc>
              <a:spcPct val="90000"/>
            </a:lnSpc>
            <a:spcBef>
              <a:spcPct val="0"/>
            </a:spcBef>
            <a:spcAft>
              <a:spcPct val="15000"/>
            </a:spcAft>
            <a:buChar char="••"/>
          </a:pPr>
          <a:r>
            <a:rPr lang="en-US" sz="1300" kern="1200" smtClean="0"/>
            <a:t>Often part of the major incident and high priority incident procedures</a:t>
          </a:r>
          <a:endParaRPr lang="en-US" sz="1300" kern="1200" dirty="0" smtClean="0"/>
        </a:p>
      </dsp:txBody>
      <dsp:txXfrm>
        <a:off x="3291839" y="2640053"/>
        <a:ext cx="4129750" cy="1616020"/>
      </dsp:txXfrm>
    </dsp:sp>
    <dsp:sp modelId="{041B9589-FA48-400A-B54E-5C739335B37D}">
      <dsp:nvSpPr>
        <dsp:cNvPr id="0" name=""/>
        <dsp:cNvSpPr/>
      </dsp:nvSpPr>
      <dsp:spPr>
        <a:xfrm>
          <a:off x="0" y="2370716"/>
          <a:ext cx="3291840" cy="215469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b="1" kern="1200" smtClean="0"/>
            <a:t>Hierarchical Escalation</a:t>
          </a:r>
          <a:endParaRPr lang="en-US" sz="3600" b="1" kern="1200" dirty="0" smtClean="0"/>
        </a:p>
      </dsp:txBody>
      <dsp:txXfrm>
        <a:off x="105183" y="2475899"/>
        <a:ext cx="3081474" cy="194432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E8D54-58EA-49C1-B861-C3750F84AD14}">
      <dsp:nvSpPr>
        <dsp:cNvPr id="0" name=""/>
        <dsp:cNvSpPr/>
      </dsp:nvSpPr>
      <dsp:spPr>
        <a:xfrm rot="5400000">
          <a:off x="5248282" y="-2196676"/>
          <a:ext cx="695690" cy="5266944"/>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Unexpected interruption or reduction in quality of an IT service</a:t>
          </a:r>
        </a:p>
        <a:p>
          <a:pPr marL="57150" lvl="1" indent="-57150" algn="l" defTabSz="444500">
            <a:lnSpc>
              <a:spcPct val="90000"/>
            </a:lnSpc>
            <a:spcBef>
              <a:spcPct val="0"/>
            </a:spcBef>
            <a:spcAft>
              <a:spcPct val="15000"/>
            </a:spcAft>
            <a:buChar char="••"/>
          </a:pPr>
          <a:r>
            <a:rPr lang="en-US" sz="1000" kern="1200" dirty="0" smtClean="0"/>
            <a:t>Failure of a CI that has not yet impacted service is also an incident</a:t>
          </a:r>
        </a:p>
      </dsp:txBody>
      <dsp:txXfrm rot="-5400000">
        <a:off x="2962656" y="122911"/>
        <a:ext cx="5232983" cy="627768"/>
      </dsp:txXfrm>
    </dsp:sp>
    <dsp:sp modelId="{450E0FC1-4A58-4A8F-B196-E2975DE3C55A}">
      <dsp:nvSpPr>
        <dsp:cNvPr id="0" name=""/>
        <dsp:cNvSpPr/>
      </dsp:nvSpPr>
      <dsp:spPr>
        <a:xfrm>
          <a:off x="0" y="1988"/>
          <a:ext cx="2962656" cy="869612"/>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b="1" kern="1200" dirty="0" smtClean="0"/>
            <a:t>Incident</a:t>
          </a:r>
          <a:endParaRPr lang="en-US" sz="2600" kern="1200" dirty="0"/>
        </a:p>
      </dsp:txBody>
      <dsp:txXfrm>
        <a:off x="42451" y="44439"/>
        <a:ext cx="2877754" cy="784710"/>
      </dsp:txXfrm>
    </dsp:sp>
    <dsp:sp modelId="{E9923633-1A2C-447D-9E0F-37DBA00F819C}">
      <dsp:nvSpPr>
        <dsp:cNvPr id="0" name=""/>
        <dsp:cNvSpPr/>
      </dsp:nvSpPr>
      <dsp:spPr>
        <a:xfrm rot="5400000">
          <a:off x="5248282" y="-1283583"/>
          <a:ext cx="695690" cy="5266944"/>
        </a:xfrm>
        <a:prstGeom prst="round2SameRect">
          <a:avLst/>
        </a:prstGeom>
        <a:solidFill>
          <a:schemeClr val="accent3">
            <a:tint val="40000"/>
            <a:alpha val="90000"/>
            <a:hueOff val="2679213"/>
            <a:satOff val="-3448"/>
            <a:lumOff val="-269"/>
            <a:alphaOff val="0"/>
          </a:schemeClr>
        </a:solidFill>
        <a:ln w="9525" cap="flat" cmpd="sng" algn="ctr">
          <a:solidFill>
            <a:schemeClr val="accent3">
              <a:tint val="40000"/>
              <a:alpha val="90000"/>
              <a:hueOff val="2679213"/>
              <a:satOff val="-3448"/>
              <a:lumOff val="-2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Unknown cause of one or more incidents (The cause is usually unknown at the time the problem record is raised)</a:t>
          </a:r>
        </a:p>
      </dsp:txBody>
      <dsp:txXfrm rot="-5400000">
        <a:off x="2962656" y="1036004"/>
        <a:ext cx="5232983" cy="627768"/>
      </dsp:txXfrm>
    </dsp:sp>
    <dsp:sp modelId="{157B3D7C-E3EC-49DB-A52A-F2DDEDAE24AD}">
      <dsp:nvSpPr>
        <dsp:cNvPr id="0" name=""/>
        <dsp:cNvSpPr/>
      </dsp:nvSpPr>
      <dsp:spPr>
        <a:xfrm>
          <a:off x="0" y="915082"/>
          <a:ext cx="2962656" cy="869612"/>
        </a:xfrm>
        <a:prstGeom prst="roundRect">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b="1" kern="1200" dirty="0" smtClean="0"/>
            <a:t>Problem</a:t>
          </a:r>
        </a:p>
      </dsp:txBody>
      <dsp:txXfrm>
        <a:off x="42451" y="957533"/>
        <a:ext cx="2877754" cy="784710"/>
      </dsp:txXfrm>
    </dsp:sp>
    <dsp:sp modelId="{5EB6C5F7-6718-47A9-A17F-E1DD3A2D3264}">
      <dsp:nvSpPr>
        <dsp:cNvPr id="0" name=""/>
        <dsp:cNvSpPr/>
      </dsp:nvSpPr>
      <dsp:spPr>
        <a:xfrm rot="5400000">
          <a:off x="5248282" y="-370490"/>
          <a:ext cx="695690" cy="5266944"/>
        </a:xfrm>
        <a:prstGeom prst="round2SameRect">
          <a:avLst/>
        </a:prstGeom>
        <a:solidFill>
          <a:schemeClr val="accent3">
            <a:tint val="40000"/>
            <a:alpha val="90000"/>
            <a:hueOff val="5358427"/>
            <a:satOff val="-6896"/>
            <a:lumOff val="-537"/>
            <a:alphaOff val="0"/>
          </a:schemeClr>
        </a:solidFill>
        <a:ln w="9525" cap="flat" cmpd="sng" algn="ctr">
          <a:solidFill>
            <a:schemeClr val="accent3">
              <a:tint val="40000"/>
              <a:alpha val="90000"/>
              <a:hueOff val="5358427"/>
              <a:satOff val="-6896"/>
              <a:lumOff val="-5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A temporary way of reducing or eliminating the impact of an incident or problem for which a full resolution is not yet available</a:t>
          </a:r>
        </a:p>
        <a:p>
          <a:pPr marL="57150" lvl="1" indent="-57150" algn="l" defTabSz="444500">
            <a:lnSpc>
              <a:spcPct val="90000"/>
            </a:lnSpc>
            <a:spcBef>
              <a:spcPct val="0"/>
            </a:spcBef>
            <a:spcAft>
              <a:spcPct val="15000"/>
            </a:spcAft>
            <a:buChar char="••"/>
          </a:pPr>
          <a:r>
            <a:rPr lang="en-US" sz="1000" kern="1200" dirty="0" smtClean="0"/>
            <a:t>For incidents recorded in the incident record, for problems recorded as a known error</a:t>
          </a:r>
        </a:p>
      </dsp:txBody>
      <dsp:txXfrm rot="-5400000">
        <a:off x="2962656" y="1949097"/>
        <a:ext cx="5232983" cy="627768"/>
      </dsp:txXfrm>
    </dsp:sp>
    <dsp:sp modelId="{E69B20F0-D64D-4105-87F9-98320980BEFF}">
      <dsp:nvSpPr>
        <dsp:cNvPr id="0" name=""/>
        <dsp:cNvSpPr/>
      </dsp:nvSpPr>
      <dsp:spPr>
        <a:xfrm>
          <a:off x="0" y="1828175"/>
          <a:ext cx="2962656" cy="869612"/>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b="1" kern="1200" dirty="0" smtClean="0"/>
            <a:t>Workaround</a:t>
          </a:r>
        </a:p>
      </dsp:txBody>
      <dsp:txXfrm>
        <a:off x="42451" y="1870626"/>
        <a:ext cx="2877754" cy="784710"/>
      </dsp:txXfrm>
    </dsp:sp>
    <dsp:sp modelId="{8C3A4C88-E416-459B-8CCD-5BAF6B3D01FE}">
      <dsp:nvSpPr>
        <dsp:cNvPr id="0" name=""/>
        <dsp:cNvSpPr/>
      </dsp:nvSpPr>
      <dsp:spPr>
        <a:xfrm rot="5400000">
          <a:off x="5248282" y="542602"/>
          <a:ext cx="695690" cy="5266944"/>
        </a:xfrm>
        <a:prstGeom prst="round2SameRect">
          <a:avLst/>
        </a:prstGeom>
        <a:solidFill>
          <a:schemeClr val="accent3">
            <a:tint val="40000"/>
            <a:alpha val="90000"/>
            <a:hueOff val="8037640"/>
            <a:satOff val="-10345"/>
            <a:lumOff val="-806"/>
            <a:alphaOff val="0"/>
          </a:schemeClr>
        </a:solidFill>
        <a:ln w="9525" cap="flat" cmpd="sng" algn="ctr">
          <a:solidFill>
            <a:schemeClr val="accent3">
              <a:tint val="40000"/>
              <a:alpha val="90000"/>
              <a:hueOff val="8037640"/>
              <a:satOff val="-10345"/>
              <a:lumOff val="-8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A problem that has been diagnosed and for which a root cause has been documented and for which a work around exist</a:t>
          </a:r>
        </a:p>
        <a:p>
          <a:pPr marL="57150" lvl="1" indent="-57150" algn="l" defTabSz="444500">
            <a:lnSpc>
              <a:spcPct val="90000"/>
            </a:lnSpc>
            <a:spcBef>
              <a:spcPct val="0"/>
            </a:spcBef>
            <a:spcAft>
              <a:spcPct val="15000"/>
            </a:spcAft>
            <a:buChar char="••"/>
          </a:pPr>
          <a:r>
            <a:rPr lang="en-US" sz="1000" kern="1200" dirty="0" smtClean="0"/>
            <a:t>Known errors are created and managed throughout the lifecycle by problem management</a:t>
          </a:r>
        </a:p>
      </dsp:txBody>
      <dsp:txXfrm rot="-5400000">
        <a:off x="2962656" y="2862190"/>
        <a:ext cx="5232983" cy="627768"/>
      </dsp:txXfrm>
    </dsp:sp>
    <dsp:sp modelId="{A4360798-5134-4E53-B814-9BD011F62F50}">
      <dsp:nvSpPr>
        <dsp:cNvPr id="0" name=""/>
        <dsp:cNvSpPr/>
      </dsp:nvSpPr>
      <dsp:spPr>
        <a:xfrm>
          <a:off x="0" y="2741268"/>
          <a:ext cx="2962656" cy="869612"/>
        </a:xfrm>
        <a:prstGeom prst="roundRect">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b="1" kern="1200" dirty="0" smtClean="0"/>
            <a:t>Known Error</a:t>
          </a:r>
          <a:endParaRPr lang="en-US" sz="2600" kern="1200" dirty="0"/>
        </a:p>
      </dsp:txBody>
      <dsp:txXfrm>
        <a:off x="42451" y="2783719"/>
        <a:ext cx="2877754" cy="784710"/>
      </dsp:txXfrm>
    </dsp:sp>
    <dsp:sp modelId="{CD6F54D4-37A7-44DC-B917-705425D082B5}">
      <dsp:nvSpPr>
        <dsp:cNvPr id="0" name=""/>
        <dsp:cNvSpPr/>
      </dsp:nvSpPr>
      <dsp:spPr>
        <a:xfrm rot="5400000">
          <a:off x="5248282" y="1455695"/>
          <a:ext cx="695690" cy="5266944"/>
        </a:xfrm>
        <a:prstGeom prst="round2SameRect">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Repository of known errors (Known Errors Records) maintained by Problem Management</a:t>
          </a:r>
        </a:p>
        <a:p>
          <a:pPr marL="57150" lvl="1" indent="-57150" algn="l" defTabSz="444500">
            <a:lnSpc>
              <a:spcPct val="90000"/>
            </a:lnSpc>
            <a:spcBef>
              <a:spcPct val="0"/>
            </a:spcBef>
            <a:spcAft>
              <a:spcPct val="15000"/>
            </a:spcAft>
            <a:buChar char="••"/>
          </a:pPr>
          <a:r>
            <a:rPr lang="en-US" sz="1000" kern="1200" dirty="0" smtClean="0"/>
            <a:t>Part of an organization’s Service Knowledge Management System</a:t>
          </a:r>
        </a:p>
      </dsp:txBody>
      <dsp:txXfrm rot="-5400000">
        <a:off x="2962656" y="3775283"/>
        <a:ext cx="5232983" cy="627768"/>
      </dsp:txXfrm>
    </dsp:sp>
    <dsp:sp modelId="{EC10427D-9ACA-46B3-A4F7-10417EEDE83E}">
      <dsp:nvSpPr>
        <dsp:cNvPr id="0" name=""/>
        <dsp:cNvSpPr/>
      </dsp:nvSpPr>
      <dsp:spPr>
        <a:xfrm>
          <a:off x="0" y="3654361"/>
          <a:ext cx="2962656" cy="869612"/>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b="1" kern="1200" dirty="0" smtClean="0"/>
            <a:t>Known Error Database</a:t>
          </a:r>
        </a:p>
      </dsp:txBody>
      <dsp:txXfrm>
        <a:off x="42451" y="3696812"/>
        <a:ext cx="2877754" cy="7847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AF636-5627-4F03-976D-C3A960BB1921}">
      <dsp:nvSpPr>
        <dsp:cNvPr id="0" name=""/>
        <dsp:cNvSpPr/>
      </dsp:nvSpPr>
      <dsp:spPr>
        <a:xfrm rot="5400000">
          <a:off x="4713034" y="-1529550"/>
          <a:ext cx="1766186" cy="526694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generally executed as part of Service Operation</a:t>
          </a:r>
          <a:endParaRPr lang="en-US" sz="2800" kern="1200" dirty="0"/>
        </a:p>
      </dsp:txBody>
      <dsp:txXfrm rot="-5400000">
        <a:off x="2962655" y="307047"/>
        <a:ext cx="5180726" cy="1593750"/>
      </dsp:txXfrm>
    </dsp:sp>
    <dsp:sp modelId="{854767B1-3D5E-4602-970A-0ADF7037DD86}">
      <dsp:nvSpPr>
        <dsp:cNvPr id="0" name=""/>
        <dsp:cNvSpPr/>
      </dsp:nvSpPr>
      <dsp:spPr>
        <a:xfrm>
          <a:off x="0" y="55"/>
          <a:ext cx="2962656" cy="220773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t>Reactive </a:t>
          </a:r>
          <a:r>
            <a:rPr lang="en-US" sz="3200" kern="1200" dirty="0" smtClean="0"/>
            <a:t>Problem Management</a:t>
          </a:r>
          <a:endParaRPr lang="en-US" sz="3200" kern="1200" dirty="0"/>
        </a:p>
      </dsp:txBody>
      <dsp:txXfrm>
        <a:off x="107773" y="107828"/>
        <a:ext cx="2747110" cy="1992186"/>
      </dsp:txXfrm>
    </dsp:sp>
    <dsp:sp modelId="{F1C3BD6F-CCE6-4423-AB6B-AC93AE103399}">
      <dsp:nvSpPr>
        <dsp:cNvPr id="0" name=""/>
        <dsp:cNvSpPr/>
      </dsp:nvSpPr>
      <dsp:spPr>
        <a:xfrm rot="5400000">
          <a:off x="4713034" y="788569"/>
          <a:ext cx="1766186" cy="526694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initiated in service operation, but generally driven as part of Continual Service Improvement</a:t>
          </a:r>
          <a:endParaRPr lang="en-US" sz="2800" b="1" kern="1200" dirty="0" smtClean="0"/>
        </a:p>
      </dsp:txBody>
      <dsp:txXfrm rot="-5400000">
        <a:off x="2962655" y="2625166"/>
        <a:ext cx="5180726" cy="1593750"/>
      </dsp:txXfrm>
    </dsp:sp>
    <dsp:sp modelId="{2550947C-9FA9-48AD-A253-B252025C0EE4}">
      <dsp:nvSpPr>
        <dsp:cNvPr id="0" name=""/>
        <dsp:cNvSpPr/>
      </dsp:nvSpPr>
      <dsp:spPr>
        <a:xfrm>
          <a:off x="0" y="2318174"/>
          <a:ext cx="2962656" cy="220773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t>Proactive </a:t>
          </a:r>
          <a:r>
            <a:rPr lang="en-US" sz="3200" kern="1200" dirty="0" smtClean="0"/>
            <a:t>Problem Management</a:t>
          </a:r>
          <a:endParaRPr lang="en-US" sz="3200" b="1" kern="1200" dirty="0" smtClean="0"/>
        </a:p>
      </dsp:txBody>
      <dsp:txXfrm>
        <a:off x="107773" y="2425947"/>
        <a:ext cx="2747110" cy="19921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BAEC7-325F-4554-BB83-E99DF2FB0802}">
      <dsp:nvSpPr>
        <dsp:cNvPr id="0" name=""/>
        <dsp:cNvSpPr/>
      </dsp:nvSpPr>
      <dsp:spPr>
        <a:xfrm>
          <a:off x="808895" y="1047"/>
          <a:ext cx="1739949" cy="104396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Detection</a:t>
          </a:r>
          <a:endParaRPr lang="en-US" sz="1800" kern="1200" dirty="0"/>
        </a:p>
      </dsp:txBody>
      <dsp:txXfrm>
        <a:off x="839472" y="31624"/>
        <a:ext cx="1678795" cy="982815"/>
      </dsp:txXfrm>
    </dsp:sp>
    <dsp:sp modelId="{8CECA282-6E80-4C62-8A7C-BFB329C8782C}">
      <dsp:nvSpPr>
        <dsp:cNvPr id="0" name=""/>
        <dsp:cNvSpPr/>
      </dsp:nvSpPr>
      <dsp:spPr>
        <a:xfrm>
          <a:off x="2701960" y="307278"/>
          <a:ext cx="368869" cy="431507"/>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2701960" y="393579"/>
        <a:ext cx="258208" cy="258905"/>
      </dsp:txXfrm>
    </dsp:sp>
    <dsp:sp modelId="{EE99E8FA-D382-4C07-A261-360707BBEB61}">
      <dsp:nvSpPr>
        <dsp:cNvPr id="0" name=""/>
        <dsp:cNvSpPr/>
      </dsp:nvSpPr>
      <dsp:spPr>
        <a:xfrm>
          <a:off x="3244825" y="1047"/>
          <a:ext cx="1739949" cy="104396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Logging</a:t>
          </a:r>
        </a:p>
      </dsp:txBody>
      <dsp:txXfrm>
        <a:off x="3275402" y="31624"/>
        <a:ext cx="1678795" cy="982815"/>
      </dsp:txXfrm>
    </dsp:sp>
    <dsp:sp modelId="{A2873C7D-A901-4C9F-9758-7A751F4201D1}">
      <dsp:nvSpPr>
        <dsp:cNvPr id="0" name=""/>
        <dsp:cNvSpPr/>
      </dsp:nvSpPr>
      <dsp:spPr>
        <a:xfrm>
          <a:off x="5137890" y="307278"/>
          <a:ext cx="368869" cy="431507"/>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5137890" y="393579"/>
        <a:ext cx="258208" cy="258905"/>
      </dsp:txXfrm>
    </dsp:sp>
    <dsp:sp modelId="{43F6C602-2D66-4F82-9AE8-CC4AAC023732}">
      <dsp:nvSpPr>
        <dsp:cNvPr id="0" name=""/>
        <dsp:cNvSpPr/>
      </dsp:nvSpPr>
      <dsp:spPr>
        <a:xfrm>
          <a:off x="5680754" y="1047"/>
          <a:ext cx="1739949" cy="1043969"/>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Categorization</a:t>
          </a:r>
        </a:p>
      </dsp:txBody>
      <dsp:txXfrm>
        <a:off x="5711331" y="31624"/>
        <a:ext cx="1678795" cy="982815"/>
      </dsp:txXfrm>
    </dsp:sp>
    <dsp:sp modelId="{AC8BE311-DAA6-4887-8E87-089059205885}">
      <dsp:nvSpPr>
        <dsp:cNvPr id="0" name=""/>
        <dsp:cNvSpPr/>
      </dsp:nvSpPr>
      <dsp:spPr>
        <a:xfrm rot="5400000">
          <a:off x="6366294" y="1166813"/>
          <a:ext cx="368869" cy="431507"/>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5400000">
        <a:off x="6421277" y="1198132"/>
        <a:ext cx="258905" cy="258208"/>
      </dsp:txXfrm>
    </dsp:sp>
    <dsp:sp modelId="{CF357547-1D42-4BFE-ADC4-361E9374E49F}">
      <dsp:nvSpPr>
        <dsp:cNvPr id="0" name=""/>
        <dsp:cNvSpPr/>
      </dsp:nvSpPr>
      <dsp:spPr>
        <a:xfrm>
          <a:off x="5680754" y="1740996"/>
          <a:ext cx="1739949" cy="1043969"/>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Prioritization</a:t>
          </a:r>
        </a:p>
      </dsp:txBody>
      <dsp:txXfrm>
        <a:off x="5711331" y="1771573"/>
        <a:ext cx="1678795" cy="982815"/>
      </dsp:txXfrm>
    </dsp:sp>
    <dsp:sp modelId="{462CAC03-1E5A-4F7A-8DE5-300DD1001813}">
      <dsp:nvSpPr>
        <dsp:cNvPr id="0" name=""/>
        <dsp:cNvSpPr/>
      </dsp:nvSpPr>
      <dsp:spPr>
        <a:xfrm rot="10800000">
          <a:off x="5158769" y="2047227"/>
          <a:ext cx="368869" cy="431507"/>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0800000">
        <a:off x="5269430" y="2133528"/>
        <a:ext cx="258208" cy="258905"/>
      </dsp:txXfrm>
    </dsp:sp>
    <dsp:sp modelId="{C771535A-83EE-4564-BC45-C7BD250FB585}">
      <dsp:nvSpPr>
        <dsp:cNvPr id="0" name=""/>
        <dsp:cNvSpPr/>
      </dsp:nvSpPr>
      <dsp:spPr>
        <a:xfrm>
          <a:off x="3244825" y="1740996"/>
          <a:ext cx="1739949" cy="1043969"/>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Investigation &amp; diagnosis (workarounds)</a:t>
          </a:r>
        </a:p>
      </dsp:txBody>
      <dsp:txXfrm>
        <a:off x="3275402" y="1771573"/>
        <a:ext cx="1678795" cy="982815"/>
      </dsp:txXfrm>
    </dsp:sp>
    <dsp:sp modelId="{9AD679EF-6A4F-441F-AF54-EFC0A6801CF9}">
      <dsp:nvSpPr>
        <dsp:cNvPr id="0" name=""/>
        <dsp:cNvSpPr/>
      </dsp:nvSpPr>
      <dsp:spPr>
        <a:xfrm rot="10800000">
          <a:off x="2722840" y="2047227"/>
          <a:ext cx="368869" cy="431507"/>
        </a:xfrm>
        <a:prstGeom prst="rightArrow">
          <a:avLst>
            <a:gd name="adj1" fmla="val 60000"/>
            <a:gd name="adj2" fmla="val 5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0800000">
        <a:off x="2833501" y="2133528"/>
        <a:ext cx="258208" cy="258905"/>
      </dsp:txXfrm>
    </dsp:sp>
    <dsp:sp modelId="{1FD1BC46-C11D-4AE6-834E-A33FE7DB28DF}">
      <dsp:nvSpPr>
        <dsp:cNvPr id="0" name=""/>
        <dsp:cNvSpPr/>
      </dsp:nvSpPr>
      <dsp:spPr>
        <a:xfrm>
          <a:off x="808895" y="1740996"/>
          <a:ext cx="1739949" cy="104396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Raising KE record</a:t>
          </a:r>
        </a:p>
      </dsp:txBody>
      <dsp:txXfrm>
        <a:off x="839472" y="1771573"/>
        <a:ext cx="1678795" cy="982815"/>
      </dsp:txXfrm>
    </dsp:sp>
    <dsp:sp modelId="{69406E40-8CC1-40E3-8C4C-6DFC610DDC60}">
      <dsp:nvSpPr>
        <dsp:cNvPr id="0" name=""/>
        <dsp:cNvSpPr/>
      </dsp:nvSpPr>
      <dsp:spPr>
        <a:xfrm rot="5400000">
          <a:off x="1494435" y="2906762"/>
          <a:ext cx="368869" cy="431507"/>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5400000">
        <a:off x="1549418" y="2938081"/>
        <a:ext cx="258905" cy="258208"/>
      </dsp:txXfrm>
    </dsp:sp>
    <dsp:sp modelId="{3FB7F565-7C8E-43E7-8B5E-DEBFEEFF0D7C}">
      <dsp:nvSpPr>
        <dsp:cNvPr id="0" name=""/>
        <dsp:cNvSpPr/>
      </dsp:nvSpPr>
      <dsp:spPr>
        <a:xfrm>
          <a:off x="808895" y="3480946"/>
          <a:ext cx="1739949" cy="104396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Problem Resolution</a:t>
          </a:r>
        </a:p>
      </dsp:txBody>
      <dsp:txXfrm>
        <a:off x="839472" y="3511523"/>
        <a:ext cx="1678795" cy="982815"/>
      </dsp:txXfrm>
    </dsp:sp>
    <dsp:sp modelId="{3A350923-763E-4666-9759-FB07A57AF270}">
      <dsp:nvSpPr>
        <dsp:cNvPr id="0" name=""/>
        <dsp:cNvSpPr/>
      </dsp:nvSpPr>
      <dsp:spPr>
        <a:xfrm>
          <a:off x="2701960" y="3787177"/>
          <a:ext cx="368869" cy="431507"/>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2701960" y="3873478"/>
        <a:ext cx="258208" cy="258905"/>
      </dsp:txXfrm>
    </dsp:sp>
    <dsp:sp modelId="{922E5658-5125-4C08-80CA-8FDD5962E0BF}">
      <dsp:nvSpPr>
        <dsp:cNvPr id="0" name=""/>
        <dsp:cNvSpPr/>
      </dsp:nvSpPr>
      <dsp:spPr>
        <a:xfrm>
          <a:off x="3244825" y="3480946"/>
          <a:ext cx="1739949" cy="1043969"/>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Closure</a:t>
          </a:r>
        </a:p>
      </dsp:txBody>
      <dsp:txXfrm>
        <a:off x="3275402" y="3511523"/>
        <a:ext cx="1678795" cy="98281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524D6-E8FB-451E-8D25-8C95350667AC}">
      <dsp:nvSpPr>
        <dsp:cNvPr id="0" name=""/>
        <dsp:cNvSpPr/>
      </dsp:nvSpPr>
      <dsp:spPr>
        <a:xfrm>
          <a:off x="0" y="25986"/>
          <a:ext cx="8229600" cy="92744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b="1" kern="1200" dirty="0" smtClean="0"/>
            <a:t>Detection</a:t>
          </a:r>
          <a:endParaRPr lang="en-US" sz="4000" kern="1200" dirty="0"/>
        </a:p>
      </dsp:txBody>
      <dsp:txXfrm>
        <a:off x="0" y="25986"/>
        <a:ext cx="8229600" cy="927449"/>
      </dsp:txXfrm>
    </dsp:sp>
    <dsp:sp modelId="{25987928-E918-408D-874E-C69150F7C3E2}">
      <dsp:nvSpPr>
        <dsp:cNvPr id="0" name=""/>
        <dsp:cNvSpPr/>
      </dsp:nvSpPr>
      <dsp:spPr>
        <a:xfrm>
          <a:off x="0" y="953436"/>
          <a:ext cx="8229600" cy="35465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Multiple of ways of detecting problems will exist in all organizations. These will include:</a:t>
          </a:r>
        </a:p>
        <a:p>
          <a:pPr marL="342900" lvl="2" indent="-171450" algn="l" defTabSz="755650">
            <a:lnSpc>
              <a:spcPct val="90000"/>
            </a:lnSpc>
            <a:spcBef>
              <a:spcPct val="0"/>
            </a:spcBef>
            <a:spcAft>
              <a:spcPct val="15000"/>
            </a:spcAft>
            <a:buChar char="••"/>
          </a:pPr>
          <a:r>
            <a:rPr lang="en-US" sz="1700" kern="1200" dirty="0" smtClean="0"/>
            <a:t>Suspicion or detection of an unknown cause of one or more incidents by the service desk, result in a problem record being raised</a:t>
          </a:r>
        </a:p>
        <a:p>
          <a:pPr marL="342900" lvl="2" indent="-171450" algn="l" defTabSz="755650">
            <a:lnSpc>
              <a:spcPct val="90000"/>
            </a:lnSpc>
            <a:spcBef>
              <a:spcPct val="0"/>
            </a:spcBef>
            <a:spcAft>
              <a:spcPct val="15000"/>
            </a:spcAft>
            <a:buChar char="••"/>
          </a:pPr>
          <a:r>
            <a:rPr lang="en-US" sz="1700" kern="1200" dirty="0" smtClean="0"/>
            <a:t>Analysis of an incident by a technical support group which reveals that an underlying problem exist, or is likely to exist</a:t>
          </a:r>
        </a:p>
        <a:p>
          <a:pPr marL="342900" lvl="2" indent="-171450" algn="l" defTabSz="755650">
            <a:lnSpc>
              <a:spcPct val="90000"/>
            </a:lnSpc>
            <a:spcBef>
              <a:spcPct val="0"/>
            </a:spcBef>
            <a:spcAft>
              <a:spcPct val="15000"/>
            </a:spcAft>
            <a:buChar char="••"/>
          </a:pPr>
          <a:r>
            <a:rPr lang="en-US" sz="1700" kern="1200" dirty="0" smtClean="0"/>
            <a:t>Automated detection of an infrastructure or application fault, using event/alert tools to automatically raise a incident which may reveal the need for a problem record</a:t>
          </a:r>
        </a:p>
        <a:p>
          <a:pPr marL="342900" lvl="2" indent="-171450" algn="l" defTabSz="755650">
            <a:lnSpc>
              <a:spcPct val="90000"/>
            </a:lnSpc>
            <a:spcBef>
              <a:spcPct val="0"/>
            </a:spcBef>
            <a:spcAft>
              <a:spcPct val="15000"/>
            </a:spcAft>
            <a:buChar char="••"/>
          </a:pPr>
          <a:r>
            <a:rPr lang="en-US" sz="1700" kern="1200" dirty="0" smtClean="0"/>
            <a:t>A notification from a supplier or contractor that a problem exists that has to be resolved</a:t>
          </a:r>
        </a:p>
        <a:p>
          <a:pPr marL="342900" lvl="2" indent="-171450" algn="l" defTabSz="755650">
            <a:lnSpc>
              <a:spcPct val="90000"/>
            </a:lnSpc>
            <a:spcBef>
              <a:spcPct val="0"/>
            </a:spcBef>
            <a:spcAft>
              <a:spcPct val="15000"/>
            </a:spcAft>
            <a:buChar char="••"/>
          </a:pPr>
          <a:r>
            <a:rPr lang="en-US" sz="1700" kern="1200" dirty="0" smtClean="0"/>
            <a:t>Analysis of incidents as part of proactive problem management – resulting in the need to raise a problem record so that the underlying fault can be investigated further</a:t>
          </a:r>
        </a:p>
      </dsp:txBody>
      <dsp:txXfrm>
        <a:off x="0" y="953436"/>
        <a:ext cx="8229600" cy="35465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A6C48-F01A-46C4-96FB-031811DB2737}">
      <dsp:nvSpPr>
        <dsp:cNvPr id="0" name=""/>
        <dsp:cNvSpPr/>
      </dsp:nvSpPr>
      <dsp:spPr>
        <a:xfrm>
          <a:off x="0" y="15884"/>
          <a:ext cx="8229600" cy="9119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b="1" kern="1200" dirty="0" smtClean="0"/>
            <a:t>Logging</a:t>
          </a:r>
          <a:endParaRPr lang="en-US" sz="4000" kern="1200" dirty="0"/>
        </a:p>
      </dsp:txBody>
      <dsp:txXfrm>
        <a:off x="0" y="15884"/>
        <a:ext cx="8229600" cy="911970"/>
      </dsp:txXfrm>
    </dsp:sp>
    <dsp:sp modelId="{49AC0F01-A65B-44AF-94FC-5EC4B4867B56}">
      <dsp:nvSpPr>
        <dsp:cNvPr id="0" name=""/>
        <dsp:cNvSpPr/>
      </dsp:nvSpPr>
      <dsp:spPr>
        <a:xfrm>
          <a:off x="0" y="927854"/>
          <a:ext cx="8229600" cy="358222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smtClean="0"/>
            <a:t>All the relevant details of the problem must be recorded so that a full historic record exist</a:t>
          </a:r>
        </a:p>
        <a:p>
          <a:pPr marL="571500" lvl="2" indent="-285750" algn="l" defTabSz="1289050">
            <a:lnSpc>
              <a:spcPct val="90000"/>
            </a:lnSpc>
            <a:spcBef>
              <a:spcPct val="0"/>
            </a:spcBef>
            <a:spcAft>
              <a:spcPct val="15000"/>
            </a:spcAft>
            <a:buChar char="••"/>
          </a:pPr>
          <a:r>
            <a:rPr lang="en-US" sz="2900" kern="1200" dirty="0" smtClean="0"/>
            <a:t> This must be date and time stamped to allow suitable control and escalation</a:t>
          </a:r>
        </a:p>
        <a:p>
          <a:pPr marL="285750" lvl="1" indent="-285750" algn="l" defTabSz="1289050">
            <a:lnSpc>
              <a:spcPct val="90000"/>
            </a:lnSpc>
            <a:spcBef>
              <a:spcPct val="0"/>
            </a:spcBef>
            <a:spcAft>
              <a:spcPct val="15000"/>
            </a:spcAft>
            <a:buChar char="••"/>
          </a:pPr>
          <a:r>
            <a:rPr lang="en-US" sz="2900" kern="1200" dirty="0" smtClean="0"/>
            <a:t>A cross reference must be made to the incident(s) which initiated the problem record-and all relevant details must be copied from the incident record (s) to the problem record</a:t>
          </a:r>
          <a:endParaRPr lang="en-US" sz="2900" kern="1200" dirty="0"/>
        </a:p>
      </dsp:txBody>
      <dsp:txXfrm>
        <a:off x="0" y="927854"/>
        <a:ext cx="8229600" cy="35822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999A4-8AA3-4F67-8CD9-2369C639C33F}">
      <dsp:nvSpPr>
        <dsp:cNvPr id="0" name=""/>
        <dsp:cNvSpPr/>
      </dsp:nvSpPr>
      <dsp:spPr>
        <a:xfrm>
          <a:off x="0" y="21373"/>
          <a:ext cx="8229600" cy="950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en-US" sz="3300" b="1" kern="1200" dirty="0" smtClean="0"/>
            <a:t>Categorization </a:t>
          </a:r>
          <a:endParaRPr lang="en-US" sz="3300" kern="1200" dirty="0"/>
        </a:p>
      </dsp:txBody>
      <dsp:txXfrm>
        <a:off x="0" y="21373"/>
        <a:ext cx="8229600" cy="950400"/>
      </dsp:txXfrm>
    </dsp:sp>
    <dsp:sp modelId="{38D0FED5-BA31-45D4-A84E-D144288FB79F}">
      <dsp:nvSpPr>
        <dsp:cNvPr id="0" name=""/>
        <dsp:cNvSpPr/>
      </dsp:nvSpPr>
      <dsp:spPr>
        <a:xfrm>
          <a:off x="0" y="971773"/>
          <a:ext cx="8229600" cy="353281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smtClean="0"/>
            <a:t>Problems must be categorized in the same was as incidents (and advisable to use the same coding system) so that the true nature of the problem can be easily traced in the future and meaningful management information can be obtained</a:t>
          </a:r>
          <a:endParaRPr lang="en-US" sz="3300" kern="1200" dirty="0"/>
        </a:p>
      </dsp:txBody>
      <dsp:txXfrm>
        <a:off x="0" y="971773"/>
        <a:ext cx="8229600" cy="353281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97A6C-68A6-4755-B051-5E2D42418A31}">
      <dsp:nvSpPr>
        <dsp:cNvPr id="0" name=""/>
        <dsp:cNvSpPr/>
      </dsp:nvSpPr>
      <dsp:spPr>
        <a:xfrm>
          <a:off x="0" y="203286"/>
          <a:ext cx="8229600" cy="1094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b="1" kern="1200" dirty="0" smtClean="0"/>
            <a:t>Prioritization</a:t>
          </a:r>
          <a:r>
            <a:rPr lang="en-US" sz="4500" b="1" kern="1200" dirty="0" smtClean="0"/>
            <a:t> </a:t>
          </a:r>
          <a:endParaRPr lang="en-US" sz="4500" kern="1200" dirty="0"/>
        </a:p>
      </dsp:txBody>
      <dsp:txXfrm>
        <a:off x="0" y="203286"/>
        <a:ext cx="8229600" cy="1094400"/>
      </dsp:txXfrm>
    </dsp:sp>
    <dsp:sp modelId="{92A9C6AB-4025-4D03-A5E2-16028F96EBE8}">
      <dsp:nvSpPr>
        <dsp:cNvPr id="0" name=""/>
        <dsp:cNvSpPr/>
      </dsp:nvSpPr>
      <dsp:spPr>
        <a:xfrm>
          <a:off x="0" y="1297686"/>
          <a:ext cx="8229600" cy="30249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kern="1200" dirty="0" smtClean="0"/>
            <a:t>Determined by taking into account both the urgency of the incident(s) – how quickly the business needs a resolution – and the level of business impact it is causing</a:t>
          </a:r>
        </a:p>
      </dsp:txBody>
      <dsp:txXfrm>
        <a:off x="0" y="1297686"/>
        <a:ext cx="8229600" cy="302499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8D5AD-9E48-4B5D-8332-8E2234B73EE0}">
      <dsp:nvSpPr>
        <dsp:cNvPr id="0" name=""/>
        <dsp:cNvSpPr/>
      </dsp:nvSpPr>
      <dsp:spPr>
        <a:xfrm>
          <a:off x="0" y="62616"/>
          <a:ext cx="8229600" cy="138122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b="1" kern="1200" dirty="0" smtClean="0"/>
            <a:t>Problem Investigation &amp; Diagnosis</a:t>
          </a:r>
          <a:endParaRPr lang="en-US" sz="4500" kern="1200" dirty="0"/>
        </a:p>
      </dsp:txBody>
      <dsp:txXfrm>
        <a:off x="0" y="62616"/>
        <a:ext cx="8229600" cy="1381229"/>
      </dsp:txXfrm>
    </dsp:sp>
    <dsp:sp modelId="{D25EB94D-CEC4-4673-8059-15F4419B2A0C}">
      <dsp:nvSpPr>
        <dsp:cNvPr id="0" name=""/>
        <dsp:cNvSpPr/>
      </dsp:nvSpPr>
      <dsp:spPr>
        <a:xfrm>
          <a:off x="0" y="1443846"/>
          <a:ext cx="8229600" cy="30195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An investigation should be conducted to try and diagnose the root cause of the problem</a:t>
          </a:r>
        </a:p>
        <a:p>
          <a:pPr marL="228600" lvl="1" indent="-228600" algn="l" defTabSz="977900">
            <a:lnSpc>
              <a:spcPct val="90000"/>
            </a:lnSpc>
            <a:spcBef>
              <a:spcPct val="0"/>
            </a:spcBef>
            <a:spcAft>
              <a:spcPct val="15000"/>
            </a:spcAft>
            <a:buChar char="••"/>
          </a:pPr>
          <a:r>
            <a:rPr lang="en-US" sz="2200" kern="1200" dirty="0" smtClean="0"/>
            <a:t>The CMS must be used to help determine the level of impact and to assist in pinpointing and diagnosing the exact point of failure</a:t>
          </a:r>
        </a:p>
        <a:p>
          <a:pPr marL="228600" lvl="1" indent="-228600" algn="l" defTabSz="977900">
            <a:lnSpc>
              <a:spcPct val="90000"/>
            </a:lnSpc>
            <a:spcBef>
              <a:spcPct val="0"/>
            </a:spcBef>
            <a:spcAft>
              <a:spcPct val="15000"/>
            </a:spcAft>
            <a:buChar char="••"/>
          </a:pPr>
          <a:r>
            <a:rPr lang="en-US" sz="2200" kern="1200" dirty="0" smtClean="0"/>
            <a:t>The KEDB should also be accessed and problem matching techniques (such as key word searches) should be used to see if the problem has occurred before, and if so to find the resolution</a:t>
          </a:r>
        </a:p>
      </dsp:txBody>
      <dsp:txXfrm>
        <a:off x="0" y="1443846"/>
        <a:ext cx="8229600" cy="30195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E894C-B518-42FF-83BF-9A7FDCF01A35}">
      <dsp:nvSpPr>
        <dsp:cNvPr id="0" name=""/>
        <dsp:cNvSpPr/>
      </dsp:nvSpPr>
      <dsp:spPr>
        <a:xfrm>
          <a:off x="0" y="19079"/>
          <a:ext cx="8229600" cy="85616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b="1" kern="1200" dirty="0" smtClean="0"/>
            <a:t>Workarounds</a:t>
          </a:r>
          <a:endParaRPr lang="en-US" sz="4500" kern="1200" dirty="0"/>
        </a:p>
      </dsp:txBody>
      <dsp:txXfrm>
        <a:off x="0" y="19079"/>
        <a:ext cx="8229600" cy="856169"/>
      </dsp:txXfrm>
    </dsp:sp>
    <dsp:sp modelId="{53D474E2-69DF-45B2-A86C-824B20FCE651}">
      <dsp:nvSpPr>
        <dsp:cNvPr id="0" name=""/>
        <dsp:cNvSpPr/>
      </dsp:nvSpPr>
      <dsp:spPr>
        <a:xfrm>
          <a:off x="0" y="875249"/>
          <a:ext cx="8229600" cy="36316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In some cases it may be possible to find a workaround to the incidents caused by the problem – but it is important that work on a permanent resolution continues where this is justified</a:t>
          </a:r>
        </a:p>
        <a:p>
          <a:pPr marL="228600" lvl="1" indent="-228600" algn="l" defTabSz="1200150">
            <a:lnSpc>
              <a:spcPct val="90000"/>
            </a:lnSpc>
            <a:spcBef>
              <a:spcPct val="0"/>
            </a:spcBef>
            <a:spcAft>
              <a:spcPct val="15000"/>
            </a:spcAft>
            <a:buChar char="••"/>
          </a:pPr>
          <a:r>
            <a:rPr lang="en-US" sz="2700" kern="1200" dirty="0" smtClean="0"/>
            <a:t>In cases where a workaround is found, it is important that the problem record remains open, and details of the workaround are always documented within the problem record</a:t>
          </a:r>
        </a:p>
      </dsp:txBody>
      <dsp:txXfrm>
        <a:off x="0" y="875249"/>
        <a:ext cx="8229600" cy="3631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B01D9A-62B5-4862-9AE8-A6B39B12B7E0}">
      <dsp:nvSpPr>
        <dsp:cNvPr id="0" name=""/>
        <dsp:cNvSpPr/>
      </dsp:nvSpPr>
      <dsp:spPr>
        <a:xfrm rot="16200000">
          <a:off x="-956010" y="957014"/>
          <a:ext cx="4525963" cy="2611933"/>
        </a:xfrm>
        <a:prstGeom prst="flowChartManualOperati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0650" tIns="0" rIns="121810" bIns="0" numCol="1" spcCol="1270" anchor="t" anchorCtr="0">
          <a:noAutofit/>
        </a:bodyPr>
        <a:lstStyle/>
        <a:p>
          <a:pPr lvl="0" algn="l" defTabSz="844550">
            <a:lnSpc>
              <a:spcPct val="90000"/>
            </a:lnSpc>
            <a:spcBef>
              <a:spcPct val="0"/>
            </a:spcBef>
            <a:spcAft>
              <a:spcPct val="35000"/>
            </a:spcAft>
          </a:pPr>
          <a:r>
            <a:rPr lang="en-US" sz="1900" kern="1200" dirty="0" smtClean="0"/>
            <a:t>Impact</a:t>
          </a:r>
          <a:endParaRPr lang="id-ID" sz="1900" kern="1200" dirty="0"/>
        </a:p>
        <a:p>
          <a:pPr marL="114300" lvl="1" indent="-114300" algn="l" defTabSz="666750">
            <a:lnSpc>
              <a:spcPct val="90000"/>
            </a:lnSpc>
            <a:spcBef>
              <a:spcPct val="0"/>
            </a:spcBef>
            <a:spcAft>
              <a:spcPct val="15000"/>
            </a:spcAft>
            <a:buChar char="••"/>
          </a:pPr>
          <a:r>
            <a:rPr lang="en-US" sz="1500" kern="1200" smtClean="0"/>
            <a:t>Effect, actual or potential, of an incident, problem or change on the business</a:t>
          </a:r>
          <a:endParaRPr lang="en-US" sz="1500" kern="1200" dirty="0" smtClean="0"/>
        </a:p>
        <a:p>
          <a:pPr marL="114300" lvl="1" indent="-114300" algn="l" defTabSz="666750">
            <a:lnSpc>
              <a:spcPct val="90000"/>
            </a:lnSpc>
            <a:spcBef>
              <a:spcPct val="0"/>
            </a:spcBef>
            <a:spcAft>
              <a:spcPct val="15000"/>
            </a:spcAft>
            <a:buChar char="••"/>
          </a:pPr>
          <a:r>
            <a:rPr lang="en-US" sz="1500" kern="1200" smtClean="0"/>
            <a:t>Need to consider number of users affected, risk, financial losses, reputation and legislation</a:t>
          </a:r>
          <a:endParaRPr lang="en-US" sz="1500" kern="1200" dirty="0" smtClean="0"/>
        </a:p>
      </dsp:txBody>
      <dsp:txXfrm rot="5400000">
        <a:off x="1005" y="905192"/>
        <a:ext cx="2611933" cy="2715577"/>
      </dsp:txXfrm>
    </dsp:sp>
    <dsp:sp modelId="{DAE8418D-6D3D-45EB-9150-16759F79F5E9}">
      <dsp:nvSpPr>
        <dsp:cNvPr id="0" name=""/>
        <dsp:cNvSpPr/>
      </dsp:nvSpPr>
      <dsp:spPr>
        <a:xfrm rot="16200000">
          <a:off x="1851818" y="957014"/>
          <a:ext cx="4525963" cy="2611933"/>
        </a:xfrm>
        <a:prstGeom prst="flowChartManualOperation">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20650" tIns="0" rIns="121810" bIns="0" numCol="1" spcCol="1270" anchor="t" anchorCtr="0">
          <a:noAutofit/>
        </a:bodyPr>
        <a:lstStyle/>
        <a:p>
          <a:pPr lvl="0" algn="l" defTabSz="844550">
            <a:lnSpc>
              <a:spcPct val="90000"/>
            </a:lnSpc>
            <a:spcBef>
              <a:spcPct val="0"/>
            </a:spcBef>
            <a:spcAft>
              <a:spcPct val="35000"/>
            </a:spcAft>
          </a:pPr>
          <a:r>
            <a:rPr lang="en-US" sz="1900" kern="1200" dirty="0" smtClean="0"/>
            <a:t>Urgency</a:t>
          </a:r>
        </a:p>
        <a:p>
          <a:pPr marL="114300" lvl="1" indent="-114300" algn="l" defTabSz="666750">
            <a:lnSpc>
              <a:spcPct val="90000"/>
            </a:lnSpc>
            <a:spcBef>
              <a:spcPct val="0"/>
            </a:spcBef>
            <a:spcAft>
              <a:spcPct val="15000"/>
            </a:spcAft>
            <a:buChar char="••"/>
          </a:pPr>
          <a:r>
            <a:rPr lang="en-US" sz="1500" kern="1200" smtClean="0"/>
            <a:t>How long until the effect until the impact on the business becomes significant</a:t>
          </a:r>
          <a:endParaRPr lang="en-US" sz="1500" kern="1200" dirty="0" smtClean="0"/>
        </a:p>
        <a:p>
          <a:pPr marL="114300" lvl="1" indent="-114300" algn="l" defTabSz="666750">
            <a:lnSpc>
              <a:spcPct val="90000"/>
            </a:lnSpc>
            <a:spcBef>
              <a:spcPct val="0"/>
            </a:spcBef>
            <a:spcAft>
              <a:spcPct val="15000"/>
            </a:spcAft>
            <a:buChar char="••"/>
          </a:pPr>
          <a:r>
            <a:rPr lang="en-US" sz="1500" kern="1200" smtClean="0"/>
            <a:t>How quickly a solution required (how much delay can be tolerated)</a:t>
          </a:r>
          <a:endParaRPr lang="en-US" sz="1500" kern="1200" dirty="0" smtClean="0"/>
        </a:p>
        <a:p>
          <a:pPr marL="114300" lvl="1" indent="-114300" algn="l" defTabSz="666750">
            <a:lnSpc>
              <a:spcPct val="90000"/>
            </a:lnSpc>
            <a:spcBef>
              <a:spcPct val="0"/>
            </a:spcBef>
            <a:spcAft>
              <a:spcPct val="15000"/>
            </a:spcAft>
            <a:buChar char="••"/>
          </a:pPr>
          <a:r>
            <a:rPr lang="en-US" sz="1500" kern="1200" smtClean="0"/>
            <a:t>Note, high impact can have low urgency if the effect will not be felt for some time</a:t>
          </a:r>
          <a:endParaRPr lang="en-US" sz="1500" kern="1200" dirty="0" smtClean="0"/>
        </a:p>
      </dsp:txBody>
      <dsp:txXfrm rot="5400000">
        <a:off x="2808833" y="905192"/>
        <a:ext cx="2611933" cy="2715577"/>
      </dsp:txXfrm>
    </dsp:sp>
    <dsp:sp modelId="{0A50C3E7-BEDD-4CCD-9956-EF5FE3C66973}">
      <dsp:nvSpPr>
        <dsp:cNvPr id="0" name=""/>
        <dsp:cNvSpPr/>
      </dsp:nvSpPr>
      <dsp:spPr>
        <a:xfrm rot="16200000">
          <a:off x="4659647" y="957014"/>
          <a:ext cx="4525963" cy="2611933"/>
        </a:xfrm>
        <a:prstGeom prst="flowChartManualOperation">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0650" tIns="0" rIns="121810" bIns="0" numCol="1" spcCol="1270" anchor="t" anchorCtr="0">
          <a:noAutofit/>
        </a:bodyPr>
        <a:lstStyle/>
        <a:p>
          <a:pPr lvl="0" algn="l" defTabSz="844550">
            <a:lnSpc>
              <a:spcPct val="90000"/>
            </a:lnSpc>
            <a:spcBef>
              <a:spcPct val="0"/>
            </a:spcBef>
            <a:spcAft>
              <a:spcPct val="35000"/>
            </a:spcAft>
          </a:pPr>
          <a:r>
            <a:rPr lang="en-US" sz="1900" kern="1200" smtClean="0"/>
            <a:t>Priority</a:t>
          </a:r>
          <a:endParaRPr lang="en-US" sz="1900" kern="1200" dirty="0" smtClean="0"/>
        </a:p>
        <a:p>
          <a:pPr marL="114300" lvl="1" indent="-114300" algn="l" defTabSz="666750">
            <a:lnSpc>
              <a:spcPct val="90000"/>
            </a:lnSpc>
            <a:spcBef>
              <a:spcPct val="0"/>
            </a:spcBef>
            <a:spcAft>
              <a:spcPct val="15000"/>
            </a:spcAft>
            <a:buChar char="••"/>
          </a:pPr>
          <a:r>
            <a:rPr lang="en-US" sz="1500" kern="1200" smtClean="0"/>
            <a:t>Derived from impact and urgency</a:t>
          </a:r>
          <a:endParaRPr lang="en-US" sz="1500" kern="1200" dirty="0" smtClean="0"/>
        </a:p>
        <a:p>
          <a:pPr marL="114300" lvl="1" indent="-114300" algn="l" defTabSz="666750">
            <a:lnSpc>
              <a:spcPct val="90000"/>
            </a:lnSpc>
            <a:spcBef>
              <a:spcPct val="0"/>
            </a:spcBef>
            <a:spcAft>
              <a:spcPct val="15000"/>
            </a:spcAft>
            <a:buChar char="••"/>
          </a:pPr>
          <a:r>
            <a:rPr lang="en-US" sz="1500" kern="1200" smtClean="0"/>
            <a:t>Gives relative importance of incidents, problem and changes</a:t>
          </a:r>
          <a:endParaRPr lang="en-US" sz="1500" kern="1200" dirty="0" smtClean="0"/>
        </a:p>
        <a:p>
          <a:pPr marL="114300" lvl="1" indent="-114300" algn="l" defTabSz="666750">
            <a:lnSpc>
              <a:spcPct val="90000"/>
            </a:lnSpc>
            <a:spcBef>
              <a:spcPct val="0"/>
            </a:spcBef>
            <a:spcAft>
              <a:spcPct val="15000"/>
            </a:spcAft>
            <a:buChar char="••"/>
          </a:pPr>
          <a:r>
            <a:rPr lang="en-US" sz="1500" kern="1200" smtClean="0"/>
            <a:t>Ensures resource are used to meet most pressing business need</a:t>
          </a:r>
          <a:endParaRPr lang="en-US" sz="1500" kern="1200" dirty="0" smtClean="0"/>
        </a:p>
      </dsp:txBody>
      <dsp:txXfrm rot="5400000">
        <a:off x="5616662" y="905192"/>
        <a:ext cx="2611933" cy="271557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35167-6F16-400A-9CED-8579C30E2BC3}">
      <dsp:nvSpPr>
        <dsp:cNvPr id="0" name=""/>
        <dsp:cNvSpPr/>
      </dsp:nvSpPr>
      <dsp:spPr>
        <a:xfrm>
          <a:off x="0" y="24861"/>
          <a:ext cx="8229600" cy="90773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b="1" kern="1200" dirty="0" smtClean="0"/>
            <a:t>Create KE Record</a:t>
          </a:r>
          <a:endParaRPr lang="en-US" sz="4500" kern="1200" dirty="0"/>
        </a:p>
      </dsp:txBody>
      <dsp:txXfrm>
        <a:off x="0" y="24861"/>
        <a:ext cx="8229600" cy="907739"/>
      </dsp:txXfrm>
    </dsp:sp>
    <dsp:sp modelId="{A75BB806-8A84-4612-B5DC-3710C655D9A4}">
      <dsp:nvSpPr>
        <dsp:cNvPr id="0" name=""/>
        <dsp:cNvSpPr/>
      </dsp:nvSpPr>
      <dsp:spPr>
        <a:xfrm>
          <a:off x="0" y="932601"/>
          <a:ext cx="8229600" cy="35685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As soon as the diagnosis is complete and a workaround has been found (even though it may not yet be a permanent resolution) a know error record must be raised and placed in the know error database</a:t>
          </a:r>
        </a:p>
        <a:p>
          <a:pPr marL="228600" lvl="1" indent="-228600" algn="l" defTabSz="1155700">
            <a:lnSpc>
              <a:spcPct val="90000"/>
            </a:lnSpc>
            <a:spcBef>
              <a:spcPct val="0"/>
            </a:spcBef>
            <a:spcAft>
              <a:spcPct val="15000"/>
            </a:spcAft>
            <a:buChar char="••"/>
          </a:pPr>
          <a:r>
            <a:rPr lang="en-US" sz="2600" kern="1200" dirty="0" smtClean="0"/>
            <a:t>So that if further incidents or problems arise they can be identified and the service restored more quickly</a:t>
          </a:r>
        </a:p>
        <a:p>
          <a:pPr marL="228600" lvl="1" indent="-228600" algn="l" defTabSz="1155700">
            <a:lnSpc>
              <a:spcPct val="90000"/>
            </a:lnSpc>
            <a:spcBef>
              <a:spcPct val="0"/>
            </a:spcBef>
            <a:spcAft>
              <a:spcPct val="15000"/>
            </a:spcAft>
            <a:buChar char="••"/>
          </a:pPr>
          <a:r>
            <a:rPr lang="en-US" sz="2600" kern="1200" dirty="0" smtClean="0"/>
            <a:t>Cross reference to problem record </a:t>
          </a:r>
        </a:p>
      </dsp:txBody>
      <dsp:txXfrm>
        <a:off x="0" y="932601"/>
        <a:ext cx="8229600" cy="35685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62565-23BF-4350-A1DC-489FF8E62ED6}">
      <dsp:nvSpPr>
        <dsp:cNvPr id="0" name=""/>
        <dsp:cNvSpPr/>
      </dsp:nvSpPr>
      <dsp:spPr>
        <a:xfrm>
          <a:off x="0" y="365061"/>
          <a:ext cx="8229600" cy="4032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19F4A77-0AA0-4573-B5E5-0AC3F0671BA0}">
      <dsp:nvSpPr>
        <dsp:cNvPr id="0" name=""/>
        <dsp:cNvSpPr/>
      </dsp:nvSpPr>
      <dsp:spPr>
        <a:xfrm>
          <a:off x="411480" y="128901"/>
          <a:ext cx="5760720" cy="47232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kern="1200" dirty="0" smtClean="0"/>
            <a:t>Chronological Analysis</a:t>
          </a:r>
          <a:endParaRPr lang="en-US" sz="1600" kern="1200" dirty="0"/>
        </a:p>
      </dsp:txBody>
      <dsp:txXfrm>
        <a:off x="434537" y="151958"/>
        <a:ext cx="5714606" cy="426206"/>
      </dsp:txXfrm>
    </dsp:sp>
    <dsp:sp modelId="{79CF7F4D-2330-405D-BFA7-B97775C6C3DF}">
      <dsp:nvSpPr>
        <dsp:cNvPr id="0" name=""/>
        <dsp:cNvSpPr/>
      </dsp:nvSpPr>
      <dsp:spPr>
        <a:xfrm>
          <a:off x="0" y="1090821"/>
          <a:ext cx="8229600" cy="403200"/>
        </a:xfrm>
        <a:prstGeom prst="rect">
          <a:avLst/>
        </a:prstGeom>
        <a:solidFill>
          <a:schemeClr val="lt1">
            <a:alpha val="90000"/>
            <a:hueOff val="0"/>
            <a:satOff val="0"/>
            <a:lumOff val="0"/>
            <a:alphaOff val="0"/>
          </a:schemeClr>
        </a:solidFill>
        <a:ln w="9525" cap="flat" cmpd="sng" algn="ctr">
          <a:solidFill>
            <a:schemeClr val="accent4">
              <a:hueOff val="-892954"/>
              <a:satOff val="5380"/>
              <a:lumOff val="431"/>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63FAB34-EAAC-45A4-825B-0358218FA577}">
      <dsp:nvSpPr>
        <dsp:cNvPr id="0" name=""/>
        <dsp:cNvSpPr/>
      </dsp:nvSpPr>
      <dsp:spPr>
        <a:xfrm>
          <a:off x="411480" y="854661"/>
          <a:ext cx="5760720" cy="472320"/>
        </a:xfrm>
        <a:prstGeom prst="roundRect">
          <a:avLst/>
        </a:prstGeom>
        <a:gradFill rotWithShape="0">
          <a:gsLst>
            <a:gs pos="0">
              <a:schemeClr val="accent4">
                <a:hueOff val="-892954"/>
                <a:satOff val="5380"/>
                <a:lumOff val="431"/>
                <a:alphaOff val="0"/>
                <a:shade val="51000"/>
                <a:satMod val="130000"/>
              </a:schemeClr>
            </a:gs>
            <a:gs pos="80000">
              <a:schemeClr val="accent4">
                <a:hueOff val="-892954"/>
                <a:satOff val="5380"/>
                <a:lumOff val="431"/>
                <a:alphaOff val="0"/>
                <a:shade val="93000"/>
                <a:satMod val="130000"/>
              </a:schemeClr>
            </a:gs>
            <a:gs pos="100000">
              <a:schemeClr val="accent4">
                <a:hueOff val="-892954"/>
                <a:satOff val="5380"/>
                <a:lumOff val="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kern="1200" dirty="0" smtClean="0"/>
            <a:t>Pain Value Analysis</a:t>
          </a:r>
        </a:p>
      </dsp:txBody>
      <dsp:txXfrm>
        <a:off x="434537" y="877718"/>
        <a:ext cx="5714606" cy="426206"/>
      </dsp:txXfrm>
    </dsp:sp>
    <dsp:sp modelId="{234617F1-C627-40EF-A137-8FED98F18FD7}">
      <dsp:nvSpPr>
        <dsp:cNvPr id="0" name=""/>
        <dsp:cNvSpPr/>
      </dsp:nvSpPr>
      <dsp:spPr>
        <a:xfrm>
          <a:off x="0" y="1816581"/>
          <a:ext cx="8229600" cy="403200"/>
        </a:xfrm>
        <a:prstGeom prst="rect">
          <a:avLst/>
        </a:prstGeom>
        <a:solidFill>
          <a:schemeClr val="lt1">
            <a:alpha val="90000"/>
            <a:hueOff val="0"/>
            <a:satOff val="0"/>
            <a:lumOff val="0"/>
            <a:alphaOff val="0"/>
          </a:schemeClr>
        </a:solidFill>
        <a:ln w="9525" cap="flat" cmpd="sng" algn="ctr">
          <a:solidFill>
            <a:schemeClr val="accent4">
              <a:hueOff val="-1785908"/>
              <a:satOff val="10760"/>
              <a:lumOff val="862"/>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2903C06-30A1-44A8-961B-AB75855AE5BB}">
      <dsp:nvSpPr>
        <dsp:cNvPr id="0" name=""/>
        <dsp:cNvSpPr/>
      </dsp:nvSpPr>
      <dsp:spPr>
        <a:xfrm>
          <a:off x="411480" y="1580421"/>
          <a:ext cx="5760720" cy="472320"/>
        </a:xfrm>
        <a:prstGeom prst="roundRect">
          <a:avLst/>
        </a:prstGeom>
        <a:gradFill rotWithShape="0">
          <a:gsLst>
            <a:gs pos="0">
              <a:schemeClr val="accent4">
                <a:hueOff val="-1785908"/>
                <a:satOff val="10760"/>
                <a:lumOff val="862"/>
                <a:alphaOff val="0"/>
                <a:shade val="51000"/>
                <a:satMod val="130000"/>
              </a:schemeClr>
            </a:gs>
            <a:gs pos="80000">
              <a:schemeClr val="accent4">
                <a:hueOff val="-1785908"/>
                <a:satOff val="10760"/>
                <a:lumOff val="862"/>
                <a:alphaOff val="0"/>
                <a:shade val="93000"/>
                <a:satMod val="130000"/>
              </a:schemeClr>
            </a:gs>
            <a:gs pos="100000">
              <a:schemeClr val="accent4">
                <a:hueOff val="-1785908"/>
                <a:satOff val="10760"/>
                <a:lumOff val="86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kern="1200" dirty="0" err="1" smtClean="0"/>
            <a:t>Kepner</a:t>
          </a:r>
          <a:r>
            <a:rPr lang="en-US" sz="1600" kern="1200" dirty="0" smtClean="0"/>
            <a:t> &amp; </a:t>
          </a:r>
          <a:r>
            <a:rPr lang="en-US" sz="1600" kern="1200" dirty="0" err="1" smtClean="0"/>
            <a:t>Tregoe</a:t>
          </a:r>
          <a:endParaRPr lang="en-US" sz="1600" kern="1200" dirty="0" smtClean="0"/>
        </a:p>
      </dsp:txBody>
      <dsp:txXfrm>
        <a:off x="434537" y="1603478"/>
        <a:ext cx="5714606" cy="426206"/>
      </dsp:txXfrm>
    </dsp:sp>
    <dsp:sp modelId="{3FADA472-B64D-4B00-B1CC-B7575B8F8505}">
      <dsp:nvSpPr>
        <dsp:cNvPr id="0" name=""/>
        <dsp:cNvSpPr/>
      </dsp:nvSpPr>
      <dsp:spPr>
        <a:xfrm>
          <a:off x="0" y="2542341"/>
          <a:ext cx="8229600" cy="403200"/>
        </a:xfrm>
        <a:prstGeom prst="rect">
          <a:avLst/>
        </a:prstGeom>
        <a:solidFill>
          <a:schemeClr val="lt1">
            <a:alpha val="90000"/>
            <a:hueOff val="0"/>
            <a:satOff val="0"/>
            <a:lumOff val="0"/>
            <a:alphaOff val="0"/>
          </a:schemeClr>
        </a:solidFill>
        <a:ln w="9525" cap="flat" cmpd="sng" algn="ctr">
          <a:solidFill>
            <a:schemeClr val="accent4">
              <a:hueOff val="-2678862"/>
              <a:satOff val="16139"/>
              <a:lumOff val="1294"/>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4A13931-25D6-4DC1-9127-2AC7F46E9FBF}">
      <dsp:nvSpPr>
        <dsp:cNvPr id="0" name=""/>
        <dsp:cNvSpPr/>
      </dsp:nvSpPr>
      <dsp:spPr>
        <a:xfrm>
          <a:off x="411480" y="2306181"/>
          <a:ext cx="5760720" cy="472320"/>
        </a:xfrm>
        <a:prstGeom prst="roundRect">
          <a:avLst/>
        </a:prstGeom>
        <a:gradFill rotWithShape="0">
          <a:gsLst>
            <a:gs pos="0">
              <a:schemeClr val="accent4">
                <a:hueOff val="-2678862"/>
                <a:satOff val="16139"/>
                <a:lumOff val="1294"/>
                <a:alphaOff val="0"/>
                <a:shade val="51000"/>
                <a:satMod val="130000"/>
              </a:schemeClr>
            </a:gs>
            <a:gs pos="80000">
              <a:schemeClr val="accent4">
                <a:hueOff val="-2678862"/>
                <a:satOff val="16139"/>
                <a:lumOff val="1294"/>
                <a:alphaOff val="0"/>
                <a:shade val="93000"/>
                <a:satMod val="130000"/>
              </a:schemeClr>
            </a:gs>
            <a:gs pos="100000">
              <a:schemeClr val="accent4">
                <a:hueOff val="-2678862"/>
                <a:satOff val="16139"/>
                <a:lumOff val="129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kern="1200" smtClean="0"/>
            <a:t>Brainstorming </a:t>
          </a:r>
          <a:endParaRPr lang="en-US" sz="1600" kern="1200" dirty="0" smtClean="0"/>
        </a:p>
      </dsp:txBody>
      <dsp:txXfrm>
        <a:off x="434537" y="2329238"/>
        <a:ext cx="5714606" cy="426206"/>
      </dsp:txXfrm>
    </dsp:sp>
    <dsp:sp modelId="{D68D470B-EA91-409A-9DD5-E6A2C80DCBCB}">
      <dsp:nvSpPr>
        <dsp:cNvPr id="0" name=""/>
        <dsp:cNvSpPr/>
      </dsp:nvSpPr>
      <dsp:spPr>
        <a:xfrm>
          <a:off x="0" y="3268101"/>
          <a:ext cx="8229600" cy="403200"/>
        </a:xfrm>
        <a:prstGeom prst="rect">
          <a:avLst/>
        </a:prstGeom>
        <a:solidFill>
          <a:schemeClr val="lt1">
            <a:alpha val="90000"/>
            <a:hueOff val="0"/>
            <a:satOff val="0"/>
            <a:lumOff val="0"/>
            <a:alphaOff val="0"/>
          </a:schemeClr>
        </a:solidFill>
        <a:ln w="9525" cap="flat" cmpd="sng" algn="ctr">
          <a:solidFill>
            <a:schemeClr val="accent4">
              <a:hueOff val="-3571816"/>
              <a:satOff val="21519"/>
              <a:lumOff val="1725"/>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2A33E94-8417-4CEC-98F7-18DBDBC8F086}">
      <dsp:nvSpPr>
        <dsp:cNvPr id="0" name=""/>
        <dsp:cNvSpPr/>
      </dsp:nvSpPr>
      <dsp:spPr>
        <a:xfrm>
          <a:off x="411480" y="3031941"/>
          <a:ext cx="5760720" cy="472320"/>
        </a:xfrm>
        <a:prstGeom prst="roundRect">
          <a:avLst/>
        </a:prstGeom>
        <a:gradFill rotWithShape="0">
          <a:gsLst>
            <a:gs pos="0">
              <a:schemeClr val="accent4">
                <a:hueOff val="-3571816"/>
                <a:satOff val="21519"/>
                <a:lumOff val="1725"/>
                <a:alphaOff val="0"/>
                <a:shade val="51000"/>
                <a:satMod val="130000"/>
              </a:schemeClr>
            </a:gs>
            <a:gs pos="80000">
              <a:schemeClr val="accent4">
                <a:hueOff val="-3571816"/>
                <a:satOff val="21519"/>
                <a:lumOff val="1725"/>
                <a:alphaOff val="0"/>
                <a:shade val="93000"/>
                <a:satMod val="130000"/>
              </a:schemeClr>
            </a:gs>
            <a:gs pos="100000">
              <a:schemeClr val="accent4">
                <a:hueOff val="-3571816"/>
                <a:satOff val="21519"/>
                <a:lumOff val="172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kern="1200" smtClean="0"/>
            <a:t>Ishikawa Diagrams</a:t>
          </a:r>
          <a:endParaRPr lang="en-US" sz="1600" kern="1200" dirty="0" smtClean="0"/>
        </a:p>
      </dsp:txBody>
      <dsp:txXfrm>
        <a:off x="434537" y="3054998"/>
        <a:ext cx="5714606" cy="426206"/>
      </dsp:txXfrm>
    </dsp:sp>
    <dsp:sp modelId="{5449E2D1-78D5-4660-8718-C70962A6EC0B}">
      <dsp:nvSpPr>
        <dsp:cNvPr id="0" name=""/>
        <dsp:cNvSpPr/>
      </dsp:nvSpPr>
      <dsp:spPr>
        <a:xfrm>
          <a:off x="0" y="3993861"/>
          <a:ext cx="8229600" cy="4032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A431471-476E-41F1-9D40-D89A5BF6FC3F}">
      <dsp:nvSpPr>
        <dsp:cNvPr id="0" name=""/>
        <dsp:cNvSpPr/>
      </dsp:nvSpPr>
      <dsp:spPr>
        <a:xfrm>
          <a:off x="411480" y="3757701"/>
          <a:ext cx="5760720" cy="47232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kern="1200" smtClean="0"/>
            <a:t>Pareto Analysis</a:t>
          </a:r>
          <a:endParaRPr lang="en-US" sz="1600" kern="1200" dirty="0" smtClean="0"/>
        </a:p>
      </dsp:txBody>
      <dsp:txXfrm>
        <a:off x="434537" y="3780758"/>
        <a:ext cx="5714606" cy="42620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7C810-15C7-4EF5-A1CA-8BB87B5F575D}">
      <dsp:nvSpPr>
        <dsp:cNvPr id="0" name=""/>
        <dsp:cNvSpPr/>
      </dsp:nvSpPr>
      <dsp:spPr>
        <a:xfrm>
          <a:off x="0" y="25986"/>
          <a:ext cx="8229600" cy="92744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b="1" kern="1200" dirty="0" smtClean="0"/>
            <a:t>Problem Resolution</a:t>
          </a:r>
          <a:endParaRPr lang="en-US" sz="4500" kern="1200" dirty="0"/>
        </a:p>
      </dsp:txBody>
      <dsp:txXfrm>
        <a:off x="0" y="25986"/>
        <a:ext cx="8229600" cy="927449"/>
      </dsp:txXfrm>
    </dsp:sp>
    <dsp:sp modelId="{2C918C86-B312-4388-A541-B4BAEE24E950}">
      <dsp:nvSpPr>
        <dsp:cNvPr id="0" name=""/>
        <dsp:cNvSpPr/>
      </dsp:nvSpPr>
      <dsp:spPr>
        <a:xfrm>
          <a:off x="0" y="953436"/>
          <a:ext cx="8229600" cy="35465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Ideally the solutions should be immediately applied to resolve the problem – but in reality there may be safeguards needed to ensure that this does not cause further difficulties</a:t>
          </a:r>
          <a:endParaRPr lang="en-US" sz="1700" kern="1200" dirty="0" smtClean="0"/>
        </a:p>
        <a:p>
          <a:pPr marL="171450" lvl="1" indent="-171450" algn="l" defTabSz="755650">
            <a:lnSpc>
              <a:spcPct val="90000"/>
            </a:lnSpc>
            <a:spcBef>
              <a:spcPct val="0"/>
            </a:spcBef>
            <a:spcAft>
              <a:spcPct val="15000"/>
            </a:spcAft>
            <a:buChar char="••"/>
          </a:pPr>
          <a:r>
            <a:rPr lang="en-US" sz="1700" kern="1200" smtClean="0"/>
            <a:t>If any change in functionality is required this will require a request for chance (RFC) to be raised and approved before the resolution can be applied</a:t>
          </a:r>
          <a:endParaRPr lang="en-US" sz="1700" kern="1200" dirty="0" smtClean="0"/>
        </a:p>
        <a:p>
          <a:pPr marL="171450" lvl="1" indent="-171450" algn="l" defTabSz="755650">
            <a:lnSpc>
              <a:spcPct val="90000"/>
            </a:lnSpc>
            <a:spcBef>
              <a:spcPct val="0"/>
            </a:spcBef>
            <a:spcAft>
              <a:spcPct val="15000"/>
            </a:spcAft>
            <a:buChar char="••"/>
          </a:pPr>
          <a:r>
            <a:rPr lang="en-US" sz="1700" kern="1200" smtClean="0"/>
            <a:t>There may be some problems for which a business case for resolution cannot be justified (e.g. where the impact is limited but the cost of resolution would be extremely high)</a:t>
          </a:r>
          <a:endParaRPr lang="en-US" sz="1700" kern="1200" dirty="0" smtClean="0"/>
        </a:p>
        <a:p>
          <a:pPr marL="342900" lvl="2" indent="-171450" algn="l" defTabSz="755650">
            <a:lnSpc>
              <a:spcPct val="90000"/>
            </a:lnSpc>
            <a:spcBef>
              <a:spcPct val="0"/>
            </a:spcBef>
            <a:spcAft>
              <a:spcPct val="15000"/>
            </a:spcAft>
            <a:buChar char="••"/>
          </a:pPr>
          <a:r>
            <a:rPr lang="en-US" sz="1700" kern="1200" smtClean="0"/>
            <a:t>In such cases a decision may be taken to leave the problem record open but to use the workaround description in the known error record to quickly resolve any recurrences</a:t>
          </a:r>
          <a:endParaRPr lang="en-US" sz="1700" kern="1200" dirty="0" smtClean="0"/>
        </a:p>
        <a:p>
          <a:pPr marL="342900" lvl="2" indent="-171450" algn="l" defTabSz="755650">
            <a:lnSpc>
              <a:spcPct val="90000"/>
            </a:lnSpc>
            <a:spcBef>
              <a:spcPct val="0"/>
            </a:spcBef>
            <a:spcAft>
              <a:spcPct val="15000"/>
            </a:spcAft>
            <a:buChar char="••"/>
          </a:pPr>
          <a:r>
            <a:rPr lang="en-US" sz="1700" kern="1200" smtClean="0"/>
            <a:t>Care should be taken to use the appropriate code to flag the open problem record so that it does not count against the performance of the team performing the process</a:t>
          </a:r>
          <a:endParaRPr lang="en-US" sz="1700" kern="1200" dirty="0" smtClean="0"/>
        </a:p>
      </dsp:txBody>
      <dsp:txXfrm>
        <a:off x="0" y="953436"/>
        <a:ext cx="8229600" cy="35465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7008D-5067-4272-9E4E-C08E045CAAC9}">
      <dsp:nvSpPr>
        <dsp:cNvPr id="0" name=""/>
        <dsp:cNvSpPr/>
      </dsp:nvSpPr>
      <dsp:spPr>
        <a:xfrm>
          <a:off x="0" y="160851"/>
          <a:ext cx="8229600" cy="88280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b="1" kern="1200" dirty="0" smtClean="0"/>
            <a:t>Closure</a:t>
          </a:r>
          <a:endParaRPr lang="en-US" sz="4500" kern="1200" dirty="0"/>
        </a:p>
      </dsp:txBody>
      <dsp:txXfrm>
        <a:off x="0" y="160851"/>
        <a:ext cx="8229600" cy="882809"/>
      </dsp:txXfrm>
    </dsp:sp>
    <dsp:sp modelId="{1AC43397-5897-4204-B8FE-CFA8054E559D}">
      <dsp:nvSpPr>
        <dsp:cNvPr id="0" name=""/>
        <dsp:cNvSpPr/>
      </dsp:nvSpPr>
      <dsp:spPr>
        <a:xfrm>
          <a:off x="0" y="1043661"/>
          <a:ext cx="8229600" cy="33214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smtClean="0"/>
            <a:t>When any change has been completed (and successfully reviewed), and the resolution has been applied, the problem record (and KE record) should be updated and formally closed – as should any related incident record that are still open</a:t>
          </a:r>
          <a:endParaRPr lang="en-US" sz="2200" kern="1200" dirty="0" smtClean="0"/>
        </a:p>
        <a:p>
          <a:pPr marL="228600" lvl="1" indent="-228600" algn="l" defTabSz="977900">
            <a:lnSpc>
              <a:spcPct val="90000"/>
            </a:lnSpc>
            <a:spcBef>
              <a:spcPct val="0"/>
            </a:spcBef>
            <a:spcAft>
              <a:spcPct val="15000"/>
            </a:spcAft>
            <a:buChar char="••"/>
          </a:pPr>
          <a:r>
            <a:rPr lang="en-US" sz="2200" kern="1200" smtClean="0"/>
            <a:t>A check should be performed at this time to ensure that the record contains a full historical description of all events – and if not the record should be updated</a:t>
          </a:r>
          <a:endParaRPr lang="en-US" sz="2200" kern="1200" dirty="0" smtClean="0"/>
        </a:p>
        <a:p>
          <a:pPr marL="228600" lvl="1" indent="-228600" algn="l" defTabSz="977900">
            <a:lnSpc>
              <a:spcPct val="90000"/>
            </a:lnSpc>
            <a:spcBef>
              <a:spcPct val="0"/>
            </a:spcBef>
            <a:spcAft>
              <a:spcPct val="15000"/>
            </a:spcAft>
            <a:buChar char="••"/>
          </a:pPr>
          <a:r>
            <a:rPr lang="en-US" sz="2200" kern="1200" smtClean="0"/>
            <a:t>The status of any related known error record should be updated to shown that the resolution has been successfully applied</a:t>
          </a:r>
          <a:endParaRPr lang="en-US" sz="2200" kern="1200" dirty="0" smtClean="0"/>
        </a:p>
      </dsp:txBody>
      <dsp:txXfrm>
        <a:off x="0" y="1043661"/>
        <a:ext cx="8229600" cy="332145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E78E8-669C-465F-B9C3-6DB13BDE346A}">
      <dsp:nvSpPr>
        <dsp:cNvPr id="0" name=""/>
        <dsp:cNvSpPr/>
      </dsp:nvSpPr>
      <dsp:spPr>
        <a:xfrm>
          <a:off x="0" y="344181"/>
          <a:ext cx="8229600" cy="504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EECFBB-4B39-4A1E-85C9-DD6DD1A3C013}">
      <dsp:nvSpPr>
        <dsp:cNvPr id="0" name=""/>
        <dsp:cNvSpPr/>
      </dsp:nvSpPr>
      <dsp:spPr>
        <a:xfrm>
          <a:off x="411480" y="48981"/>
          <a:ext cx="5760720" cy="590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Access</a:t>
          </a:r>
          <a:endParaRPr lang="id-ID" sz="2000" kern="1200" dirty="0"/>
        </a:p>
      </dsp:txBody>
      <dsp:txXfrm>
        <a:off x="440301" y="77802"/>
        <a:ext cx="5703078" cy="532758"/>
      </dsp:txXfrm>
    </dsp:sp>
    <dsp:sp modelId="{DCF741B2-D29F-410B-9564-4A19FC5C1221}">
      <dsp:nvSpPr>
        <dsp:cNvPr id="0" name=""/>
        <dsp:cNvSpPr/>
      </dsp:nvSpPr>
      <dsp:spPr>
        <a:xfrm>
          <a:off x="0" y="1251381"/>
          <a:ext cx="8229600" cy="504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29A27D-3A5F-4478-A26B-83A22624D7D0}">
      <dsp:nvSpPr>
        <dsp:cNvPr id="0" name=""/>
        <dsp:cNvSpPr/>
      </dsp:nvSpPr>
      <dsp:spPr>
        <a:xfrm>
          <a:off x="411480" y="956181"/>
          <a:ext cx="5760720" cy="5904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Identity</a:t>
          </a:r>
          <a:endParaRPr lang="id-ID" sz="2000" kern="1200" dirty="0"/>
        </a:p>
      </dsp:txBody>
      <dsp:txXfrm>
        <a:off x="440301" y="985002"/>
        <a:ext cx="5703078" cy="532758"/>
      </dsp:txXfrm>
    </dsp:sp>
    <dsp:sp modelId="{F2FE1C1E-A6E9-489C-A0EA-EA3DA6BA0EEC}">
      <dsp:nvSpPr>
        <dsp:cNvPr id="0" name=""/>
        <dsp:cNvSpPr/>
      </dsp:nvSpPr>
      <dsp:spPr>
        <a:xfrm>
          <a:off x="0" y="2158581"/>
          <a:ext cx="8229600" cy="5040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8C7440-E45E-460B-83F5-1E554056D1AA}">
      <dsp:nvSpPr>
        <dsp:cNvPr id="0" name=""/>
        <dsp:cNvSpPr/>
      </dsp:nvSpPr>
      <dsp:spPr>
        <a:xfrm>
          <a:off x="411480" y="1863381"/>
          <a:ext cx="5760720" cy="5904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Rights</a:t>
          </a:r>
          <a:endParaRPr lang="id-ID" sz="2000" kern="1200" dirty="0"/>
        </a:p>
      </dsp:txBody>
      <dsp:txXfrm>
        <a:off x="440301" y="1892202"/>
        <a:ext cx="5703078" cy="532758"/>
      </dsp:txXfrm>
    </dsp:sp>
    <dsp:sp modelId="{179FCF0E-BDC9-4FAB-BE5E-65D287387645}">
      <dsp:nvSpPr>
        <dsp:cNvPr id="0" name=""/>
        <dsp:cNvSpPr/>
      </dsp:nvSpPr>
      <dsp:spPr>
        <a:xfrm>
          <a:off x="0" y="3065781"/>
          <a:ext cx="8229600" cy="504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F46C4B-FB34-44FF-9F65-BD1C491E8960}">
      <dsp:nvSpPr>
        <dsp:cNvPr id="0" name=""/>
        <dsp:cNvSpPr/>
      </dsp:nvSpPr>
      <dsp:spPr>
        <a:xfrm>
          <a:off x="411480" y="2770581"/>
          <a:ext cx="5760720" cy="5904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Services or service groups</a:t>
          </a:r>
          <a:endParaRPr lang="id-ID" sz="2000" kern="1200" dirty="0"/>
        </a:p>
      </dsp:txBody>
      <dsp:txXfrm>
        <a:off x="440301" y="2799402"/>
        <a:ext cx="5703078" cy="532758"/>
      </dsp:txXfrm>
    </dsp:sp>
    <dsp:sp modelId="{DC045130-D65A-4176-8537-17E712FB127B}">
      <dsp:nvSpPr>
        <dsp:cNvPr id="0" name=""/>
        <dsp:cNvSpPr/>
      </dsp:nvSpPr>
      <dsp:spPr>
        <a:xfrm>
          <a:off x="0" y="3972981"/>
          <a:ext cx="8229600" cy="5040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010148-C672-4A57-8705-80AA47E7811F}">
      <dsp:nvSpPr>
        <dsp:cNvPr id="0" name=""/>
        <dsp:cNvSpPr/>
      </dsp:nvSpPr>
      <dsp:spPr>
        <a:xfrm>
          <a:off x="411480" y="3677781"/>
          <a:ext cx="5760720" cy="59040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Directory Services</a:t>
          </a:r>
          <a:endParaRPr lang="id-ID" sz="2000" kern="1200" dirty="0"/>
        </a:p>
      </dsp:txBody>
      <dsp:txXfrm>
        <a:off x="440301" y="3706602"/>
        <a:ext cx="5703078" cy="53275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CAC65-BA16-4D75-BE99-A71CDC8EDF1D}">
      <dsp:nvSpPr>
        <dsp:cNvPr id="0" name=""/>
        <dsp:cNvSpPr/>
      </dsp:nvSpPr>
      <dsp:spPr>
        <a:xfrm>
          <a:off x="7233" y="533479"/>
          <a:ext cx="2161877" cy="129712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id-ID" sz="2500" kern="1200" dirty="0" smtClean="0"/>
            <a:t>Requesting access</a:t>
          </a:r>
          <a:endParaRPr lang="id-ID" sz="2500" kern="1200" dirty="0"/>
        </a:p>
      </dsp:txBody>
      <dsp:txXfrm>
        <a:off x="45225" y="571471"/>
        <a:ext cx="2085893" cy="1221142"/>
      </dsp:txXfrm>
    </dsp:sp>
    <dsp:sp modelId="{EE4088CA-F17F-44D9-8A0B-80A88E16821E}">
      <dsp:nvSpPr>
        <dsp:cNvPr id="0" name=""/>
        <dsp:cNvSpPr/>
      </dsp:nvSpPr>
      <dsp:spPr>
        <a:xfrm>
          <a:off x="2359355" y="913970"/>
          <a:ext cx="458317" cy="53614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id-ID" sz="2000" kern="1200"/>
        </a:p>
      </dsp:txBody>
      <dsp:txXfrm>
        <a:off x="2359355" y="1021199"/>
        <a:ext cx="320822" cy="321687"/>
      </dsp:txXfrm>
    </dsp:sp>
    <dsp:sp modelId="{A5C47673-DD1D-4EE7-9FAD-FC4BFD164F34}">
      <dsp:nvSpPr>
        <dsp:cNvPr id="0" name=""/>
        <dsp:cNvSpPr/>
      </dsp:nvSpPr>
      <dsp:spPr>
        <a:xfrm>
          <a:off x="3033861" y="533479"/>
          <a:ext cx="2161877" cy="129712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id-ID" sz="2500" kern="1200" dirty="0" smtClean="0"/>
            <a:t>Verification</a:t>
          </a:r>
          <a:endParaRPr lang="id-ID" sz="2500" kern="1200" dirty="0"/>
        </a:p>
      </dsp:txBody>
      <dsp:txXfrm>
        <a:off x="3071853" y="571471"/>
        <a:ext cx="2085893" cy="1221142"/>
      </dsp:txXfrm>
    </dsp:sp>
    <dsp:sp modelId="{8B3F9493-61E3-450F-9719-7146069A0953}">
      <dsp:nvSpPr>
        <dsp:cNvPr id="0" name=""/>
        <dsp:cNvSpPr/>
      </dsp:nvSpPr>
      <dsp:spPr>
        <a:xfrm>
          <a:off x="5385983" y="913970"/>
          <a:ext cx="458317" cy="53614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id-ID" sz="2000" kern="1200"/>
        </a:p>
      </dsp:txBody>
      <dsp:txXfrm>
        <a:off x="5385983" y="1021199"/>
        <a:ext cx="320822" cy="321687"/>
      </dsp:txXfrm>
    </dsp:sp>
    <dsp:sp modelId="{720F64D2-2B91-4E2D-86BD-5A30589FF177}">
      <dsp:nvSpPr>
        <dsp:cNvPr id="0" name=""/>
        <dsp:cNvSpPr/>
      </dsp:nvSpPr>
      <dsp:spPr>
        <a:xfrm>
          <a:off x="6060489" y="533479"/>
          <a:ext cx="2161877" cy="129712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id-ID" sz="2500" kern="1200" dirty="0" smtClean="0"/>
            <a:t>Providing rights</a:t>
          </a:r>
          <a:endParaRPr lang="id-ID" sz="2500" kern="1200" dirty="0"/>
        </a:p>
      </dsp:txBody>
      <dsp:txXfrm>
        <a:off x="6098481" y="571471"/>
        <a:ext cx="2085893" cy="1221142"/>
      </dsp:txXfrm>
    </dsp:sp>
    <dsp:sp modelId="{B15A0B6E-8073-462C-A25D-AD899AF958FC}">
      <dsp:nvSpPr>
        <dsp:cNvPr id="0" name=""/>
        <dsp:cNvSpPr/>
      </dsp:nvSpPr>
      <dsp:spPr>
        <a:xfrm rot="5400000">
          <a:off x="6912269" y="1981937"/>
          <a:ext cx="458317" cy="53614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id-ID" sz="2000" kern="1200"/>
        </a:p>
      </dsp:txBody>
      <dsp:txXfrm rot="-5400000">
        <a:off x="6980585" y="2020851"/>
        <a:ext cx="321687" cy="320822"/>
      </dsp:txXfrm>
    </dsp:sp>
    <dsp:sp modelId="{65C06C9D-730E-41E8-BDE5-F174365894FB}">
      <dsp:nvSpPr>
        <dsp:cNvPr id="0" name=""/>
        <dsp:cNvSpPr/>
      </dsp:nvSpPr>
      <dsp:spPr>
        <a:xfrm>
          <a:off x="6060489" y="2695356"/>
          <a:ext cx="2161877" cy="129712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id-ID" sz="2500" kern="1200" dirty="0" smtClean="0"/>
            <a:t>Monitoring identity status</a:t>
          </a:r>
          <a:endParaRPr lang="id-ID" sz="2500" kern="1200" dirty="0"/>
        </a:p>
      </dsp:txBody>
      <dsp:txXfrm>
        <a:off x="6098481" y="2733348"/>
        <a:ext cx="2085893" cy="1221142"/>
      </dsp:txXfrm>
    </dsp:sp>
    <dsp:sp modelId="{259AD498-0C89-424A-AF99-0905297D5867}">
      <dsp:nvSpPr>
        <dsp:cNvPr id="0" name=""/>
        <dsp:cNvSpPr/>
      </dsp:nvSpPr>
      <dsp:spPr>
        <a:xfrm rot="10800000">
          <a:off x="5411926" y="3075847"/>
          <a:ext cx="458317" cy="53614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id-ID" sz="2000" kern="1200"/>
        </a:p>
      </dsp:txBody>
      <dsp:txXfrm rot="10800000">
        <a:off x="5549421" y="3183076"/>
        <a:ext cx="320822" cy="321687"/>
      </dsp:txXfrm>
    </dsp:sp>
    <dsp:sp modelId="{A7649B22-1AA8-4727-BBB1-6E7FFE527BFE}">
      <dsp:nvSpPr>
        <dsp:cNvPr id="0" name=""/>
        <dsp:cNvSpPr/>
      </dsp:nvSpPr>
      <dsp:spPr>
        <a:xfrm>
          <a:off x="3033861" y="2695356"/>
          <a:ext cx="2161877" cy="129712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id-ID" sz="2500" kern="1200" dirty="0" smtClean="0"/>
            <a:t>Logging and tracking access</a:t>
          </a:r>
          <a:endParaRPr lang="id-ID" sz="2500" kern="1200" dirty="0"/>
        </a:p>
      </dsp:txBody>
      <dsp:txXfrm>
        <a:off x="3071853" y="2733348"/>
        <a:ext cx="2085893" cy="1221142"/>
      </dsp:txXfrm>
    </dsp:sp>
    <dsp:sp modelId="{7C220D7B-4646-40E3-A29F-FCA571E23989}">
      <dsp:nvSpPr>
        <dsp:cNvPr id="0" name=""/>
        <dsp:cNvSpPr/>
      </dsp:nvSpPr>
      <dsp:spPr>
        <a:xfrm rot="10800000">
          <a:off x="2385298" y="3075847"/>
          <a:ext cx="458317" cy="53614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id-ID" sz="2000" kern="1200"/>
        </a:p>
      </dsp:txBody>
      <dsp:txXfrm rot="10800000">
        <a:off x="2522793" y="3183076"/>
        <a:ext cx="320822" cy="321687"/>
      </dsp:txXfrm>
    </dsp:sp>
    <dsp:sp modelId="{0540054C-9BCE-4D7F-941F-75412CCF7D53}">
      <dsp:nvSpPr>
        <dsp:cNvPr id="0" name=""/>
        <dsp:cNvSpPr/>
      </dsp:nvSpPr>
      <dsp:spPr>
        <a:xfrm>
          <a:off x="7233" y="2695356"/>
          <a:ext cx="2161877" cy="129712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id-ID" sz="2500" kern="1200" dirty="0" smtClean="0"/>
            <a:t>Removing or restricting rights</a:t>
          </a:r>
          <a:endParaRPr lang="id-ID" sz="2500" kern="1200" dirty="0"/>
        </a:p>
      </dsp:txBody>
      <dsp:txXfrm>
        <a:off x="45225" y="2733348"/>
        <a:ext cx="2085893" cy="122114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2F356-7FD3-4956-B02A-17306C7B1DDF}">
      <dsp:nvSpPr>
        <dsp:cNvPr id="0" name=""/>
        <dsp:cNvSpPr/>
      </dsp:nvSpPr>
      <dsp:spPr>
        <a:xfrm>
          <a:off x="0" y="344181"/>
          <a:ext cx="82296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67F4AE-B7FB-41B0-A40A-334581EC900F}">
      <dsp:nvSpPr>
        <dsp:cNvPr id="0" name=""/>
        <dsp:cNvSpPr/>
      </dsp:nvSpPr>
      <dsp:spPr>
        <a:xfrm>
          <a:off x="411480" y="48981"/>
          <a:ext cx="576072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kern="1200" dirty="0" smtClean="0"/>
            <a:t>The size and location of the organization</a:t>
          </a:r>
          <a:endParaRPr lang="id-ID" sz="2000" kern="1200" dirty="0"/>
        </a:p>
      </dsp:txBody>
      <dsp:txXfrm>
        <a:off x="440301" y="77802"/>
        <a:ext cx="5703078" cy="532758"/>
      </dsp:txXfrm>
    </dsp:sp>
    <dsp:sp modelId="{9E9F6DFF-6D82-49FD-B640-EA9BF5DA556E}">
      <dsp:nvSpPr>
        <dsp:cNvPr id="0" name=""/>
        <dsp:cNvSpPr/>
      </dsp:nvSpPr>
      <dsp:spPr>
        <a:xfrm>
          <a:off x="0" y="1251381"/>
          <a:ext cx="82296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ED9907-6FEC-4552-820E-3A96C25C0D35}">
      <dsp:nvSpPr>
        <dsp:cNvPr id="0" name=""/>
        <dsp:cNvSpPr/>
      </dsp:nvSpPr>
      <dsp:spPr>
        <a:xfrm>
          <a:off x="411480" y="956181"/>
          <a:ext cx="576072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kern="1200" dirty="0" smtClean="0"/>
            <a:t>The complexity of technology used in the organization</a:t>
          </a:r>
          <a:endParaRPr lang="id-ID" sz="2000" kern="1200" dirty="0"/>
        </a:p>
      </dsp:txBody>
      <dsp:txXfrm>
        <a:off x="440301" y="985002"/>
        <a:ext cx="5703078" cy="532758"/>
      </dsp:txXfrm>
    </dsp:sp>
    <dsp:sp modelId="{21C244A4-23DE-476D-9182-4ABAF72BE59F}">
      <dsp:nvSpPr>
        <dsp:cNvPr id="0" name=""/>
        <dsp:cNvSpPr/>
      </dsp:nvSpPr>
      <dsp:spPr>
        <a:xfrm>
          <a:off x="0" y="2158581"/>
          <a:ext cx="82296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008C9F-2EAB-4E5A-A728-B149F51A1514}">
      <dsp:nvSpPr>
        <dsp:cNvPr id="0" name=""/>
        <dsp:cNvSpPr/>
      </dsp:nvSpPr>
      <dsp:spPr>
        <a:xfrm>
          <a:off x="411480" y="1863381"/>
          <a:ext cx="576072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The availability of skills</a:t>
          </a:r>
          <a:endParaRPr lang="id-ID" sz="2000" kern="1200" dirty="0"/>
        </a:p>
      </dsp:txBody>
      <dsp:txXfrm>
        <a:off x="440301" y="1892202"/>
        <a:ext cx="5703078" cy="532758"/>
      </dsp:txXfrm>
    </dsp:sp>
    <dsp:sp modelId="{D6B988A9-DE42-49F1-8458-BA0A19801DF4}">
      <dsp:nvSpPr>
        <dsp:cNvPr id="0" name=""/>
        <dsp:cNvSpPr/>
      </dsp:nvSpPr>
      <dsp:spPr>
        <a:xfrm>
          <a:off x="0" y="3065781"/>
          <a:ext cx="82296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AB2398-5A69-4690-98C1-FAE8B76E1771}">
      <dsp:nvSpPr>
        <dsp:cNvPr id="0" name=""/>
        <dsp:cNvSpPr/>
      </dsp:nvSpPr>
      <dsp:spPr>
        <a:xfrm>
          <a:off x="411480" y="2770581"/>
          <a:ext cx="576072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kern="1200" dirty="0" smtClean="0"/>
            <a:t>The culture of the organization</a:t>
          </a:r>
          <a:endParaRPr lang="id-ID" sz="2000" kern="1200" dirty="0"/>
        </a:p>
      </dsp:txBody>
      <dsp:txXfrm>
        <a:off x="440301" y="2799402"/>
        <a:ext cx="5703078" cy="532758"/>
      </dsp:txXfrm>
    </dsp:sp>
    <dsp:sp modelId="{690D4DF3-2A84-43D3-8150-AD5DFA44D181}">
      <dsp:nvSpPr>
        <dsp:cNvPr id="0" name=""/>
        <dsp:cNvSpPr/>
      </dsp:nvSpPr>
      <dsp:spPr>
        <a:xfrm>
          <a:off x="0" y="3972981"/>
          <a:ext cx="82296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DDF3FF-5C6C-4C90-AD28-E75028260B36}">
      <dsp:nvSpPr>
        <dsp:cNvPr id="0" name=""/>
        <dsp:cNvSpPr/>
      </dsp:nvSpPr>
      <dsp:spPr>
        <a:xfrm>
          <a:off x="411480" y="3677781"/>
          <a:ext cx="576072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The Financial Situation</a:t>
          </a:r>
          <a:endParaRPr lang="id-ID" sz="2000" kern="1200" dirty="0"/>
        </a:p>
      </dsp:txBody>
      <dsp:txXfrm>
        <a:off x="440301" y="3706602"/>
        <a:ext cx="5703078" cy="53275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1C8CF-BCFB-4FAE-A78B-7925F9FF5605}">
      <dsp:nvSpPr>
        <dsp:cNvPr id="0" name=""/>
        <dsp:cNvSpPr/>
      </dsp:nvSpPr>
      <dsp:spPr>
        <a:xfrm>
          <a:off x="3857" y="506556"/>
          <a:ext cx="1478756" cy="57493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User / IT Interface</a:t>
          </a:r>
          <a:endParaRPr lang="en-US" sz="1200" kern="1200" dirty="0"/>
        </a:p>
      </dsp:txBody>
      <dsp:txXfrm>
        <a:off x="3857" y="506556"/>
        <a:ext cx="1478756" cy="574932"/>
      </dsp:txXfrm>
    </dsp:sp>
    <dsp:sp modelId="{6CFDAF50-E0E9-4649-A930-ABE862DB5FE1}">
      <dsp:nvSpPr>
        <dsp:cNvPr id="0" name=""/>
        <dsp:cNvSpPr/>
      </dsp:nvSpPr>
      <dsp:spPr>
        <a:xfrm>
          <a:off x="3857" y="1081489"/>
          <a:ext cx="1478756" cy="232831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smtClean="0"/>
            <a:t>Single point of contact for users</a:t>
          </a:r>
          <a:endParaRPr lang="en-US" sz="1200" kern="1200" dirty="0" smtClean="0"/>
        </a:p>
        <a:p>
          <a:pPr marL="114300" lvl="1" indent="-114300" algn="l" defTabSz="533400">
            <a:lnSpc>
              <a:spcPct val="90000"/>
            </a:lnSpc>
            <a:spcBef>
              <a:spcPct val="0"/>
            </a:spcBef>
            <a:spcAft>
              <a:spcPct val="15000"/>
            </a:spcAft>
            <a:buChar char="••"/>
          </a:pPr>
          <a:r>
            <a:rPr lang="en-US" sz="1200" kern="1200" dirty="0" smtClean="0"/>
            <a:t>Keeping users informed of progress of Incidents (Requests, Complaints etc)‏</a:t>
          </a:r>
        </a:p>
      </dsp:txBody>
      <dsp:txXfrm>
        <a:off x="3857" y="1081489"/>
        <a:ext cx="1478756" cy="2328317"/>
      </dsp:txXfrm>
    </dsp:sp>
    <dsp:sp modelId="{071E00F6-A182-497D-9802-AA9C0D7652FE}">
      <dsp:nvSpPr>
        <dsp:cNvPr id="0" name=""/>
        <dsp:cNvSpPr/>
      </dsp:nvSpPr>
      <dsp:spPr>
        <a:xfrm>
          <a:off x="1689639" y="506556"/>
          <a:ext cx="1478756" cy="574932"/>
        </a:xfrm>
        <a:prstGeom prst="rect">
          <a:avLst/>
        </a:prstGeom>
        <a:solidFill>
          <a:schemeClr val="accent2">
            <a:hueOff val="1170380"/>
            <a:satOff val="-1460"/>
            <a:lumOff val="343"/>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First line incident support</a:t>
          </a:r>
        </a:p>
      </dsp:txBody>
      <dsp:txXfrm>
        <a:off x="1689639" y="506556"/>
        <a:ext cx="1478756" cy="574932"/>
      </dsp:txXfrm>
    </dsp:sp>
    <dsp:sp modelId="{86E6674C-AD49-4328-B8D8-CE9867AB5D87}">
      <dsp:nvSpPr>
        <dsp:cNvPr id="0" name=""/>
        <dsp:cNvSpPr/>
      </dsp:nvSpPr>
      <dsp:spPr>
        <a:xfrm>
          <a:off x="1689639" y="1081489"/>
          <a:ext cx="1478756" cy="2328317"/>
        </a:xfrm>
        <a:prstGeom prst="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smtClean="0"/>
            <a:t>Receive and record incidents etc</a:t>
          </a:r>
          <a:endParaRPr lang="en-US" sz="1200" kern="1200" dirty="0" smtClean="0"/>
        </a:p>
        <a:p>
          <a:pPr marL="114300" lvl="1" indent="-114300" algn="l" defTabSz="533400">
            <a:lnSpc>
              <a:spcPct val="90000"/>
            </a:lnSpc>
            <a:spcBef>
              <a:spcPct val="0"/>
            </a:spcBef>
            <a:spcAft>
              <a:spcPct val="15000"/>
            </a:spcAft>
            <a:buChar char="••"/>
          </a:pPr>
          <a:r>
            <a:rPr lang="en-US" sz="1200" kern="1200" dirty="0" smtClean="0"/>
            <a:t>Categorization and prioritization of incidents etc</a:t>
          </a:r>
        </a:p>
        <a:p>
          <a:pPr marL="114300" lvl="1" indent="-114300" algn="l" defTabSz="533400">
            <a:lnSpc>
              <a:spcPct val="90000"/>
            </a:lnSpc>
            <a:spcBef>
              <a:spcPct val="0"/>
            </a:spcBef>
            <a:spcAft>
              <a:spcPct val="15000"/>
            </a:spcAft>
            <a:buChar char="••"/>
          </a:pPr>
          <a:r>
            <a:rPr lang="en-US" sz="1200" kern="1200" smtClean="0"/>
            <a:t>First line investigation, diagnosis and, where possible, resolutions to incidents etc</a:t>
          </a:r>
          <a:endParaRPr lang="en-US" sz="1200" kern="1200" dirty="0" smtClean="0"/>
        </a:p>
      </dsp:txBody>
      <dsp:txXfrm>
        <a:off x="1689639" y="1081489"/>
        <a:ext cx="1478756" cy="2328317"/>
      </dsp:txXfrm>
    </dsp:sp>
    <dsp:sp modelId="{294DE02C-D1B7-4463-BAF4-90409509DA7A}">
      <dsp:nvSpPr>
        <dsp:cNvPr id="0" name=""/>
        <dsp:cNvSpPr/>
      </dsp:nvSpPr>
      <dsp:spPr>
        <a:xfrm>
          <a:off x="3375421" y="506556"/>
          <a:ext cx="1478756" cy="574932"/>
        </a:xfrm>
        <a:prstGeom prst="rect">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smtClean="0"/>
            <a:t>Monitoring &amp; on-going Incident Management</a:t>
          </a:r>
          <a:endParaRPr lang="en-US" sz="1200" kern="1200" dirty="0" smtClean="0"/>
        </a:p>
      </dsp:txBody>
      <dsp:txXfrm>
        <a:off x="3375421" y="506556"/>
        <a:ext cx="1478756" cy="574932"/>
      </dsp:txXfrm>
    </dsp:sp>
    <dsp:sp modelId="{CA5C26D6-7E39-4149-BB77-281AA30D3A6A}">
      <dsp:nvSpPr>
        <dsp:cNvPr id="0" name=""/>
        <dsp:cNvSpPr/>
      </dsp:nvSpPr>
      <dsp:spPr>
        <a:xfrm>
          <a:off x="3375421" y="1081489"/>
          <a:ext cx="1478756" cy="2328317"/>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smtClean="0"/>
            <a:t>Escalating and routing incidents etc</a:t>
          </a:r>
          <a:endParaRPr lang="en-US" sz="1200" kern="1200" dirty="0" smtClean="0"/>
        </a:p>
        <a:p>
          <a:pPr marL="114300" lvl="1" indent="-114300" algn="l" defTabSz="533400">
            <a:lnSpc>
              <a:spcPct val="90000"/>
            </a:lnSpc>
            <a:spcBef>
              <a:spcPct val="0"/>
            </a:spcBef>
            <a:spcAft>
              <a:spcPct val="15000"/>
            </a:spcAft>
            <a:buChar char="••"/>
          </a:pPr>
          <a:r>
            <a:rPr lang="en-US" sz="1200" kern="1200" smtClean="0"/>
            <a:t>On-going ownership and management of Incidents, etc</a:t>
          </a:r>
          <a:endParaRPr lang="en-US" sz="1200" kern="1200" dirty="0" smtClean="0"/>
        </a:p>
        <a:p>
          <a:pPr marL="114300" lvl="1" indent="-114300" algn="l" defTabSz="533400">
            <a:lnSpc>
              <a:spcPct val="90000"/>
            </a:lnSpc>
            <a:spcBef>
              <a:spcPct val="0"/>
            </a:spcBef>
            <a:spcAft>
              <a:spcPct val="15000"/>
            </a:spcAft>
            <a:buChar char="••"/>
          </a:pPr>
          <a:r>
            <a:rPr lang="en-US" sz="1200" kern="1200" smtClean="0"/>
            <a:t>Closing incidents etc</a:t>
          </a:r>
          <a:endParaRPr lang="en-US" sz="1200" kern="1200" dirty="0" smtClean="0"/>
        </a:p>
      </dsp:txBody>
      <dsp:txXfrm>
        <a:off x="3375421" y="1081489"/>
        <a:ext cx="1478756" cy="2328317"/>
      </dsp:txXfrm>
    </dsp:sp>
    <dsp:sp modelId="{2A0E25BB-86D4-4309-ABFD-02CD6E9E2601}">
      <dsp:nvSpPr>
        <dsp:cNvPr id="0" name=""/>
        <dsp:cNvSpPr/>
      </dsp:nvSpPr>
      <dsp:spPr>
        <a:xfrm>
          <a:off x="5061204" y="506556"/>
          <a:ext cx="1478756" cy="574932"/>
        </a:xfrm>
        <a:prstGeom prst="rect">
          <a:avLst/>
        </a:prstGeom>
        <a:solidFill>
          <a:schemeClr val="accent2">
            <a:hueOff val="3511139"/>
            <a:satOff val="-4379"/>
            <a:lumOff val="103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Management Information (MI)‏</a:t>
          </a:r>
          <a:endParaRPr lang="en-US" sz="1200" kern="1200" dirty="0"/>
        </a:p>
      </dsp:txBody>
      <dsp:txXfrm>
        <a:off x="5061204" y="506556"/>
        <a:ext cx="1478756" cy="574932"/>
      </dsp:txXfrm>
    </dsp:sp>
    <dsp:sp modelId="{7253559D-D5BE-4162-BB87-E74E0EC36A2C}">
      <dsp:nvSpPr>
        <dsp:cNvPr id="0" name=""/>
        <dsp:cNvSpPr/>
      </dsp:nvSpPr>
      <dsp:spPr>
        <a:xfrm>
          <a:off x="5061204" y="1081489"/>
          <a:ext cx="1478756" cy="2328317"/>
        </a:xfrm>
        <a:prstGeom prst="rect">
          <a:avLst/>
        </a:prstGeom>
        <a:solidFill>
          <a:schemeClr val="accent2">
            <a:tint val="40000"/>
            <a:alpha val="90000"/>
            <a:hueOff val="3769366"/>
            <a:satOff val="-3283"/>
            <a:lumOff val="-4"/>
            <a:alphaOff val="0"/>
          </a:schemeClr>
        </a:solidFill>
        <a:ln w="25400" cap="flat" cmpd="sng" algn="ctr">
          <a:solidFill>
            <a:schemeClr val="accent2">
              <a:tint val="40000"/>
              <a:alpha val="90000"/>
              <a:hueOff val="3769366"/>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smtClean="0"/>
            <a:t>Collation and Production</a:t>
          </a:r>
          <a:endParaRPr lang="en-US" sz="1200" kern="1200" dirty="0" smtClean="0"/>
        </a:p>
        <a:p>
          <a:pPr marL="114300" lvl="1" indent="-114300" algn="l" defTabSz="533400">
            <a:lnSpc>
              <a:spcPct val="90000"/>
            </a:lnSpc>
            <a:spcBef>
              <a:spcPct val="0"/>
            </a:spcBef>
            <a:spcAft>
              <a:spcPct val="15000"/>
            </a:spcAft>
            <a:buChar char="••"/>
          </a:pPr>
          <a:r>
            <a:rPr lang="en-US" sz="1200" kern="1200" smtClean="0"/>
            <a:t>Assist in reporting IT performance</a:t>
          </a:r>
          <a:endParaRPr lang="en-US" sz="1200" kern="1200" dirty="0" smtClean="0"/>
        </a:p>
      </dsp:txBody>
      <dsp:txXfrm>
        <a:off x="5061204" y="1081489"/>
        <a:ext cx="1478756" cy="2328317"/>
      </dsp:txXfrm>
    </dsp:sp>
    <dsp:sp modelId="{4BF8AEDC-4A66-42CF-B355-A7BA2DCB9B30}">
      <dsp:nvSpPr>
        <dsp:cNvPr id="0" name=""/>
        <dsp:cNvSpPr/>
      </dsp:nvSpPr>
      <dsp:spPr>
        <a:xfrm>
          <a:off x="6746986" y="506556"/>
          <a:ext cx="1478756" cy="574932"/>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smtClean="0"/>
            <a:t>General Business Support &amp; IT Support</a:t>
          </a:r>
          <a:endParaRPr lang="en-US" sz="1200" kern="1200" dirty="0" smtClean="0"/>
        </a:p>
      </dsp:txBody>
      <dsp:txXfrm>
        <a:off x="6746986" y="506556"/>
        <a:ext cx="1478756" cy="574932"/>
      </dsp:txXfrm>
    </dsp:sp>
    <dsp:sp modelId="{A72594FA-4D04-4681-A44B-D7FFF3C13995}">
      <dsp:nvSpPr>
        <dsp:cNvPr id="0" name=""/>
        <dsp:cNvSpPr/>
      </dsp:nvSpPr>
      <dsp:spPr>
        <a:xfrm>
          <a:off x="6746986" y="1081489"/>
          <a:ext cx="1478756" cy="2328317"/>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smtClean="0"/>
            <a:t>Advice and help on queries</a:t>
          </a:r>
          <a:endParaRPr lang="en-US" sz="1200" kern="1200" dirty="0" smtClean="0"/>
        </a:p>
        <a:p>
          <a:pPr marL="114300" lvl="1" indent="-114300" algn="l" defTabSz="533400">
            <a:lnSpc>
              <a:spcPct val="90000"/>
            </a:lnSpc>
            <a:spcBef>
              <a:spcPct val="0"/>
            </a:spcBef>
            <a:spcAft>
              <a:spcPct val="15000"/>
            </a:spcAft>
            <a:buChar char="••"/>
          </a:pPr>
          <a:r>
            <a:rPr lang="en-US" sz="1200" kern="1200" smtClean="0"/>
            <a:t>Recording RFCs (integration with Change Management)‏</a:t>
          </a:r>
          <a:endParaRPr lang="en-US" sz="1200" kern="1200" dirty="0" smtClean="0"/>
        </a:p>
        <a:p>
          <a:pPr marL="114300" lvl="1" indent="-114300" algn="l" defTabSz="533400">
            <a:lnSpc>
              <a:spcPct val="90000"/>
            </a:lnSpc>
            <a:spcBef>
              <a:spcPct val="0"/>
            </a:spcBef>
            <a:spcAft>
              <a:spcPct val="15000"/>
            </a:spcAft>
            <a:buChar char="••"/>
          </a:pPr>
          <a:r>
            <a:rPr lang="en-US" sz="1200" kern="1200" smtClean="0"/>
            <a:t>Carrying out satisfaction surveys</a:t>
          </a:r>
          <a:endParaRPr lang="en-US" sz="1200" kern="1200" dirty="0" smtClean="0"/>
        </a:p>
        <a:p>
          <a:pPr marL="114300" lvl="1" indent="-114300" algn="l" defTabSz="533400">
            <a:lnSpc>
              <a:spcPct val="90000"/>
            </a:lnSpc>
            <a:spcBef>
              <a:spcPct val="0"/>
            </a:spcBef>
            <a:spcAft>
              <a:spcPct val="15000"/>
            </a:spcAft>
            <a:buChar char="••"/>
          </a:pPr>
          <a:r>
            <a:rPr lang="en-US" sz="1200" kern="1200" smtClean="0"/>
            <a:t>Operational audits and updates of the CMS</a:t>
          </a:r>
          <a:endParaRPr lang="id-ID" sz="1200" kern="1200" dirty="0" smtClean="0"/>
        </a:p>
      </dsp:txBody>
      <dsp:txXfrm>
        <a:off x="6746986" y="1081489"/>
        <a:ext cx="1478756" cy="232831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0B831-86CB-4245-9CD6-A593D74C5038}">
      <dsp:nvSpPr>
        <dsp:cNvPr id="0" name=""/>
        <dsp:cNvSpPr/>
      </dsp:nvSpPr>
      <dsp:spPr>
        <a:xfrm>
          <a:off x="460905" y="1047"/>
          <a:ext cx="3479899" cy="208793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id-ID" sz="4400" kern="1200" dirty="0" smtClean="0"/>
            <a:t>Local Service Desk</a:t>
          </a:r>
          <a:endParaRPr lang="id-ID" sz="4400" kern="1200" dirty="0"/>
        </a:p>
      </dsp:txBody>
      <dsp:txXfrm>
        <a:off x="460905" y="1047"/>
        <a:ext cx="3479899" cy="2087939"/>
      </dsp:txXfrm>
    </dsp:sp>
    <dsp:sp modelId="{39AB5F23-3D4A-46B0-9025-600FDA16B45C}">
      <dsp:nvSpPr>
        <dsp:cNvPr id="0" name=""/>
        <dsp:cNvSpPr/>
      </dsp:nvSpPr>
      <dsp:spPr>
        <a:xfrm>
          <a:off x="4288794" y="1047"/>
          <a:ext cx="3479899" cy="208793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id-ID" sz="4400" kern="1200" dirty="0" smtClean="0"/>
            <a:t>Central Service Desk</a:t>
          </a:r>
          <a:endParaRPr lang="id-ID" sz="4400" kern="1200" dirty="0"/>
        </a:p>
      </dsp:txBody>
      <dsp:txXfrm>
        <a:off x="4288794" y="1047"/>
        <a:ext cx="3479899" cy="2087939"/>
      </dsp:txXfrm>
    </dsp:sp>
    <dsp:sp modelId="{2716C9F4-EA45-4665-8292-0FDD80F237DC}">
      <dsp:nvSpPr>
        <dsp:cNvPr id="0" name=""/>
        <dsp:cNvSpPr/>
      </dsp:nvSpPr>
      <dsp:spPr>
        <a:xfrm>
          <a:off x="2374850" y="2436976"/>
          <a:ext cx="3479899" cy="208793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id-ID" sz="4400" kern="1200" dirty="0" smtClean="0"/>
            <a:t>Virtual Service Desk</a:t>
          </a:r>
          <a:endParaRPr lang="id-ID" sz="4400" kern="1200" dirty="0"/>
        </a:p>
      </dsp:txBody>
      <dsp:txXfrm>
        <a:off x="2374850" y="2436976"/>
        <a:ext cx="3479899" cy="208793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6789C1-3323-4754-BDE3-9B1A4FE77656}">
      <dsp:nvSpPr>
        <dsp:cNvPr id="0" name=""/>
        <dsp:cNvSpPr/>
      </dsp:nvSpPr>
      <dsp:spPr>
        <a:xfrm>
          <a:off x="40" y="71839"/>
          <a:ext cx="3845569" cy="75064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GB" sz="2100" b="1" kern="1200" dirty="0" smtClean="0"/>
            <a:t>Knowledge and background</a:t>
          </a:r>
          <a:endParaRPr lang="id-ID" sz="2100" kern="1200" dirty="0"/>
        </a:p>
      </dsp:txBody>
      <dsp:txXfrm>
        <a:off x="40" y="71839"/>
        <a:ext cx="3845569" cy="750648"/>
      </dsp:txXfrm>
    </dsp:sp>
    <dsp:sp modelId="{6F03D5EB-3D17-4B2D-97A6-389074EC5021}">
      <dsp:nvSpPr>
        <dsp:cNvPr id="0" name=""/>
        <dsp:cNvSpPr/>
      </dsp:nvSpPr>
      <dsp:spPr>
        <a:xfrm>
          <a:off x="40" y="822488"/>
          <a:ext cx="3845569" cy="36316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GB" sz="2100" kern="1200" smtClean="0"/>
            <a:t>Sufficient technical knowledge</a:t>
          </a:r>
          <a:endParaRPr lang="en-GB" sz="2100" kern="1200" dirty="0"/>
        </a:p>
        <a:p>
          <a:pPr marL="228600" lvl="1" indent="-228600" algn="l" defTabSz="933450">
            <a:lnSpc>
              <a:spcPct val="90000"/>
            </a:lnSpc>
            <a:spcBef>
              <a:spcPct val="0"/>
            </a:spcBef>
            <a:spcAft>
              <a:spcPct val="15000"/>
            </a:spcAft>
            <a:buChar char="••"/>
          </a:pPr>
          <a:r>
            <a:rPr lang="en-GB" sz="2100" kern="1200" smtClean="0"/>
            <a:t>Business awareness</a:t>
          </a:r>
          <a:endParaRPr lang="en-GB" sz="2100" kern="1200" dirty="0"/>
        </a:p>
        <a:p>
          <a:pPr marL="228600" lvl="1" indent="-228600" algn="l" defTabSz="933450">
            <a:lnSpc>
              <a:spcPct val="90000"/>
            </a:lnSpc>
            <a:spcBef>
              <a:spcPct val="0"/>
            </a:spcBef>
            <a:spcAft>
              <a:spcPct val="15000"/>
            </a:spcAft>
            <a:buChar char="••"/>
          </a:pPr>
          <a:r>
            <a:rPr lang="en-GB" sz="2100" kern="1200" smtClean="0"/>
            <a:t>Cultural awareness</a:t>
          </a:r>
          <a:endParaRPr lang="en-GB" sz="2100" kern="1200" dirty="0"/>
        </a:p>
        <a:p>
          <a:pPr marL="228600" lvl="1" indent="-228600" algn="l" defTabSz="933450">
            <a:lnSpc>
              <a:spcPct val="90000"/>
            </a:lnSpc>
            <a:spcBef>
              <a:spcPct val="0"/>
            </a:spcBef>
            <a:spcAft>
              <a:spcPct val="15000"/>
            </a:spcAft>
            <a:buChar char="••"/>
          </a:pPr>
          <a:r>
            <a:rPr lang="en-GB" sz="2100" kern="1200" smtClean="0"/>
            <a:t>Service awareness</a:t>
          </a:r>
          <a:endParaRPr lang="en-GB" sz="2100" kern="1200" dirty="0"/>
        </a:p>
        <a:p>
          <a:pPr marL="228600" lvl="1" indent="-228600" algn="l" defTabSz="933450">
            <a:lnSpc>
              <a:spcPct val="90000"/>
            </a:lnSpc>
            <a:spcBef>
              <a:spcPct val="0"/>
            </a:spcBef>
            <a:spcAft>
              <a:spcPct val="15000"/>
            </a:spcAft>
            <a:buChar char="••"/>
          </a:pPr>
          <a:r>
            <a:rPr lang="en-GB" sz="2100" kern="1200" smtClean="0"/>
            <a:t>Diagnostic skills and support tool knowledge</a:t>
          </a:r>
          <a:endParaRPr lang="en-GB" sz="2100" kern="1200" dirty="0"/>
        </a:p>
        <a:p>
          <a:pPr marL="228600" lvl="1" indent="-228600" algn="l" defTabSz="933450">
            <a:lnSpc>
              <a:spcPct val="90000"/>
            </a:lnSpc>
            <a:spcBef>
              <a:spcPct val="0"/>
            </a:spcBef>
            <a:spcAft>
              <a:spcPct val="15000"/>
            </a:spcAft>
            <a:buChar char="••"/>
          </a:pPr>
          <a:r>
            <a:rPr lang="en-GB" sz="2100" kern="1200" smtClean="0"/>
            <a:t>Awareness training and tutorials in new systems and technologies</a:t>
          </a:r>
          <a:endParaRPr lang="en-GB" sz="2100" kern="1200" dirty="0"/>
        </a:p>
        <a:p>
          <a:pPr marL="228600" lvl="1" indent="-228600" algn="l" defTabSz="933450">
            <a:lnSpc>
              <a:spcPct val="90000"/>
            </a:lnSpc>
            <a:spcBef>
              <a:spcPct val="0"/>
            </a:spcBef>
            <a:spcAft>
              <a:spcPct val="15000"/>
            </a:spcAft>
            <a:buChar char="••"/>
          </a:pPr>
          <a:r>
            <a:rPr lang="en-GB" sz="2100" kern="1200" smtClean="0"/>
            <a:t>Processes and procedures</a:t>
          </a:r>
          <a:endParaRPr lang="en-GB" sz="2100" kern="1200" dirty="0"/>
        </a:p>
      </dsp:txBody>
      <dsp:txXfrm>
        <a:off x="40" y="822488"/>
        <a:ext cx="3845569" cy="3631635"/>
      </dsp:txXfrm>
    </dsp:sp>
    <dsp:sp modelId="{4B125869-C1D6-4D69-AD94-6CFCB0D7C1B5}">
      <dsp:nvSpPr>
        <dsp:cNvPr id="0" name=""/>
        <dsp:cNvSpPr/>
      </dsp:nvSpPr>
      <dsp:spPr>
        <a:xfrm>
          <a:off x="4383989" y="71839"/>
          <a:ext cx="3845569" cy="75064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GB" sz="2100" b="1" kern="1200" smtClean="0"/>
            <a:t>Interpersonal skills</a:t>
          </a:r>
          <a:endParaRPr lang="en-GB" sz="2100" b="1" kern="1200" dirty="0"/>
        </a:p>
      </dsp:txBody>
      <dsp:txXfrm>
        <a:off x="4383989" y="71839"/>
        <a:ext cx="3845569" cy="750648"/>
      </dsp:txXfrm>
    </dsp:sp>
    <dsp:sp modelId="{3BF1DC34-481A-48AB-BFE9-0DECF15A3704}">
      <dsp:nvSpPr>
        <dsp:cNvPr id="0" name=""/>
        <dsp:cNvSpPr/>
      </dsp:nvSpPr>
      <dsp:spPr>
        <a:xfrm>
          <a:off x="4383989" y="822488"/>
          <a:ext cx="3845569" cy="36316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GB" sz="2100" kern="1200" smtClean="0"/>
            <a:t>Empathy with users</a:t>
          </a:r>
          <a:endParaRPr lang="en-GB" sz="2100" kern="1200" dirty="0"/>
        </a:p>
        <a:p>
          <a:pPr marL="228600" lvl="1" indent="-228600" algn="l" defTabSz="933450">
            <a:lnSpc>
              <a:spcPct val="90000"/>
            </a:lnSpc>
            <a:spcBef>
              <a:spcPct val="0"/>
            </a:spcBef>
            <a:spcAft>
              <a:spcPct val="15000"/>
            </a:spcAft>
            <a:buChar char="••"/>
          </a:pPr>
          <a:r>
            <a:rPr lang="en-GB" sz="2100" kern="1200" smtClean="0"/>
            <a:t>Acceptance of ownership</a:t>
          </a:r>
          <a:endParaRPr lang="en-GB" sz="2100" kern="1200" dirty="0"/>
        </a:p>
        <a:p>
          <a:pPr marL="228600" lvl="1" indent="-228600" algn="l" defTabSz="933450">
            <a:lnSpc>
              <a:spcPct val="90000"/>
            </a:lnSpc>
            <a:spcBef>
              <a:spcPct val="0"/>
            </a:spcBef>
            <a:spcAft>
              <a:spcPct val="15000"/>
            </a:spcAft>
            <a:buChar char="••"/>
          </a:pPr>
          <a:r>
            <a:rPr lang="en-GB" sz="2100" kern="1200" smtClean="0"/>
            <a:t>To be articulate</a:t>
          </a:r>
          <a:endParaRPr lang="en-GB" sz="2100" kern="1200" dirty="0"/>
        </a:p>
        <a:p>
          <a:pPr marL="228600" lvl="1" indent="-228600" algn="l" defTabSz="933450">
            <a:lnSpc>
              <a:spcPct val="90000"/>
            </a:lnSpc>
            <a:spcBef>
              <a:spcPct val="0"/>
            </a:spcBef>
            <a:spcAft>
              <a:spcPct val="15000"/>
            </a:spcAft>
            <a:buChar char="••"/>
          </a:pPr>
          <a:r>
            <a:rPr lang="en-GB" sz="2100" kern="1200" smtClean="0"/>
            <a:t>Communication skills and active listening</a:t>
          </a:r>
          <a:endParaRPr lang="en-GB" sz="2100" kern="1200" dirty="0"/>
        </a:p>
        <a:p>
          <a:pPr marL="228600" lvl="1" indent="-228600" algn="l" defTabSz="933450">
            <a:lnSpc>
              <a:spcPct val="90000"/>
            </a:lnSpc>
            <a:spcBef>
              <a:spcPct val="0"/>
            </a:spcBef>
            <a:spcAft>
              <a:spcPct val="15000"/>
            </a:spcAft>
            <a:buChar char="••"/>
          </a:pPr>
          <a:r>
            <a:rPr lang="en-GB" sz="2100" kern="1200" smtClean="0"/>
            <a:t>Patient and understanding</a:t>
          </a:r>
          <a:endParaRPr lang="en-GB" sz="2100" kern="1200" dirty="0"/>
        </a:p>
        <a:p>
          <a:pPr marL="228600" lvl="1" indent="-228600" algn="l" defTabSz="933450">
            <a:lnSpc>
              <a:spcPct val="90000"/>
            </a:lnSpc>
            <a:spcBef>
              <a:spcPct val="0"/>
            </a:spcBef>
            <a:spcAft>
              <a:spcPct val="15000"/>
            </a:spcAft>
            <a:buChar char="••"/>
          </a:pPr>
          <a:r>
            <a:rPr lang="en-GB" sz="2100" kern="1200" smtClean="0"/>
            <a:t>Language skills (?)</a:t>
          </a:r>
          <a:endParaRPr lang="id-ID" sz="2100" kern="1200"/>
        </a:p>
      </dsp:txBody>
      <dsp:txXfrm>
        <a:off x="4383989" y="822488"/>
        <a:ext cx="3845569" cy="36316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77D41-78F5-48DB-A005-50FE76037941}">
      <dsp:nvSpPr>
        <dsp:cNvPr id="0" name=""/>
        <dsp:cNvSpPr/>
      </dsp:nvSpPr>
      <dsp:spPr>
        <a:xfrm>
          <a:off x="2571" y="18629"/>
          <a:ext cx="2507456" cy="10029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id-ID" sz="2100" b="1" kern="1200" dirty="0" smtClean="0"/>
            <a:t>Information </a:t>
          </a:r>
          <a:r>
            <a:rPr lang="en-US" sz="2100" kern="1200" dirty="0" smtClean="0"/>
            <a:t>events – (Indicate regular operation)</a:t>
          </a:r>
          <a:endParaRPr lang="id-ID" sz="2100" kern="1200" dirty="0"/>
        </a:p>
      </dsp:txBody>
      <dsp:txXfrm>
        <a:off x="2571" y="18629"/>
        <a:ext cx="2507456" cy="1002982"/>
      </dsp:txXfrm>
    </dsp:sp>
    <dsp:sp modelId="{49315A76-4FB2-449C-8FB5-99909E2FB144}">
      <dsp:nvSpPr>
        <dsp:cNvPr id="0" name=""/>
        <dsp:cNvSpPr/>
      </dsp:nvSpPr>
      <dsp:spPr>
        <a:xfrm>
          <a:off x="2571" y="1021612"/>
          <a:ext cx="2507456" cy="348572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id-ID" sz="2100" kern="1200" dirty="0" smtClean="0"/>
            <a:t>e</a:t>
          </a:r>
          <a:r>
            <a:rPr lang="en-US" sz="2100" kern="1200" dirty="0" smtClean="0"/>
            <a:t>.g.</a:t>
          </a:r>
          <a:r>
            <a:rPr lang="id-ID" sz="2100" kern="1200" dirty="0" smtClean="0"/>
            <a:t>,</a:t>
          </a:r>
          <a:r>
            <a:rPr lang="en-US" sz="2100" kern="1200" dirty="0" smtClean="0"/>
            <a:t> </a:t>
          </a:r>
          <a:r>
            <a:rPr lang="id-ID" sz="2100" kern="1200" dirty="0" smtClean="0"/>
            <a:t>B</a:t>
          </a:r>
          <a:r>
            <a:rPr lang="en-US" sz="2100" kern="1200" dirty="0" err="1" smtClean="0"/>
            <a:t>atch</a:t>
          </a:r>
          <a:r>
            <a:rPr lang="en-US" sz="2100" kern="1200" dirty="0" smtClean="0"/>
            <a:t> job has finished successfully</a:t>
          </a:r>
        </a:p>
        <a:p>
          <a:pPr marL="228600" lvl="1" indent="-228600" algn="l" defTabSz="933450">
            <a:lnSpc>
              <a:spcPct val="90000"/>
            </a:lnSpc>
            <a:spcBef>
              <a:spcPct val="0"/>
            </a:spcBef>
            <a:spcAft>
              <a:spcPct val="15000"/>
            </a:spcAft>
            <a:buChar char="••"/>
          </a:pPr>
          <a:r>
            <a:rPr lang="en-US" sz="2100" kern="1200" smtClean="0"/>
            <a:t>User logged into application</a:t>
          </a:r>
          <a:endParaRPr lang="en-US" sz="2100" kern="1200" dirty="0" smtClean="0"/>
        </a:p>
        <a:p>
          <a:pPr marL="228600" lvl="1" indent="-228600" algn="l" defTabSz="933450">
            <a:lnSpc>
              <a:spcPct val="90000"/>
            </a:lnSpc>
            <a:spcBef>
              <a:spcPct val="0"/>
            </a:spcBef>
            <a:spcAft>
              <a:spcPct val="15000"/>
            </a:spcAft>
            <a:buChar char="••"/>
          </a:pPr>
          <a:r>
            <a:rPr lang="en-US" sz="2100" kern="1200" smtClean="0"/>
            <a:t>Email reached intended recipient</a:t>
          </a:r>
          <a:endParaRPr lang="en-US" sz="2100" kern="1200" dirty="0" smtClean="0"/>
        </a:p>
      </dsp:txBody>
      <dsp:txXfrm>
        <a:off x="2571" y="1021612"/>
        <a:ext cx="2507456" cy="3485721"/>
      </dsp:txXfrm>
    </dsp:sp>
    <dsp:sp modelId="{BAF0D6B4-0904-4EC9-8BFE-99C9CE9054D1}">
      <dsp:nvSpPr>
        <dsp:cNvPr id="0" name=""/>
        <dsp:cNvSpPr/>
      </dsp:nvSpPr>
      <dsp:spPr>
        <a:xfrm>
          <a:off x="2861071" y="18629"/>
          <a:ext cx="2507456" cy="10029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1" kern="1200" dirty="0" smtClean="0"/>
            <a:t>Warning </a:t>
          </a:r>
          <a:r>
            <a:rPr lang="en-US" sz="2100" kern="1200" dirty="0" smtClean="0"/>
            <a:t>events</a:t>
          </a:r>
        </a:p>
      </dsp:txBody>
      <dsp:txXfrm>
        <a:off x="2861071" y="18629"/>
        <a:ext cx="2507456" cy="1002982"/>
      </dsp:txXfrm>
    </dsp:sp>
    <dsp:sp modelId="{97F64640-95AC-4AA2-861D-E8FEB645F501}">
      <dsp:nvSpPr>
        <dsp:cNvPr id="0" name=""/>
        <dsp:cNvSpPr/>
      </dsp:nvSpPr>
      <dsp:spPr>
        <a:xfrm>
          <a:off x="2861071" y="1021612"/>
          <a:ext cx="2507456" cy="348572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id-ID" sz="2100" kern="1200" dirty="0" smtClean="0"/>
            <a:t>e.g., </a:t>
          </a:r>
          <a:r>
            <a:rPr lang="en-US" sz="2100" kern="1200" dirty="0" smtClean="0"/>
            <a:t>Disk drive is 90% full</a:t>
          </a:r>
        </a:p>
        <a:p>
          <a:pPr marL="228600" lvl="1" indent="-228600" algn="l" defTabSz="933450">
            <a:lnSpc>
              <a:spcPct val="90000"/>
            </a:lnSpc>
            <a:spcBef>
              <a:spcPct val="0"/>
            </a:spcBef>
            <a:spcAft>
              <a:spcPct val="15000"/>
            </a:spcAft>
            <a:buChar char="••"/>
          </a:pPr>
          <a:r>
            <a:rPr lang="en-US" sz="2100" kern="1200" smtClean="0"/>
            <a:t>Device CPU above utilization threshold</a:t>
          </a:r>
          <a:endParaRPr lang="en-US" sz="2100" kern="1200" dirty="0" smtClean="0"/>
        </a:p>
      </dsp:txBody>
      <dsp:txXfrm>
        <a:off x="2861071" y="1021612"/>
        <a:ext cx="2507456" cy="3485721"/>
      </dsp:txXfrm>
    </dsp:sp>
    <dsp:sp modelId="{CE1D7F1D-C1BB-423B-A09B-0FDB930B7B38}">
      <dsp:nvSpPr>
        <dsp:cNvPr id="0" name=""/>
        <dsp:cNvSpPr/>
      </dsp:nvSpPr>
      <dsp:spPr>
        <a:xfrm>
          <a:off x="5719571" y="18629"/>
          <a:ext cx="2507456" cy="10029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1" kern="1200" dirty="0" smtClean="0"/>
            <a:t>Exception </a:t>
          </a:r>
          <a:r>
            <a:rPr lang="en-US" sz="2100" kern="1200" dirty="0" smtClean="0"/>
            <a:t>events</a:t>
          </a:r>
        </a:p>
      </dsp:txBody>
      <dsp:txXfrm>
        <a:off x="5719571" y="18629"/>
        <a:ext cx="2507456" cy="1002982"/>
      </dsp:txXfrm>
    </dsp:sp>
    <dsp:sp modelId="{50BB4D64-D2E7-4106-821B-F9B7E33528F1}">
      <dsp:nvSpPr>
        <dsp:cNvPr id="0" name=""/>
        <dsp:cNvSpPr/>
      </dsp:nvSpPr>
      <dsp:spPr>
        <a:xfrm>
          <a:off x="5719571" y="1021612"/>
          <a:ext cx="2507456" cy="348572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id-ID" sz="2100" kern="1200" dirty="0" smtClean="0"/>
            <a:t>e.g., </a:t>
          </a:r>
          <a:r>
            <a:rPr lang="en-US" sz="2100" kern="1200" dirty="0" smtClean="0"/>
            <a:t>Server is not responding to a poll</a:t>
          </a:r>
        </a:p>
        <a:p>
          <a:pPr marL="228600" lvl="1" indent="-228600" algn="l" defTabSz="933450">
            <a:lnSpc>
              <a:spcPct val="90000"/>
            </a:lnSpc>
            <a:spcBef>
              <a:spcPct val="0"/>
            </a:spcBef>
            <a:spcAft>
              <a:spcPct val="15000"/>
            </a:spcAft>
            <a:buChar char="••"/>
          </a:pPr>
          <a:r>
            <a:rPr lang="en-US" sz="2100" kern="1200" smtClean="0"/>
            <a:t>User attempts login with incorrect password</a:t>
          </a:r>
          <a:endParaRPr lang="en-US" sz="2100" kern="1200" dirty="0" smtClean="0"/>
        </a:p>
        <a:p>
          <a:pPr marL="228600" lvl="1" indent="-228600" algn="l" defTabSz="933450">
            <a:lnSpc>
              <a:spcPct val="90000"/>
            </a:lnSpc>
            <a:spcBef>
              <a:spcPct val="0"/>
            </a:spcBef>
            <a:spcAft>
              <a:spcPct val="15000"/>
            </a:spcAft>
            <a:buChar char="••"/>
          </a:pPr>
          <a:r>
            <a:rPr lang="en-US" sz="2100" kern="1200" smtClean="0"/>
            <a:t>PC scan indicated unauthorized software</a:t>
          </a:r>
          <a:endParaRPr lang="en-US" sz="2100" kern="1200" dirty="0" smtClean="0"/>
        </a:p>
      </dsp:txBody>
      <dsp:txXfrm>
        <a:off x="5719571" y="1021612"/>
        <a:ext cx="2507456" cy="348572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AC5D8-13A1-4BE1-8203-49A2F93F867E}">
      <dsp:nvSpPr>
        <dsp:cNvPr id="0" name=""/>
        <dsp:cNvSpPr/>
      </dsp:nvSpPr>
      <dsp:spPr>
        <a:xfrm>
          <a:off x="0" y="225561"/>
          <a:ext cx="8229600" cy="1081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kern="1200" dirty="0" smtClean="0"/>
            <a:t>The C</a:t>
          </a:r>
          <a:r>
            <a:rPr lang="en-US" sz="2800" kern="1200" dirty="0" err="1" smtClean="0"/>
            <a:t>ustodian</a:t>
          </a:r>
          <a:r>
            <a:rPr lang="en-US" sz="2800" kern="1200" dirty="0" smtClean="0"/>
            <a:t> of technical knowledge and expertise related to</a:t>
          </a:r>
          <a:r>
            <a:rPr lang="id-ID" sz="2800" kern="1200" dirty="0" smtClean="0"/>
            <a:t> managing the IT Infrastructure</a:t>
          </a:r>
          <a:endParaRPr lang="id-ID" sz="2800" kern="1200" dirty="0"/>
        </a:p>
      </dsp:txBody>
      <dsp:txXfrm>
        <a:off x="52774" y="278335"/>
        <a:ext cx="8124052" cy="975532"/>
      </dsp:txXfrm>
    </dsp:sp>
    <dsp:sp modelId="{873160A9-14FD-42E8-B582-3AB0BE9DCC7F}">
      <dsp:nvSpPr>
        <dsp:cNvPr id="0" name=""/>
        <dsp:cNvSpPr/>
      </dsp:nvSpPr>
      <dsp:spPr>
        <a:xfrm>
          <a:off x="0" y="1306641"/>
          <a:ext cx="8229600"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id-ID" sz="2200" kern="1200" dirty="0" smtClean="0"/>
            <a:t>It </a:t>
          </a:r>
          <a:r>
            <a:rPr lang="en-US" sz="2200" kern="1200" dirty="0" smtClean="0"/>
            <a:t>ensures that the knowledge required to design, test, manage and improve</a:t>
          </a:r>
          <a:r>
            <a:rPr lang="id-ID" sz="2200" kern="1200" dirty="0" smtClean="0"/>
            <a:t> </a:t>
          </a:r>
          <a:r>
            <a:rPr lang="en-US" sz="2200" kern="1200" dirty="0" smtClean="0"/>
            <a:t>IT services is identified, developed and refined</a:t>
          </a:r>
          <a:endParaRPr lang="id-ID" sz="2200" kern="1200" dirty="0"/>
        </a:p>
      </dsp:txBody>
      <dsp:txXfrm>
        <a:off x="0" y="1306641"/>
        <a:ext cx="8229600" cy="956340"/>
      </dsp:txXfrm>
    </dsp:sp>
    <dsp:sp modelId="{B794FAA8-E686-46B2-9E92-35F90263E7C2}">
      <dsp:nvSpPr>
        <dsp:cNvPr id="0" name=""/>
        <dsp:cNvSpPr/>
      </dsp:nvSpPr>
      <dsp:spPr>
        <a:xfrm>
          <a:off x="0" y="2262981"/>
          <a:ext cx="8229600" cy="1081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kern="1200" dirty="0" smtClean="0"/>
            <a:t>P</a:t>
          </a:r>
          <a:r>
            <a:rPr lang="en-US" sz="2800" kern="1200" dirty="0" err="1" smtClean="0"/>
            <a:t>rovides</a:t>
          </a:r>
          <a:r>
            <a:rPr lang="en-US" sz="2800" kern="1200" dirty="0" smtClean="0"/>
            <a:t> the actual resources to support the ITSM Lifecycle</a:t>
          </a:r>
          <a:endParaRPr lang="id-ID" sz="2800" kern="1200" dirty="0"/>
        </a:p>
      </dsp:txBody>
      <dsp:txXfrm>
        <a:off x="52774" y="2315755"/>
        <a:ext cx="8124052" cy="975532"/>
      </dsp:txXfrm>
    </dsp:sp>
    <dsp:sp modelId="{5197A3E6-03D8-4709-A9F8-5D9B0B49B08C}">
      <dsp:nvSpPr>
        <dsp:cNvPr id="0" name=""/>
        <dsp:cNvSpPr/>
      </dsp:nvSpPr>
      <dsp:spPr>
        <a:xfrm>
          <a:off x="0" y="3344061"/>
          <a:ext cx="8229600"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id-ID" sz="2200" kern="1200" dirty="0" smtClean="0"/>
            <a:t>It </a:t>
          </a:r>
          <a:r>
            <a:rPr lang="en-US" sz="2200" kern="1200" dirty="0" smtClean="0"/>
            <a:t>ensures that resources are effectively trained and</a:t>
          </a:r>
          <a:r>
            <a:rPr lang="id-ID" sz="2200" kern="1200" dirty="0" smtClean="0"/>
            <a:t> </a:t>
          </a:r>
          <a:r>
            <a:rPr lang="en-US" sz="2200" kern="1200" dirty="0" smtClean="0"/>
            <a:t>deployed to design, build, transition, operate and improve the technology</a:t>
          </a:r>
          <a:r>
            <a:rPr lang="id-ID" sz="2200" kern="1200" dirty="0" smtClean="0"/>
            <a:t> </a:t>
          </a:r>
          <a:r>
            <a:rPr lang="en-US" sz="2200" kern="1200" dirty="0" smtClean="0"/>
            <a:t>required to deliver and support IT services</a:t>
          </a:r>
          <a:endParaRPr lang="id-ID" sz="2200" kern="1200" dirty="0"/>
        </a:p>
      </dsp:txBody>
      <dsp:txXfrm>
        <a:off x="0" y="3344061"/>
        <a:ext cx="8229600" cy="95634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3A22D-754B-4971-AC52-3D348A952BA1}">
      <dsp:nvSpPr>
        <dsp:cNvPr id="0" name=""/>
        <dsp:cNvSpPr/>
      </dsp:nvSpPr>
      <dsp:spPr>
        <a:xfrm>
          <a:off x="40" y="389811"/>
          <a:ext cx="3845569" cy="748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id-ID" sz="2600" kern="1200" smtClean="0"/>
            <a:t>IT Operation Controls</a:t>
          </a:r>
          <a:endParaRPr lang="id-ID" sz="2600" kern="1200"/>
        </a:p>
      </dsp:txBody>
      <dsp:txXfrm>
        <a:off x="40" y="389811"/>
        <a:ext cx="3845569" cy="748800"/>
      </dsp:txXfrm>
    </dsp:sp>
    <dsp:sp modelId="{144213FE-9147-4FA5-9EBD-4E3D9848376C}">
      <dsp:nvSpPr>
        <dsp:cNvPr id="0" name=""/>
        <dsp:cNvSpPr/>
      </dsp:nvSpPr>
      <dsp:spPr>
        <a:xfrm>
          <a:off x="40" y="1138611"/>
          <a:ext cx="3845569" cy="29975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C</a:t>
          </a:r>
          <a:r>
            <a:rPr lang="id-ID" sz="2600" kern="1200" dirty="0" smtClean="0"/>
            <a:t>onsole Management</a:t>
          </a:r>
          <a:endParaRPr lang="id-ID" sz="2600" kern="1200" dirty="0"/>
        </a:p>
        <a:p>
          <a:pPr marL="228600" lvl="1" indent="-228600" algn="l" defTabSz="1155700">
            <a:lnSpc>
              <a:spcPct val="90000"/>
            </a:lnSpc>
            <a:spcBef>
              <a:spcPct val="0"/>
            </a:spcBef>
            <a:spcAft>
              <a:spcPct val="15000"/>
            </a:spcAft>
            <a:buChar char="••"/>
          </a:pPr>
          <a:r>
            <a:rPr lang="id-ID" sz="2600" kern="1200" dirty="0" smtClean="0"/>
            <a:t>Job Scheduling</a:t>
          </a:r>
          <a:endParaRPr lang="id-ID" sz="2600" kern="1200" dirty="0"/>
        </a:p>
        <a:p>
          <a:pPr marL="228600" lvl="1" indent="-228600" algn="l" defTabSz="1155700">
            <a:lnSpc>
              <a:spcPct val="90000"/>
            </a:lnSpc>
            <a:spcBef>
              <a:spcPct val="0"/>
            </a:spcBef>
            <a:spcAft>
              <a:spcPct val="15000"/>
            </a:spcAft>
            <a:buChar char="••"/>
          </a:pPr>
          <a:r>
            <a:rPr lang="id-ID" sz="2600" kern="1200" dirty="0" smtClean="0"/>
            <a:t>Backup and Restore</a:t>
          </a:r>
          <a:endParaRPr lang="id-ID" sz="2600" kern="1200" dirty="0"/>
        </a:p>
        <a:p>
          <a:pPr marL="228600" lvl="1" indent="-228600" algn="l" defTabSz="1155700">
            <a:lnSpc>
              <a:spcPct val="90000"/>
            </a:lnSpc>
            <a:spcBef>
              <a:spcPct val="0"/>
            </a:spcBef>
            <a:spcAft>
              <a:spcPct val="15000"/>
            </a:spcAft>
            <a:buChar char="••"/>
          </a:pPr>
          <a:r>
            <a:rPr lang="id-ID" sz="2600" kern="1200" dirty="0" smtClean="0"/>
            <a:t>Print and Output Management</a:t>
          </a:r>
          <a:endParaRPr lang="id-ID" sz="2600" kern="1200" dirty="0"/>
        </a:p>
        <a:p>
          <a:pPr marL="228600" lvl="1" indent="-228600" algn="l" defTabSz="1155700">
            <a:lnSpc>
              <a:spcPct val="90000"/>
            </a:lnSpc>
            <a:spcBef>
              <a:spcPct val="0"/>
            </a:spcBef>
            <a:spcAft>
              <a:spcPct val="15000"/>
            </a:spcAft>
            <a:buChar char="••"/>
          </a:pPr>
          <a:r>
            <a:rPr lang="id-ID" sz="2600" kern="1200" dirty="0" smtClean="0"/>
            <a:t>Performance of maintenance activities</a:t>
          </a:r>
          <a:endParaRPr lang="id-ID" sz="2600" kern="1200" dirty="0"/>
        </a:p>
      </dsp:txBody>
      <dsp:txXfrm>
        <a:off x="40" y="1138611"/>
        <a:ext cx="3845569" cy="2997539"/>
      </dsp:txXfrm>
    </dsp:sp>
    <dsp:sp modelId="{40C40C62-46C6-4893-AA0B-1C0E449787B7}">
      <dsp:nvSpPr>
        <dsp:cNvPr id="0" name=""/>
        <dsp:cNvSpPr/>
      </dsp:nvSpPr>
      <dsp:spPr>
        <a:xfrm>
          <a:off x="4383989" y="389811"/>
          <a:ext cx="3845569" cy="748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id-ID" sz="2600" kern="1200" dirty="0" smtClean="0"/>
            <a:t>Facilities Management</a:t>
          </a:r>
          <a:endParaRPr lang="id-ID" sz="2600" kern="1200" dirty="0"/>
        </a:p>
      </dsp:txBody>
      <dsp:txXfrm>
        <a:off x="4383989" y="389811"/>
        <a:ext cx="3845569" cy="748800"/>
      </dsp:txXfrm>
    </dsp:sp>
    <dsp:sp modelId="{231777C5-F8E2-4B12-80BB-CF086AB7B739}">
      <dsp:nvSpPr>
        <dsp:cNvPr id="0" name=""/>
        <dsp:cNvSpPr/>
      </dsp:nvSpPr>
      <dsp:spPr>
        <a:xfrm>
          <a:off x="4383989" y="1138611"/>
          <a:ext cx="3845569" cy="29975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dirty="0" smtClean="0">
              <a:solidFill>
                <a:schemeClr val="tx1"/>
              </a:solidFill>
              <a:latin typeface="+mn-lt"/>
              <a:ea typeface="+mn-ea"/>
              <a:cs typeface="+mn-cs"/>
            </a:rPr>
            <a:t>D</a:t>
          </a:r>
          <a:r>
            <a:rPr lang="id-ID" sz="2600" kern="1200" baseline="0" dirty="0" smtClean="0">
              <a:solidFill>
                <a:schemeClr val="tx1"/>
              </a:solidFill>
              <a:latin typeface="+mn-lt"/>
              <a:ea typeface="+mn-ea"/>
              <a:cs typeface="+mn-cs"/>
            </a:rPr>
            <a:t>ata center and/or computer room</a:t>
          </a:r>
          <a:endParaRPr lang="id-ID" sz="2600" kern="1200" dirty="0"/>
        </a:p>
        <a:p>
          <a:pPr marL="228600" lvl="1" indent="-228600" algn="l" defTabSz="1155700">
            <a:lnSpc>
              <a:spcPct val="90000"/>
            </a:lnSpc>
            <a:spcBef>
              <a:spcPct val="0"/>
            </a:spcBef>
            <a:spcAft>
              <a:spcPct val="15000"/>
            </a:spcAft>
            <a:buChar char="••"/>
          </a:pPr>
          <a:r>
            <a:rPr lang="en-US" sz="2600" kern="1200" baseline="0" dirty="0" smtClean="0">
              <a:solidFill>
                <a:schemeClr val="tx1"/>
              </a:solidFill>
              <a:latin typeface="+mn-lt"/>
              <a:ea typeface="+mn-ea"/>
              <a:cs typeface="+mn-cs"/>
            </a:rPr>
            <a:t>R</a:t>
          </a:r>
          <a:r>
            <a:rPr lang="id-ID" sz="2600" kern="1200" baseline="0" dirty="0" smtClean="0">
              <a:solidFill>
                <a:schemeClr val="tx1"/>
              </a:solidFill>
              <a:latin typeface="+mn-lt"/>
              <a:ea typeface="+mn-ea"/>
              <a:cs typeface="+mn-cs"/>
            </a:rPr>
            <a:t>ecovery sites</a:t>
          </a:r>
          <a:endParaRPr lang="id-ID" sz="2600" kern="1200" dirty="0"/>
        </a:p>
        <a:p>
          <a:pPr marL="228600" lvl="1" indent="-228600" algn="l" defTabSz="1155700">
            <a:lnSpc>
              <a:spcPct val="90000"/>
            </a:lnSpc>
            <a:spcBef>
              <a:spcPct val="0"/>
            </a:spcBef>
            <a:spcAft>
              <a:spcPct val="15000"/>
            </a:spcAft>
            <a:buChar char="••"/>
          </a:pPr>
          <a:r>
            <a:rPr lang="id-ID" sz="2600" kern="1200" dirty="0" smtClean="0"/>
            <a:t>Coordination of large-scale consolidation projects</a:t>
          </a:r>
          <a:endParaRPr lang="id-ID" sz="2600" kern="1200" dirty="0"/>
        </a:p>
      </dsp:txBody>
      <dsp:txXfrm>
        <a:off x="4383989" y="1138611"/>
        <a:ext cx="3845569" cy="299753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23C27-B369-4EBA-ADB2-49289E286E8D}">
      <dsp:nvSpPr>
        <dsp:cNvPr id="0" name=""/>
        <dsp:cNvSpPr/>
      </dsp:nvSpPr>
      <dsp:spPr>
        <a:xfrm>
          <a:off x="1004" y="1087611"/>
          <a:ext cx="3917900" cy="235074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id-ID" sz="5300" kern="1200" dirty="0" smtClean="0"/>
            <a:t>Build or Buy?</a:t>
          </a:r>
          <a:endParaRPr lang="id-ID" sz="5300" kern="1200" dirty="0"/>
        </a:p>
      </dsp:txBody>
      <dsp:txXfrm>
        <a:off x="1004" y="1087611"/>
        <a:ext cx="3917900" cy="2350740"/>
      </dsp:txXfrm>
    </dsp:sp>
    <dsp:sp modelId="{6D9E4AA5-884D-444E-9368-244C24895A40}">
      <dsp:nvSpPr>
        <dsp:cNvPr id="0" name=""/>
        <dsp:cNvSpPr/>
      </dsp:nvSpPr>
      <dsp:spPr>
        <a:xfrm>
          <a:off x="4310695" y="1087611"/>
          <a:ext cx="3917900" cy="235074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id-ID" sz="5300" kern="1200" dirty="0" smtClean="0"/>
            <a:t>Operational Model</a:t>
          </a:r>
          <a:endParaRPr lang="id-ID" sz="5300" kern="1200" dirty="0"/>
        </a:p>
      </dsp:txBody>
      <dsp:txXfrm>
        <a:off x="4310695" y="1087611"/>
        <a:ext cx="3917900" cy="235074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8C4E4-709F-4D86-9EDA-0120E0799BCF}">
      <dsp:nvSpPr>
        <dsp:cNvPr id="0" name=""/>
        <dsp:cNvSpPr/>
      </dsp:nvSpPr>
      <dsp:spPr>
        <a:xfrm>
          <a:off x="0" y="344181"/>
          <a:ext cx="8229600" cy="504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AF75E29F-A13A-4C76-9406-F38B55F5898E}">
      <dsp:nvSpPr>
        <dsp:cNvPr id="0" name=""/>
        <dsp:cNvSpPr/>
      </dsp:nvSpPr>
      <dsp:spPr>
        <a:xfrm>
          <a:off x="411480" y="48981"/>
          <a:ext cx="5760720" cy="5904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Managing Change in Service Operation</a:t>
          </a:r>
          <a:endParaRPr lang="id-ID" sz="2000" kern="1200" dirty="0"/>
        </a:p>
      </dsp:txBody>
      <dsp:txXfrm>
        <a:off x="440301" y="77802"/>
        <a:ext cx="5703078" cy="532758"/>
      </dsp:txXfrm>
    </dsp:sp>
    <dsp:sp modelId="{B2152FA7-809A-434D-A712-D7DB56FF4825}">
      <dsp:nvSpPr>
        <dsp:cNvPr id="0" name=""/>
        <dsp:cNvSpPr/>
      </dsp:nvSpPr>
      <dsp:spPr>
        <a:xfrm>
          <a:off x="0" y="1251381"/>
          <a:ext cx="8229600" cy="504000"/>
        </a:xfrm>
        <a:prstGeom prst="rect">
          <a:avLst/>
        </a:prstGeom>
        <a:solidFill>
          <a:schemeClr val="lt1">
            <a:alpha val="90000"/>
            <a:hueOff val="0"/>
            <a:satOff val="0"/>
            <a:lumOff val="0"/>
            <a:alphaOff val="0"/>
          </a:schemeClr>
        </a:solidFill>
        <a:ln w="9525" cap="flat" cmpd="sng" algn="ctr">
          <a:solidFill>
            <a:schemeClr val="accent4">
              <a:hueOff val="-1116192"/>
              <a:satOff val="6725"/>
              <a:lumOff val="53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6E640B3-0AC0-43D5-91E6-97FDCDD38AE0}">
      <dsp:nvSpPr>
        <dsp:cNvPr id="0" name=""/>
        <dsp:cNvSpPr/>
      </dsp:nvSpPr>
      <dsp:spPr>
        <a:xfrm>
          <a:off x="411480" y="956181"/>
          <a:ext cx="5760720" cy="590400"/>
        </a:xfrm>
        <a:prstGeom prst="roundRect">
          <a:avLst/>
        </a:prstGeom>
        <a:gradFill rotWithShape="0">
          <a:gsLst>
            <a:gs pos="0">
              <a:schemeClr val="accent4">
                <a:hueOff val="-1116192"/>
                <a:satOff val="6725"/>
                <a:lumOff val="539"/>
                <a:alphaOff val="0"/>
                <a:shade val="51000"/>
                <a:satMod val="130000"/>
              </a:schemeClr>
            </a:gs>
            <a:gs pos="80000">
              <a:schemeClr val="accent4">
                <a:hueOff val="-1116192"/>
                <a:satOff val="6725"/>
                <a:lumOff val="539"/>
                <a:alphaOff val="0"/>
                <a:shade val="93000"/>
                <a:satMod val="130000"/>
              </a:schemeClr>
            </a:gs>
            <a:gs pos="100000">
              <a:schemeClr val="accent4">
                <a:hueOff val="-1116192"/>
                <a:satOff val="6725"/>
                <a:lumOff val="53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Service Operation and Project Management</a:t>
          </a:r>
          <a:endParaRPr lang="id-ID" sz="2000" kern="1200" dirty="0"/>
        </a:p>
      </dsp:txBody>
      <dsp:txXfrm>
        <a:off x="440301" y="985002"/>
        <a:ext cx="5703078" cy="532758"/>
      </dsp:txXfrm>
    </dsp:sp>
    <dsp:sp modelId="{D4321815-6551-4203-B9C2-D06034E531E7}">
      <dsp:nvSpPr>
        <dsp:cNvPr id="0" name=""/>
        <dsp:cNvSpPr/>
      </dsp:nvSpPr>
      <dsp:spPr>
        <a:xfrm>
          <a:off x="0" y="2158581"/>
          <a:ext cx="8229600" cy="5040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A7FD780E-7DC4-4149-808B-37311C310428}">
      <dsp:nvSpPr>
        <dsp:cNvPr id="0" name=""/>
        <dsp:cNvSpPr/>
      </dsp:nvSpPr>
      <dsp:spPr>
        <a:xfrm>
          <a:off x="411480" y="1863381"/>
          <a:ext cx="5760720" cy="59040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Assessing and Managing Risk in Service Operation</a:t>
          </a:r>
          <a:endParaRPr lang="id-ID" sz="2000" kern="1200" dirty="0"/>
        </a:p>
      </dsp:txBody>
      <dsp:txXfrm>
        <a:off x="440301" y="1892202"/>
        <a:ext cx="5703078" cy="532758"/>
      </dsp:txXfrm>
    </dsp:sp>
    <dsp:sp modelId="{0B50D0D6-779B-4E0B-B06D-13EA545ABDFB}">
      <dsp:nvSpPr>
        <dsp:cNvPr id="0" name=""/>
        <dsp:cNvSpPr/>
      </dsp:nvSpPr>
      <dsp:spPr>
        <a:xfrm>
          <a:off x="0" y="3065781"/>
          <a:ext cx="8229600" cy="504000"/>
        </a:xfrm>
        <a:prstGeom prst="rect">
          <a:avLst/>
        </a:prstGeom>
        <a:solidFill>
          <a:schemeClr val="lt1">
            <a:alpha val="90000"/>
            <a:hueOff val="0"/>
            <a:satOff val="0"/>
            <a:lumOff val="0"/>
            <a:alphaOff val="0"/>
          </a:schemeClr>
        </a:solidFill>
        <a:ln w="9525" cap="flat" cmpd="sng" algn="ctr">
          <a:solidFill>
            <a:schemeClr val="accent4">
              <a:hueOff val="-3348577"/>
              <a:satOff val="20174"/>
              <a:lumOff val="1617"/>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4A56AC5-17A8-4A38-8AFE-E07B708E7DA5}">
      <dsp:nvSpPr>
        <dsp:cNvPr id="0" name=""/>
        <dsp:cNvSpPr/>
      </dsp:nvSpPr>
      <dsp:spPr>
        <a:xfrm>
          <a:off x="411480" y="2770581"/>
          <a:ext cx="5760720" cy="590400"/>
        </a:xfrm>
        <a:prstGeom prst="roundRect">
          <a:avLst/>
        </a:prstGeom>
        <a:gradFill rotWithShape="0">
          <a:gsLst>
            <a:gs pos="0">
              <a:schemeClr val="accent4">
                <a:hueOff val="-3348577"/>
                <a:satOff val="20174"/>
                <a:lumOff val="1617"/>
                <a:alphaOff val="0"/>
                <a:shade val="51000"/>
                <a:satMod val="130000"/>
              </a:schemeClr>
            </a:gs>
            <a:gs pos="80000">
              <a:schemeClr val="accent4">
                <a:hueOff val="-3348577"/>
                <a:satOff val="20174"/>
                <a:lumOff val="1617"/>
                <a:alphaOff val="0"/>
                <a:shade val="93000"/>
                <a:satMod val="130000"/>
              </a:schemeClr>
            </a:gs>
            <a:gs pos="100000">
              <a:schemeClr val="accent4">
                <a:hueOff val="-3348577"/>
                <a:satOff val="20174"/>
                <a:lumOff val="161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Operational staff in Service Design and Service Transition</a:t>
          </a:r>
          <a:endParaRPr lang="id-ID" sz="2000" kern="1200" dirty="0"/>
        </a:p>
      </dsp:txBody>
      <dsp:txXfrm>
        <a:off x="440301" y="2799402"/>
        <a:ext cx="5703078" cy="532758"/>
      </dsp:txXfrm>
    </dsp:sp>
    <dsp:sp modelId="{50179490-A2F3-4D60-B798-573776775694}">
      <dsp:nvSpPr>
        <dsp:cNvPr id="0" name=""/>
        <dsp:cNvSpPr/>
      </dsp:nvSpPr>
      <dsp:spPr>
        <a:xfrm>
          <a:off x="0" y="3972981"/>
          <a:ext cx="8229600" cy="5040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518C5470-6D19-42B9-A971-A91FCD5D153F}">
      <dsp:nvSpPr>
        <dsp:cNvPr id="0" name=""/>
        <dsp:cNvSpPr/>
      </dsp:nvSpPr>
      <dsp:spPr>
        <a:xfrm>
          <a:off x="411480" y="3677781"/>
          <a:ext cx="5760720" cy="59040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Planning and Implementing Service Management Technologies</a:t>
          </a:r>
          <a:endParaRPr lang="id-ID" sz="2000" kern="1200" dirty="0"/>
        </a:p>
      </dsp:txBody>
      <dsp:txXfrm>
        <a:off x="440301" y="3706602"/>
        <a:ext cx="5703078"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B8F35-D2E6-4109-9E61-7D7C17A4FB8B}">
      <dsp:nvSpPr>
        <dsp:cNvPr id="0" name=""/>
        <dsp:cNvSpPr/>
      </dsp:nvSpPr>
      <dsp:spPr>
        <a:xfrm>
          <a:off x="2636519" y="60007"/>
          <a:ext cx="2880360" cy="2880360"/>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1">
          <a:noAutofit/>
        </a:bodyPr>
        <a:lstStyle/>
        <a:p>
          <a:pPr lvl="0" algn="l" defTabSz="533400">
            <a:lnSpc>
              <a:spcPct val="90000"/>
            </a:lnSpc>
            <a:spcBef>
              <a:spcPct val="0"/>
            </a:spcBef>
            <a:spcAft>
              <a:spcPct val="35000"/>
            </a:spcAft>
          </a:pPr>
          <a:r>
            <a:rPr lang="en-US" sz="1200" b="1" kern="1200" dirty="0" smtClean="0"/>
            <a:t>Service Desk</a:t>
          </a:r>
          <a:endParaRPr lang="id-ID" sz="1200" kern="1200" dirty="0"/>
        </a:p>
        <a:p>
          <a:pPr marL="57150" lvl="1" indent="-57150" algn="l" defTabSz="400050">
            <a:lnSpc>
              <a:spcPct val="90000"/>
            </a:lnSpc>
            <a:spcBef>
              <a:spcPct val="0"/>
            </a:spcBef>
            <a:spcAft>
              <a:spcPct val="15000"/>
            </a:spcAft>
            <a:buChar char="••"/>
          </a:pPr>
          <a:r>
            <a:rPr lang="en-US" sz="900" kern="1200" smtClean="0"/>
            <a:t>Investigation and resolution of events that are identified as incidents</a:t>
          </a:r>
          <a:endParaRPr lang="en-US" sz="900" kern="1200" dirty="0" smtClean="0"/>
        </a:p>
        <a:p>
          <a:pPr marL="57150" lvl="1" indent="-57150" algn="l" defTabSz="400050">
            <a:lnSpc>
              <a:spcPct val="90000"/>
            </a:lnSpc>
            <a:spcBef>
              <a:spcPct val="0"/>
            </a:spcBef>
            <a:spcAft>
              <a:spcPct val="15000"/>
            </a:spcAft>
            <a:buChar char="••"/>
          </a:pPr>
          <a:r>
            <a:rPr lang="en-US" sz="900" kern="1200" smtClean="0"/>
            <a:t>Communication information on events to appropriate quarters – e.g. Technical and Application Management, Users</a:t>
          </a:r>
          <a:endParaRPr lang="en-US" sz="900" kern="1200" dirty="0" smtClean="0"/>
        </a:p>
      </dsp:txBody>
      <dsp:txXfrm>
        <a:off x="3020567" y="564070"/>
        <a:ext cx="2112264" cy="1296162"/>
      </dsp:txXfrm>
    </dsp:sp>
    <dsp:sp modelId="{D4A4B67C-183F-45CD-A015-BA8D3307BA56}">
      <dsp:nvSpPr>
        <dsp:cNvPr id="0" name=""/>
        <dsp:cNvSpPr/>
      </dsp:nvSpPr>
      <dsp:spPr>
        <a:xfrm>
          <a:off x="3675849" y="1860232"/>
          <a:ext cx="2880360" cy="2880360"/>
        </a:xfrm>
        <a:prstGeom prst="ellipse">
          <a:avLst/>
        </a:prstGeom>
        <a:gradFill rotWithShape="0">
          <a:gsLst>
            <a:gs pos="0">
              <a:schemeClr val="accent2">
                <a:alpha val="50000"/>
                <a:hueOff val="2340759"/>
                <a:satOff val="-2919"/>
                <a:lumOff val="686"/>
                <a:alphaOff val="0"/>
                <a:shade val="51000"/>
                <a:satMod val="130000"/>
              </a:schemeClr>
            </a:gs>
            <a:gs pos="80000">
              <a:schemeClr val="accent2">
                <a:alpha val="50000"/>
                <a:hueOff val="2340759"/>
                <a:satOff val="-2919"/>
                <a:lumOff val="686"/>
                <a:alphaOff val="0"/>
                <a:shade val="93000"/>
                <a:satMod val="130000"/>
              </a:schemeClr>
            </a:gs>
            <a:gs pos="100000">
              <a:schemeClr val="accent2">
                <a:alpha val="50000"/>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1">
          <a:noAutofit/>
        </a:bodyPr>
        <a:lstStyle/>
        <a:p>
          <a:pPr lvl="0" algn="l" defTabSz="533400">
            <a:lnSpc>
              <a:spcPct val="90000"/>
            </a:lnSpc>
            <a:spcBef>
              <a:spcPct val="0"/>
            </a:spcBef>
            <a:spcAft>
              <a:spcPct val="35000"/>
            </a:spcAft>
          </a:pPr>
          <a:r>
            <a:rPr lang="en-US" sz="1200" b="1" kern="1200" smtClean="0"/>
            <a:t>Operations Management</a:t>
          </a:r>
          <a:endParaRPr lang="en-US" sz="1200" b="1" kern="1200" dirty="0" smtClean="0"/>
        </a:p>
        <a:p>
          <a:pPr marL="57150" lvl="1" indent="-57150" algn="l" defTabSz="400050">
            <a:lnSpc>
              <a:spcPct val="90000"/>
            </a:lnSpc>
            <a:spcBef>
              <a:spcPct val="0"/>
            </a:spcBef>
            <a:spcAft>
              <a:spcPct val="15000"/>
            </a:spcAft>
            <a:buChar char="••"/>
          </a:pPr>
          <a:r>
            <a:rPr lang="en-US" sz="900" kern="1200" smtClean="0"/>
            <a:t>Day to day event monitoring</a:t>
          </a:r>
          <a:endParaRPr lang="en-US" sz="900" kern="1200" dirty="0" smtClean="0"/>
        </a:p>
        <a:p>
          <a:pPr marL="57150" lvl="1" indent="-57150" algn="l" defTabSz="400050">
            <a:lnSpc>
              <a:spcPct val="90000"/>
            </a:lnSpc>
            <a:spcBef>
              <a:spcPct val="0"/>
            </a:spcBef>
            <a:spcAft>
              <a:spcPct val="15000"/>
            </a:spcAft>
            <a:buChar char="••"/>
          </a:pPr>
          <a:r>
            <a:rPr lang="en-US" sz="900" kern="1200" smtClean="0"/>
            <a:t>First line Event Management</a:t>
          </a:r>
          <a:endParaRPr lang="en-US" sz="900" kern="1200" dirty="0" smtClean="0"/>
        </a:p>
        <a:p>
          <a:pPr marL="57150" lvl="1" indent="-57150" algn="l" defTabSz="400050">
            <a:lnSpc>
              <a:spcPct val="90000"/>
            </a:lnSpc>
            <a:spcBef>
              <a:spcPct val="0"/>
            </a:spcBef>
            <a:spcAft>
              <a:spcPct val="15000"/>
            </a:spcAft>
            <a:buChar char="••"/>
          </a:pPr>
          <a:r>
            <a:rPr lang="en-US" sz="900" kern="1200" smtClean="0"/>
            <a:t>Ensuring incidents are created where required</a:t>
          </a:r>
          <a:endParaRPr lang="id-ID" sz="900" kern="1200"/>
        </a:p>
      </dsp:txBody>
      <dsp:txXfrm>
        <a:off x="4556759" y="2604325"/>
        <a:ext cx="1728216" cy="1584198"/>
      </dsp:txXfrm>
    </dsp:sp>
    <dsp:sp modelId="{5B93D314-CDF6-4A5B-BADE-7C2AB7133F24}">
      <dsp:nvSpPr>
        <dsp:cNvPr id="0" name=""/>
        <dsp:cNvSpPr/>
      </dsp:nvSpPr>
      <dsp:spPr>
        <a:xfrm>
          <a:off x="1597190" y="1860232"/>
          <a:ext cx="2880360" cy="2880360"/>
        </a:xfrm>
        <a:prstGeom prst="ellipse">
          <a:avLst/>
        </a:prstGeom>
        <a:gradFill rotWithShape="0">
          <a:gsLst>
            <a:gs pos="0">
              <a:schemeClr val="accent2">
                <a:alpha val="50000"/>
                <a:hueOff val="4681519"/>
                <a:satOff val="-5839"/>
                <a:lumOff val="1373"/>
                <a:alphaOff val="0"/>
                <a:shade val="51000"/>
                <a:satMod val="130000"/>
              </a:schemeClr>
            </a:gs>
            <a:gs pos="80000">
              <a:schemeClr val="accent2">
                <a:alpha val="50000"/>
                <a:hueOff val="4681519"/>
                <a:satOff val="-5839"/>
                <a:lumOff val="1373"/>
                <a:alphaOff val="0"/>
                <a:shade val="93000"/>
                <a:satMod val="130000"/>
              </a:schemeClr>
            </a:gs>
            <a:gs pos="100000">
              <a:schemeClr val="accent2">
                <a:alpha val="50000"/>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1">
          <a:noAutofit/>
        </a:bodyPr>
        <a:lstStyle/>
        <a:p>
          <a:pPr lvl="0" algn="l" defTabSz="533400">
            <a:lnSpc>
              <a:spcPct val="90000"/>
            </a:lnSpc>
            <a:spcBef>
              <a:spcPct val="0"/>
            </a:spcBef>
            <a:spcAft>
              <a:spcPct val="35000"/>
            </a:spcAft>
          </a:pPr>
          <a:r>
            <a:rPr lang="id-ID" sz="1200" b="1" kern="1200" dirty="0" smtClean="0"/>
            <a:t>Technical and Application Management</a:t>
          </a:r>
          <a:endParaRPr lang="id-ID" sz="1200" b="1" kern="1200" dirty="0"/>
        </a:p>
        <a:p>
          <a:pPr marL="57150" lvl="1" indent="-57150" algn="l" defTabSz="400050">
            <a:lnSpc>
              <a:spcPct val="90000"/>
            </a:lnSpc>
            <a:spcBef>
              <a:spcPct val="0"/>
            </a:spcBef>
            <a:spcAft>
              <a:spcPct val="15000"/>
            </a:spcAft>
            <a:buChar char="••"/>
          </a:pPr>
          <a:r>
            <a:rPr lang="en-US" sz="900" kern="1200" dirty="0" smtClean="0"/>
            <a:t>Performing day-to-day event management for the systems under their control</a:t>
          </a:r>
        </a:p>
        <a:p>
          <a:pPr marL="57150" lvl="1" indent="-57150" algn="l" defTabSz="400050">
            <a:lnSpc>
              <a:spcPct val="90000"/>
            </a:lnSpc>
            <a:spcBef>
              <a:spcPct val="0"/>
            </a:spcBef>
            <a:spcAft>
              <a:spcPct val="15000"/>
            </a:spcAft>
            <a:buChar char="••"/>
          </a:pPr>
          <a:r>
            <a:rPr lang="en-US" sz="900" kern="1200" smtClean="0"/>
            <a:t>Support of incidents and problem linked to events</a:t>
          </a:r>
          <a:endParaRPr lang="en-US" sz="900" kern="1200" dirty="0" smtClean="0"/>
        </a:p>
        <a:p>
          <a:pPr marL="57150" lvl="1" indent="-57150" algn="l" defTabSz="400050">
            <a:lnSpc>
              <a:spcPct val="90000"/>
            </a:lnSpc>
            <a:spcBef>
              <a:spcPct val="0"/>
            </a:spcBef>
            <a:spcAft>
              <a:spcPct val="15000"/>
            </a:spcAft>
            <a:buChar char="••"/>
          </a:pPr>
          <a:r>
            <a:rPr lang="en-US" sz="900" kern="1200" smtClean="0"/>
            <a:t>Training Service Desk and Operational staff in event management</a:t>
          </a:r>
          <a:endParaRPr lang="en-US" sz="900" kern="1200" dirty="0" smtClean="0"/>
        </a:p>
      </dsp:txBody>
      <dsp:txXfrm>
        <a:off x="1868423" y="2604325"/>
        <a:ext cx="1728216" cy="15841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B1D21-0FFA-45D6-9961-C6EEB652ABEE}">
      <dsp:nvSpPr>
        <dsp:cNvPr id="0" name=""/>
        <dsp:cNvSpPr/>
      </dsp:nvSpPr>
      <dsp:spPr>
        <a:xfrm>
          <a:off x="40" y="15794"/>
          <a:ext cx="3845569"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kern="1200" dirty="0" smtClean="0"/>
            <a:t>Incident</a:t>
          </a:r>
          <a:endParaRPr lang="en-US" sz="2500" kern="1200" dirty="0"/>
        </a:p>
      </dsp:txBody>
      <dsp:txXfrm>
        <a:off x="40" y="15794"/>
        <a:ext cx="3845569" cy="720000"/>
      </dsp:txXfrm>
    </dsp:sp>
    <dsp:sp modelId="{343130AE-0A68-4955-B7DC-0FB4AFCE92F6}">
      <dsp:nvSpPr>
        <dsp:cNvPr id="0" name=""/>
        <dsp:cNvSpPr/>
      </dsp:nvSpPr>
      <dsp:spPr>
        <a:xfrm>
          <a:off x="40" y="735794"/>
          <a:ext cx="3845569" cy="37743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smtClean="0"/>
            <a:t>Unexpected interruption or reduction in quality of an IT service</a:t>
          </a:r>
          <a:endParaRPr lang="en-US" sz="2500" kern="1200" dirty="0" smtClean="0"/>
        </a:p>
        <a:p>
          <a:pPr marL="228600" lvl="1" indent="-228600" algn="l" defTabSz="1111250">
            <a:lnSpc>
              <a:spcPct val="90000"/>
            </a:lnSpc>
            <a:spcBef>
              <a:spcPct val="0"/>
            </a:spcBef>
            <a:spcAft>
              <a:spcPct val="15000"/>
            </a:spcAft>
            <a:buChar char="••"/>
          </a:pPr>
          <a:r>
            <a:rPr lang="en-US" sz="2500" kern="1200" smtClean="0"/>
            <a:t>Failure of a CI that has not yet impacted service is also Incident.</a:t>
          </a:r>
          <a:endParaRPr lang="en-US" sz="2500" kern="1200" dirty="0" smtClean="0"/>
        </a:p>
      </dsp:txBody>
      <dsp:txXfrm>
        <a:off x="40" y="735794"/>
        <a:ext cx="3845569" cy="3774375"/>
      </dsp:txXfrm>
    </dsp:sp>
    <dsp:sp modelId="{A38B50E1-83F1-4E7C-8F42-B1971ECCF90F}">
      <dsp:nvSpPr>
        <dsp:cNvPr id="0" name=""/>
        <dsp:cNvSpPr/>
      </dsp:nvSpPr>
      <dsp:spPr>
        <a:xfrm>
          <a:off x="4383989" y="15794"/>
          <a:ext cx="3845569"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kern="1200" smtClean="0"/>
            <a:t>Service Request</a:t>
          </a:r>
          <a:endParaRPr lang="en-US" sz="2500" b="1" kern="1200" dirty="0" smtClean="0"/>
        </a:p>
      </dsp:txBody>
      <dsp:txXfrm>
        <a:off x="4383989" y="15794"/>
        <a:ext cx="3845569" cy="720000"/>
      </dsp:txXfrm>
    </dsp:sp>
    <dsp:sp modelId="{F2E0C923-9191-4518-BD66-06FAB95644B6}">
      <dsp:nvSpPr>
        <dsp:cNvPr id="0" name=""/>
        <dsp:cNvSpPr/>
      </dsp:nvSpPr>
      <dsp:spPr>
        <a:xfrm>
          <a:off x="4383989" y="735794"/>
          <a:ext cx="3845569" cy="37743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977900">
            <a:lnSpc>
              <a:spcPct val="90000"/>
            </a:lnSpc>
            <a:spcBef>
              <a:spcPct val="0"/>
            </a:spcBef>
            <a:spcAft>
              <a:spcPct val="15000"/>
            </a:spcAft>
            <a:buChar char="••"/>
          </a:pPr>
          <a:r>
            <a:rPr lang="en-US" sz="2200" kern="1200" smtClean="0"/>
            <a:t>A request from a user for information, or advice, or for a standard change or for access to an IT service</a:t>
          </a:r>
          <a:endParaRPr lang="en-US" sz="2200" kern="1200" dirty="0" smtClean="0"/>
        </a:p>
        <a:p>
          <a:pPr marL="457200" lvl="2" indent="-228600" algn="l" defTabSz="889000">
            <a:lnSpc>
              <a:spcPct val="90000"/>
            </a:lnSpc>
            <a:spcBef>
              <a:spcPct val="0"/>
            </a:spcBef>
            <a:spcAft>
              <a:spcPct val="15000"/>
            </a:spcAft>
            <a:buChar char="••"/>
          </a:pPr>
          <a:r>
            <a:rPr lang="en-US" sz="2000" kern="1200" dirty="0" smtClean="0"/>
            <a:t>e.g. reset password, provide standard IT Services for a new user</a:t>
          </a:r>
        </a:p>
        <a:p>
          <a:pPr marL="228600" lvl="1" indent="-228600" algn="l" defTabSz="977900">
            <a:lnSpc>
              <a:spcPct val="90000"/>
            </a:lnSpc>
            <a:spcBef>
              <a:spcPct val="0"/>
            </a:spcBef>
            <a:spcAft>
              <a:spcPct val="15000"/>
            </a:spcAft>
            <a:buChar char="••"/>
          </a:pPr>
          <a:r>
            <a:rPr lang="en-US" sz="2200" kern="1200" smtClean="0"/>
            <a:t>Service Request are usually handled by the Service Desk, and do not require an RFC to be submitted</a:t>
          </a:r>
          <a:endParaRPr lang="en-US" sz="2200" kern="1200" dirty="0" smtClean="0"/>
        </a:p>
      </dsp:txBody>
      <dsp:txXfrm>
        <a:off x="4383989" y="735794"/>
        <a:ext cx="3845569" cy="37743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A1F72-748E-4076-8268-8088A02A5DCC}">
      <dsp:nvSpPr>
        <dsp:cNvPr id="0" name=""/>
        <dsp:cNvSpPr/>
      </dsp:nvSpPr>
      <dsp:spPr>
        <a:xfrm>
          <a:off x="808895" y="1047"/>
          <a:ext cx="1739949" cy="1043969"/>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Identification</a:t>
          </a:r>
          <a:endParaRPr lang="en-US" sz="1300" kern="1200" dirty="0"/>
        </a:p>
      </dsp:txBody>
      <dsp:txXfrm>
        <a:off x="839472" y="31624"/>
        <a:ext cx="1678795" cy="982815"/>
      </dsp:txXfrm>
    </dsp:sp>
    <dsp:sp modelId="{40FFDADD-EA3A-47C4-86FE-23BC192F36FB}">
      <dsp:nvSpPr>
        <dsp:cNvPr id="0" name=""/>
        <dsp:cNvSpPr/>
      </dsp:nvSpPr>
      <dsp:spPr>
        <a:xfrm>
          <a:off x="2701960" y="307278"/>
          <a:ext cx="368869" cy="431507"/>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701960" y="393579"/>
        <a:ext cx="258208" cy="258905"/>
      </dsp:txXfrm>
    </dsp:sp>
    <dsp:sp modelId="{F7D3C080-F24A-4C4B-B0C7-F21AB4809553}">
      <dsp:nvSpPr>
        <dsp:cNvPr id="0" name=""/>
        <dsp:cNvSpPr/>
      </dsp:nvSpPr>
      <dsp:spPr>
        <a:xfrm>
          <a:off x="3244825" y="1047"/>
          <a:ext cx="1739949" cy="1043969"/>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t>Logging</a:t>
          </a:r>
          <a:endParaRPr lang="en-US" sz="1300" kern="1200" dirty="0" smtClean="0"/>
        </a:p>
      </dsp:txBody>
      <dsp:txXfrm>
        <a:off x="3275402" y="31624"/>
        <a:ext cx="1678795" cy="982815"/>
      </dsp:txXfrm>
    </dsp:sp>
    <dsp:sp modelId="{5A2597D2-162A-4668-BDA5-7ED64B5F74EC}">
      <dsp:nvSpPr>
        <dsp:cNvPr id="0" name=""/>
        <dsp:cNvSpPr/>
      </dsp:nvSpPr>
      <dsp:spPr>
        <a:xfrm>
          <a:off x="5137890" y="307278"/>
          <a:ext cx="368869" cy="431507"/>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137890" y="393579"/>
        <a:ext cx="258208" cy="258905"/>
      </dsp:txXfrm>
    </dsp:sp>
    <dsp:sp modelId="{C83DD4E3-CB6E-4B62-8C6F-72258ABCFC8E}">
      <dsp:nvSpPr>
        <dsp:cNvPr id="0" name=""/>
        <dsp:cNvSpPr/>
      </dsp:nvSpPr>
      <dsp:spPr>
        <a:xfrm>
          <a:off x="5680754" y="1047"/>
          <a:ext cx="1739949" cy="1043969"/>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Categorization</a:t>
          </a:r>
        </a:p>
      </dsp:txBody>
      <dsp:txXfrm>
        <a:off x="5711331" y="31624"/>
        <a:ext cx="1678795" cy="982815"/>
      </dsp:txXfrm>
    </dsp:sp>
    <dsp:sp modelId="{CEBFE589-82AC-4A4D-A1EB-35E97B102AEF}">
      <dsp:nvSpPr>
        <dsp:cNvPr id="0" name=""/>
        <dsp:cNvSpPr/>
      </dsp:nvSpPr>
      <dsp:spPr>
        <a:xfrm rot="5400000">
          <a:off x="6366294" y="1166813"/>
          <a:ext cx="368869" cy="431507"/>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6421277" y="1198132"/>
        <a:ext cx="258905" cy="258208"/>
      </dsp:txXfrm>
    </dsp:sp>
    <dsp:sp modelId="{7F55F6B4-A520-4208-8011-3AACFCFBB0A6}">
      <dsp:nvSpPr>
        <dsp:cNvPr id="0" name=""/>
        <dsp:cNvSpPr/>
      </dsp:nvSpPr>
      <dsp:spPr>
        <a:xfrm>
          <a:off x="5680754" y="1740996"/>
          <a:ext cx="1739949" cy="1043969"/>
        </a:xfrm>
        <a:prstGeom prst="roundRect">
          <a:avLst>
            <a:gd name="adj" fmla="val 1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Prioritization (Major Incidents?)</a:t>
          </a:r>
        </a:p>
      </dsp:txBody>
      <dsp:txXfrm>
        <a:off x="5711331" y="1771573"/>
        <a:ext cx="1678795" cy="982815"/>
      </dsp:txXfrm>
    </dsp:sp>
    <dsp:sp modelId="{66A948CF-8637-4CDA-B684-3D50B9A5F9C8}">
      <dsp:nvSpPr>
        <dsp:cNvPr id="0" name=""/>
        <dsp:cNvSpPr/>
      </dsp:nvSpPr>
      <dsp:spPr>
        <a:xfrm rot="10800000">
          <a:off x="5158769" y="2047227"/>
          <a:ext cx="368869" cy="431507"/>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5269430" y="2133528"/>
        <a:ext cx="258208" cy="258905"/>
      </dsp:txXfrm>
    </dsp:sp>
    <dsp:sp modelId="{8FB16F9C-4C2F-4107-93B9-4361A00485D4}">
      <dsp:nvSpPr>
        <dsp:cNvPr id="0" name=""/>
        <dsp:cNvSpPr/>
      </dsp:nvSpPr>
      <dsp:spPr>
        <a:xfrm>
          <a:off x="3244825" y="1740996"/>
          <a:ext cx="1739949" cy="1043969"/>
        </a:xfrm>
        <a:prstGeom prst="roundRect">
          <a:avLst>
            <a:gd name="adj" fmla="val 10000"/>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t>Initial diagnosis</a:t>
          </a:r>
          <a:endParaRPr lang="en-US" sz="1300" kern="1200" dirty="0" smtClean="0"/>
        </a:p>
      </dsp:txBody>
      <dsp:txXfrm>
        <a:off x="3275402" y="1771573"/>
        <a:ext cx="1678795" cy="982815"/>
      </dsp:txXfrm>
    </dsp:sp>
    <dsp:sp modelId="{31B8FB46-91ED-40BA-B446-08AA79784237}">
      <dsp:nvSpPr>
        <dsp:cNvPr id="0" name=""/>
        <dsp:cNvSpPr/>
      </dsp:nvSpPr>
      <dsp:spPr>
        <a:xfrm rot="10800000">
          <a:off x="2722840" y="2047227"/>
          <a:ext cx="368869" cy="431507"/>
        </a:xfrm>
        <a:prstGeom prst="rightArrow">
          <a:avLst>
            <a:gd name="adj1" fmla="val 60000"/>
            <a:gd name="adj2" fmla="val 5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2833501" y="2133528"/>
        <a:ext cx="258208" cy="258905"/>
      </dsp:txXfrm>
    </dsp:sp>
    <dsp:sp modelId="{9372EAA9-286E-4F70-B1CA-55E0BFB532FB}">
      <dsp:nvSpPr>
        <dsp:cNvPr id="0" name=""/>
        <dsp:cNvSpPr/>
      </dsp:nvSpPr>
      <dsp:spPr>
        <a:xfrm>
          <a:off x="808895" y="1740996"/>
          <a:ext cx="1739949" cy="1043969"/>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t>Escalation – Functional/Hierarchic</a:t>
          </a:r>
          <a:endParaRPr lang="en-US" sz="1300" kern="1200" dirty="0" smtClean="0"/>
        </a:p>
      </dsp:txBody>
      <dsp:txXfrm>
        <a:off x="839472" y="1771573"/>
        <a:ext cx="1678795" cy="982815"/>
      </dsp:txXfrm>
    </dsp:sp>
    <dsp:sp modelId="{EB99D62C-2B68-42AE-9C57-83D73AD2FD53}">
      <dsp:nvSpPr>
        <dsp:cNvPr id="0" name=""/>
        <dsp:cNvSpPr/>
      </dsp:nvSpPr>
      <dsp:spPr>
        <a:xfrm rot="5400000">
          <a:off x="1494435" y="2906762"/>
          <a:ext cx="368869" cy="431507"/>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549418" y="2938081"/>
        <a:ext cx="258905" cy="258208"/>
      </dsp:txXfrm>
    </dsp:sp>
    <dsp:sp modelId="{4C749F5B-88B4-404E-AF7A-4E02194FC193}">
      <dsp:nvSpPr>
        <dsp:cNvPr id="0" name=""/>
        <dsp:cNvSpPr/>
      </dsp:nvSpPr>
      <dsp:spPr>
        <a:xfrm>
          <a:off x="808895" y="3480946"/>
          <a:ext cx="1739949" cy="1043969"/>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t>Investigation and diagnosis</a:t>
          </a:r>
          <a:endParaRPr lang="en-US" sz="1300" kern="1200" dirty="0" smtClean="0"/>
        </a:p>
      </dsp:txBody>
      <dsp:txXfrm>
        <a:off x="839472" y="3511523"/>
        <a:ext cx="1678795" cy="982815"/>
      </dsp:txXfrm>
    </dsp:sp>
    <dsp:sp modelId="{2C3DD54D-87F6-4A2E-94C1-8BA0558E24DF}">
      <dsp:nvSpPr>
        <dsp:cNvPr id="0" name=""/>
        <dsp:cNvSpPr/>
      </dsp:nvSpPr>
      <dsp:spPr>
        <a:xfrm>
          <a:off x="2701960" y="3787177"/>
          <a:ext cx="368869" cy="431507"/>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701960" y="3873478"/>
        <a:ext cx="258208" cy="258905"/>
      </dsp:txXfrm>
    </dsp:sp>
    <dsp:sp modelId="{6062FBE5-8376-485B-9471-0ED8D1BDD39E}">
      <dsp:nvSpPr>
        <dsp:cNvPr id="0" name=""/>
        <dsp:cNvSpPr/>
      </dsp:nvSpPr>
      <dsp:spPr>
        <a:xfrm>
          <a:off x="3244825" y="3480946"/>
          <a:ext cx="1739949" cy="1043969"/>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t>Resolution and recovery</a:t>
          </a:r>
          <a:endParaRPr lang="en-US" sz="1300" kern="1200" dirty="0" smtClean="0"/>
        </a:p>
      </dsp:txBody>
      <dsp:txXfrm>
        <a:off x="3275402" y="3511523"/>
        <a:ext cx="1678795" cy="982815"/>
      </dsp:txXfrm>
    </dsp:sp>
    <dsp:sp modelId="{C21AFEBC-9B98-4267-B793-BA05A2C120C2}">
      <dsp:nvSpPr>
        <dsp:cNvPr id="0" name=""/>
        <dsp:cNvSpPr/>
      </dsp:nvSpPr>
      <dsp:spPr>
        <a:xfrm>
          <a:off x="5137890" y="3787177"/>
          <a:ext cx="368869" cy="431507"/>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137890" y="3873478"/>
        <a:ext cx="258208" cy="258905"/>
      </dsp:txXfrm>
    </dsp:sp>
    <dsp:sp modelId="{1E7C578E-0E1B-43CD-B970-898E26F00D4B}">
      <dsp:nvSpPr>
        <dsp:cNvPr id="0" name=""/>
        <dsp:cNvSpPr/>
      </dsp:nvSpPr>
      <dsp:spPr>
        <a:xfrm>
          <a:off x="5680754" y="3480946"/>
          <a:ext cx="1739949" cy="1043969"/>
        </a:xfrm>
        <a:prstGeom prst="roundRect">
          <a:avLst>
            <a:gd name="adj" fmla="val 1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t>Closure</a:t>
          </a:r>
          <a:endParaRPr lang="en-US" sz="1300" kern="1200" dirty="0" smtClean="0"/>
        </a:p>
      </dsp:txBody>
      <dsp:txXfrm>
        <a:off x="5711331" y="3511523"/>
        <a:ext cx="1678795" cy="9828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25A64-E3EA-45EC-A015-29A090670D5B}">
      <dsp:nvSpPr>
        <dsp:cNvPr id="0" name=""/>
        <dsp:cNvSpPr/>
      </dsp:nvSpPr>
      <dsp:spPr>
        <a:xfrm rot="5400000">
          <a:off x="-245635" y="246082"/>
          <a:ext cx="1637567" cy="1146297"/>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t>Identification</a:t>
          </a:r>
          <a:endParaRPr lang="en-US" sz="1200" kern="1200" dirty="0"/>
        </a:p>
      </dsp:txBody>
      <dsp:txXfrm rot="-5400000">
        <a:off x="1" y="573596"/>
        <a:ext cx="1146297" cy="491270"/>
      </dsp:txXfrm>
    </dsp:sp>
    <dsp:sp modelId="{DDC8689D-1BDB-420A-92C0-005E8C81EED1}">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smtClean="0"/>
            <a:t>Incidents can be identified from many sources (users, tools, technical staff)</a:t>
          </a:r>
          <a:endParaRPr lang="en-US" sz="1500" kern="1200" dirty="0" smtClean="0"/>
        </a:p>
        <a:p>
          <a:pPr marL="114300" lvl="1" indent="-114300" algn="l" defTabSz="666750">
            <a:lnSpc>
              <a:spcPct val="90000"/>
            </a:lnSpc>
            <a:spcBef>
              <a:spcPct val="0"/>
            </a:spcBef>
            <a:spcAft>
              <a:spcPct val="15000"/>
            </a:spcAft>
            <a:buChar char="••"/>
          </a:pPr>
          <a:r>
            <a:rPr lang="en-US" sz="1500" kern="1200" smtClean="0"/>
            <a:t>Ideally incidents should be identified (logged, etc and resolved) before they have an impact on users!</a:t>
          </a:r>
          <a:endParaRPr lang="en-US" sz="1500" kern="1200" dirty="0" smtClean="0"/>
        </a:p>
      </dsp:txBody>
      <dsp:txXfrm rot="-5400000">
        <a:off x="1146298" y="52408"/>
        <a:ext cx="7031341" cy="960496"/>
      </dsp:txXfrm>
    </dsp:sp>
    <dsp:sp modelId="{799BD6B8-B440-4FBB-BA33-4BABF7F78E61}">
      <dsp:nvSpPr>
        <dsp:cNvPr id="0" name=""/>
        <dsp:cNvSpPr/>
      </dsp:nvSpPr>
      <dsp:spPr>
        <a:xfrm rot="5400000">
          <a:off x="-245635" y="1689832"/>
          <a:ext cx="1637567" cy="1146297"/>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smtClean="0"/>
            <a:t>Logging</a:t>
          </a:r>
          <a:endParaRPr lang="en-US" sz="1200" b="1" kern="1200" dirty="0" smtClean="0"/>
        </a:p>
      </dsp:txBody>
      <dsp:txXfrm rot="-5400000">
        <a:off x="1" y="2017346"/>
        <a:ext cx="1146297" cy="491270"/>
      </dsp:txXfrm>
    </dsp:sp>
    <dsp:sp modelId="{412AC491-8A42-4903-BA94-B326F62D52C1}">
      <dsp:nvSpPr>
        <dsp:cNvPr id="0" name=""/>
        <dsp:cNvSpPr/>
      </dsp:nvSpPr>
      <dsp:spPr>
        <a:xfrm rot="5400000">
          <a:off x="4155739" y="-1565244"/>
          <a:ext cx="1064418" cy="7083302"/>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smtClean="0"/>
            <a:t>All incidents must be fully logged (and date/time stamped) regardless of whether they are raised through a Service Desk telephone call or whether automatically detected via an event alert</a:t>
          </a:r>
          <a:endParaRPr lang="en-US" sz="1500" kern="1200"/>
        </a:p>
      </dsp:txBody>
      <dsp:txXfrm rot="-5400000">
        <a:off x="1146298" y="1496158"/>
        <a:ext cx="7031341" cy="960496"/>
      </dsp:txXfrm>
    </dsp:sp>
    <dsp:sp modelId="{582DAA3E-0AD7-4E9B-A00F-EC154770C7DF}">
      <dsp:nvSpPr>
        <dsp:cNvPr id="0" name=""/>
        <dsp:cNvSpPr/>
      </dsp:nvSpPr>
      <dsp:spPr>
        <a:xfrm rot="5400000">
          <a:off x="-245635" y="3133582"/>
          <a:ext cx="1637567" cy="1146297"/>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t>Categorization</a:t>
          </a:r>
          <a:endParaRPr lang="en-US" sz="1200" kern="1200" dirty="0"/>
        </a:p>
      </dsp:txBody>
      <dsp:txXfrm rot="-5400000">
        <a:off x="1" y="3461096"/>
        <a:ext cx="1146297" cy="491270"/>
      </dsp:txXfrm>
    </dsp:sp>
    <dsp:sp modelId="{4B76E35C-F786-4722-A41A-38C5C37D268F}">
      <dsp:nvSpPr>
        <dsp:cNvPr id="0" name=""/>
        <dsp:cNvSpPr/>
      </dsp:nvSpPr>
      <dsp:spPr>
        <a:xfrm rot="5400000">
          <a:off x="4155739" y="-121494"/>
          <a:ext cx="1064418" cy="7083302"/>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smtClean="0"/>
            <a:t>Part of the initial logging must be to allocate suitable incident categorization coding so that the exact type of the call is recorded</a:t>
          </a:r>
          <a:endParaRPr lang="en-US" sz="1500" kern="1200"/>
        </a:p>
        <a:p>
          <a:pPr marL="114300" lvl="1" indent="-114300" algn="l" defTabSz="666750">
            <a:lnSpc>
              <a:spcPct val="90000"/>
            </a:lnSpc>
            <a:spcBef>
              <a:spcPct val="0"/>
            </a:spcBef>
            <a:spcAft>
              <a:spcPct val="15000"/>
            </a:spcAft>
            <a:buChar char="••"/>
          </a:pPr>
          <a:r>
            <a:rPr lang="en-US" sz="1500" kern="1200" dirty="0" smtClean="0"/>
            <a:t>This will be important for both correct incident routing and trend analysis</a:t>
          </a:r>
          <a:endParaRPr lang="en-US" sz="1500" kern="1200" dirty="0"/>
        </a:p>
        <a:p>
          <a:pPr marL="114300" lvl="1" indent="-114300" algn="l" defTabSz="666750">
            <a:lnSpc>
              <a:spcPct val="90000"/>
            </a:lnSpc>
            <a:spcBef>
              <a:spcPct val="0"/>
            </a:spcBef>
            <a:spcAft>
              <a:spcPct val="15000"/>
            </a:spcAft>
            <a:buChar char="••"/>
          </a:pPr>
          <a:r>
            <a:rPr lang="en-US" sz="1500" kern="1200" smtClean="0"/>
            <a:t>Categories must be monitored to ensure they are adequate and kept up to date</a:t>
          </a:r>
          <a:endParaRPr lang="en-US" sz="1500" kern="1200" dirty="0" smtClean="0"/>
        </a:p>
      </dsp:txBody>
      <dsp:txXfrm rot="-5400000">
        <a:off x="1146298" y="2939908"/>
        <a:ext cx="7031341" cy="9604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25A64-E3EA-45EC-A015-29A090670D5B}">
      <dsp:nvSpPr>
        <dsp:cNvPr id="0" name=""/>
        <dsp:cNvSpPr/>
      </dsp:nvSpPr>
      <dsp:spPr>
        <a:xfrm rot="5400000">
          <a:off x="-245635" y="246082"/>
          <a:ext cx="1637567" cy="1146297"/>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t>Prioritization (&amp; Major Incidents?)</a:t>
          </a:r>
          <a:endParaRPr lang="en-US" sz="1200" kern="1200" dirty="0"/>
        </a:p>
      </dsp:txBody>
      <dsp:txXfrm rot="-5400000">
        <a:off x="1" y="573596"/>
        <a:ext cx="1146297" cy="491270"/>
      </dsp:txXfrm>
    </dsp:sp>
    <dsp:sp modelId="{DDC8689D-1BDB-420A-92C0-005E8C81EED1}">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smtClean="0"/>
            <a:t>Determined by taking into account both the urgency of the incident (how quickly the business needs a resolution), and the level of business impact it is causing</a:t>
          </a:r>
          <a:endParaRPr lang="en-US" sz="1300" kern="1200"/>
        </a:p>
      </dsp:txBody>
      <dsp:txXfrm rot="-5400000">
        <a:off x="1146298" y="52408"/>
        <a:ext cx="7031341" cy="960496"/>
      </dsp:txXfrm>
    </dsp:sp>
    <dsp:sp modelId="{799BD6B8-B440-4FBB-BA33-4BABF7F78E61}">
      <dsp:nvSpPr>
        <dsp:cNvPr id="0" name=""/>
        <dsp:cNvSpPr/>
      </dsp:nvSpPr>
      <dsp:spPr>
        <a:xfrm rot="5400000">
          <a:off x="-245635" y="1689832"/>
          <a:ext cx="1637567" cy="1146297"/>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smtClean="0"/>
            <a:t>Initial diagnosis</a:t>
          </a:r>
          <a:endParaRPr lang="en-US" sz="1200" b="1" kern="1200" dirty="0" smtClean="0"/>
        </a:p>
      </dsp:txBody>
      <dsp:txXfrm rot="-5400000">
        <a:off x="1" y="2017346"/>
        <a:ext cx="1146297" cy="491270"/>
      </dsp:txXfrm>
    </dsp:sp>
    <dsp:sp modelId="{412AC491-8A42-4903-BA94-B326F62D52C1}">
      <dsp:nvSpPr>
        <dsp:cNvPr id="0" name=""/>
        <dsp:cNvSpPr/>
      </dsp:nvSpPr>
      <dsp:spPr>
        <a:xfrm rot="5400000">
          <a:off x="4155739" y="-1565244"/>
          <a:ext cx="1064418" cy="7083302"/>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smtClean="0"/>
            <a:t>This is to try and discover the full symptoms of the incident and to determine exactly what has gone wrong and how to correct it</a:t>
          </a:r>
          <a:endParaRPr lang="en-US" sz="1300" kern="1200" dirty="0" smtClean="0"/>
        </a:p>
        <a:p>
          <a:pPr marL="114300" lvl="1" indent="-114300" algn="l" defTabSz="577850">
            <a:lnSpc>
              <a:spcPct val="90000"/>
            </a:lnSpc>
            <a:spcBef>
              <a:spcPct val="0"/>
            </a:spcBef>
            <a:spcAft>
              <a:spcPct val="15000"/>
            </a:spcAft>
            <a:buChar char="••"/>
          </a:pPr>
          <a:r>
            <a:rPr lang="en-US" sz="1300" kern="1200" smtClean="0"/>
            <a:t>It is at this stage that diagnostic scripts and known error information can be most valuable in allowing earlier and accurate diagnosis</a:t>
          </a:r>
          <a:endParaRPr lang="en-US" sz="1300" kern="1200" dirty="0" smtClean="0"/>
        </a:p>
      </dsp:txBody>
      <dsp:txXfrm rot="-5400000">
        <a:off x="1146298" y="1496158"/>
        <a:ext cx="7031341" cy="960496"/>
      </dsp:txXfrm>
    </dsp:sp>
    <dsp:sp modelId="{15BFB780-7443-4006-9352-B306762AD2A6}">
      <dsp:nvSpPr>
        <dsp:cNvPr id="0" name=""/>
        <dsp:cNvSpPr/>
      </dsp:nvSpPr>
      <dsp:spPr>
        <a:xfrm rot="5400000">
          <a:off x="-245635" y="3133582"/>
          <a:ext cx="1637567" cy="1146297"/>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smtClean="0"/>
            <a:t>Escalation</a:t>
          </a:r>
          <a:endParaRPr lang="en-US" sz="1200" b="1" kern="1200" dirty="0" smtClean="0"/>
        </a:p>
      </dsp:txBody>
      <dsp:txXfrm rot="-5400000">
        <a:off x="1" y="3461096"/>
        <a:ext cx="1146297" cy="491270"/>
      </dsp:txXfrm>
    </dsp:sp>
    <dsp:sp modelId="{AB5FCF3E-3DA2-40B4-B97E-BBE93CB59DE7}">
      <dsp:nvSpPr>
        <dsp:cNvPr id="0" name=""/>
        <dsp:cNvSpPr/>
      </dsp:nvSpPr>
      <dsp:spPr>
        <a:xfrm rot="5400000">
          <a:off x="4155739" y="-121494"/>
          <a:ext cx="1064418" cy="7083302"/>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smtClean="0"/>
            <a:t>Ensures appropriate resources and skills are made available for both technical and managerial issues</a:t>
          </a:r>
          <a:endParaRPr lang="en-US" sz="1300" kern="1200" dirty="0" smtClean="0"/>
        </a:p>
        <a:p>
          <a:pPr marL="114300" lvl="1" indent="-114300" algn="l" defTabSz="577850">
            <a:lnSpc>
              <a:spcPct val="90000"/>
            </a:lnSpc>
            <a:spcBef>
              <a:spcPct val="0"/>
            </a:spcBef>
            <a:spcAft>
              <a:spcPct val="15000"/>
            </a:spcAft>
            <a:buChar char="••"/>
          </a:pPr>
          <a:r>
            <a:rPr lang="en-US" sz="1300" kern="1200" dirty="0" smtClean="0"/>
            <a:t>Two types – Functional &amp; Hierarchical</a:t>
          </a:r>
        </a:p>
        <a:p>
          <a:pPr marL="114300" lvl="1" indent="-114300" algn="l" defTabSz="577850">
            <a:lnSpc>
              <a:spcPct val="90000"/>
            </a:lnSpc>
            <a:spcBef>
              <a:spcPct val="0"/>
            </a:spcBef>
            <a:spcAft>
              <a:spcPct val="15000"/>
            </a:spcAft>
            <a:buChar char="••"/>
          </a:pPr>
          <a:r>
            <a:rPr lang="en-US" sz="1300" kern="1200" smtClean="0"/>
            <a:t>The Service Desk remains responsible for tracking progress, keeping users informed and ultimately for incident closure</a:t>
          </a:r>
          <a:endParaRPr lang="en-US" sz="1300" kern="1200" dirty="0" smtClean="0"/>
        </a:p>
      </dsp:txBody>
      <dsp:txXfrm rot="-5400000">
        <a:off x="1146298" y="2939908"/>
        <a:ext cx="7031341" cy="9604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25A64-E3EA-45EC-A015-29A090670D5B}">
      <dsp:nvSpPr>
        <dsp:cNvPr id="0" name=""/>
        <dsp:cNvSpPr/>
      </dsp:nvSpPr>
      <dsp:spPr>
        <a:xfrm rot="5400000">
          <a:off x="-245635" y="246082"/>
          <a:ext cx="1637567" cy="1146297"/>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t>Investigation and diagnosis</a:t>
          </a:r>
          <a:endParaRPr lang="en-US" sz="1300" kern="1200" dirty="0"/>
        </a:p>
      </dsp:txBody>
      <dsp:txXfrm rot="-5400000">
        <a:off x="1" y="573596"/>
        <a:ext cx="1146297" cy="491270"/>
      </dsp:txXfrm>
    </dsp:sp>
    <dsp:sp modelId="{DDC8689D-1BDB-420A-92C0-005E8C81EED1}">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Each of the support groups involved with the incident handling will investigate and diagnose what has gone wrong</a:t>
          </a:r>
        </a:p>
        <a:p>
          <a:pPr marL="57150" lvl="1" indent="-57150" algn="l" defTabSz="488950">
            <a:lnSpc>
              <a:spcPct val="90000"/>
            </a:lnSpc>
            <a:spcBef>
              <a:spcPct val="0"/>
            </a:spcBef>
            <a:spcAft>
              <a:spcPct val="15000"/>
            </a:spcAft>
            <a:buChar char="••"/>
          </a:pPr>
          <a:r>
            <a:rPr lang="en-US" sz="1100" kern="1200" dirty="0" smtClean="0"/>
            <a:t>All such activities should be fully documented in the incident record so that a complete historical record of all activities is maintained at all times</a:t>
          </a:r>
          <a:endParaRPr lang="en-US" sz="1100" kern="1200" dirty="0"/>
        </a:p>
      </dsp:txBody>
      <dsp:txXfrm rot="-5400000">
        <a:off x="1146298" y="52408"/>
        <a:ext cx="7031341" cy="960496"/>
      </dsp:txXfrm>
    </dsp:sp>
    <dsp:sp modelId="{799BD6B8-B440-4FBB-BA33-4BABF7F78E61}">
      <dsp:nvSpPr>
        <dsp:cNvPr id="0" name=""/>
        <dsp:cNvSpPr/>
      </dsp:nvSpPr>
      <dsp:spPr>
        <a:xfrm rot="5400000">
          <a:off x="-245635" y="1689832"/>
          <a:ext cx="1637567" cy="1146297"/>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t>Resolution and recovery</a:t>
          </a:r>
        </a:p>
      </dsp:txBody>
      <dsp:txXfrm rot="-5400000">
        <a:off x="1" y="2017346"/>
        <a:ext cx="1146297" cy="491270"/>
      </dsp:txXfrm>
    </dsp:sp>
    <dsp:sp modelId="{412AC491-8A42-4903-BA94-B326F62D52C1}">
      <dsp:nvSpPr>
        <dsp:cNvPr id="0" name=""/>
        <dsp:cNvSpPr/>
      </dsp:nvSpPr>
      <dsp:spPr>
        <a:xfrm rot="5400000">
          <a:off x="4155739" y="-1565244"/>
          <a:ext cx="1064418" cy="7083302"/>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smtClean="0"/>
            <a:t>The implementation of actions to resolve the situation</a:t>
          </a:r>
          <a:endParaRPr lang="en-US" sz="1100" kern="1200" dirty="0" smtClean="0"/>
        </a:p>
        <a:p>
          <a:pPr marL="57150" lvl="1" indent="-57150" algn="l" defTabSz="488950">
            <a:lnSpc>
              <a:spcPct val="90000"/>
            </a:lnSpc>
            <a:spcBef>
              <a:spcPct val="0"/>
            </a:spcBef>
            <a:spcAft>
              <a:spcPct val="15000"/>
            </a:spcAft>
            <a:buChar char="••"/>
          </a:pPr>
          <a:r>
            <a:rPr lang="en-US" sz="1100" kern="1200" smtClean="0"/>
            <a:t>Details of all actions undertaken must be recorded in the Incident Record</a:t>
          </a:r>
          <a:endParaRPr lang="en-US" sz="1100" kern="1200" dirty="0" smtClean="0"/>
        </a:p>
      </dsp:txBody>
      <dsp:txXfrm rot="-5400000">
        <a:off x="1146298" y="1496158"/>
        <a:ext cx="7031341" cy="960496"/>
      </dsp:txXfrm>
    </dsp:sp>
    <dsp:sp modelId="{8B917ED0-B684-4CD0-805B-70081B8981B0}">
      <dsp:nvSpPr>
        <dsp:cNvPr id="0" name=""/>
        <dsp:cNvSpPr/>
      </dsp:nvSpPr>
      <dsp:spPr>
        <a:xfrm rot="5400000">
          <a:off x="-245635" y="3133582"/>
          <a:ext cx="1637567" cy="1146297"/>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smtClean="0"/>
            <a:t>Closure </a:t>
          </a:r>
          <a:endParaRPr lang="en-US" sz="1300" b="1" kern="1200" dirty="0" smtClean="0"/>
        </a:p>
      </dsp:txBody>
      <dsp:txXfrm rot="-5400000">
        <a:off x="1" y="3461096"/>
        <a:ext cx="1146297" cy="491270"/>
      </dsp:txXfrm>
    </dsp:sp>
    <dsp:sp modelId="{08869891-7ECB-4A3A-8B43-CBD1933DFB7D}">
      <dsp:nvSpPr>
        <dsp:cNvPr id="0" name=""/>
        <dsp:cNvSpPr/>
      </dsp:nvSpPr>
      <dsp:spPr>
        <a:xfrm rot="5400000">
          <a:off x="4155739" y="-121494"/>
          <a:ext cx="1064418" cy="7083302"/>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The Service Desk will:</a:t>
          </a:r>
        </a:p>
        <a:p>
          <a:pPr marL="114300" lvl="2" indent="-57150" algn="l" defTabSz="488950">
            <a:lnSpc>
              <a:spcPct val="90000"/>
            </a:lnSpc>
            <a:spcBef>
              <a:spcPct val="0"/>
            </a:spcBef>
            <a:spcAft>
              <a:spcPct val="15000"/>
            </a:spcAft>
            <a:buChar char="••"/>
          </a:pPr>
          <a:r>
            <a:rPr lang="en-US" sz="1100" kern="1200" dirty="0" smtClean="0"/>
            <a:t>Check that the incident is fully resolved and that the users are satisfied and will to agree the incident can be closed</a:t>
          </a:r>
        </a:p>
        <a:p>
          <a:pPr marL="114300" lvl="2" indent="-57150" algn="l" defTabSz="488950">
            <a:lnSpc>
              <a:spcPct val="90000"/>
            </a:lnSpc>
            <a:spcBef>
              <a:spcPct val="0"/>
            </a:spcBef>
            <a:spcAft>
              <a:spcPct val="15000"/>
            </a:spcAft>
            <a:buChar char="••"/>
          </a:pPr>
          <a:r>
            <a:rPr lang="en-US" sz="1100" kern="1200" dirty="0" smtClean="0"/>
            <a:t>Chase any outstanding details and ensure that the incident record is fully documented so that full historic record at a sufficient level of detail is complete</a:t>
          </a:r>
        </a:p>
        <a:p>
          <a:pPr marL="114300" lvl="2" indent="-57150" algn="l" defTabSz="488950">
            <a:lnSpc>
              <a:spcPct val="90000"/>
            </a:lnSpc>
            <a:spcBef>
              <a:spcPct val="0"/>
            </a:spcBef>
            <a:spcAft>
              <a:spcPct val="15000"/>
            </a:spcAft>
            <a:buChar char="••"/>
          </a:pPr>
          <a:r>
            <a:rPr lang="en-US" sz="1100" kern="1200" dirty="0" smtClean="0"/>
            <a:t>Check and confirm that the incident categorization is correct</a:t>
          </a:r>
        </a:p>
      </dsp:txBody>
      <dsp:txXfrm rot="-5400000">
        <a:off x="1146298" y="2939908"/>
        <a:ext cx="7031341" cy="9604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2BA5C05-762E-4EC6-A27B-2646B7E77129}" type="slidenum">
              <a:rPr lang="en-US" smtClean="0"/>
              <a:t>‹#›</a:t>
            </a:fld>
            <a:endParaRPr lang="en-US"/>
          </a:p>
        </p:txBody>
      </p:sp>
    </p:spTree>
    <p:extLst>
      <p:ext uri="{BB962C8B-B14F-4D97-AF65-F5344CB8AC3E}">
        <p14:creationId xmlns:p14="http://schemas.microsoft.com/office/powerpoint/2010/main" val="3830564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708DB36-D5FC-E049-B0AB-4093B9364263}" type="slidenum">
              <a:rPr lang="en-US" smtClean="0"/>
              <a:t>‹#›</a:t>
            </a:fld>
            <a:endParaRPr lang="en-US"/>
          </a:p>
        </p:txBody>
      </p:sp>
    </p:spTree>
    <p:extLst>
      <p:ext uri="{BB962C8B-B14F-4D97-AF65-F5344CB8AC3E}">
        <p14:creationId xmlns:p14="http://schemas.microsoft.com/office/powerpoint/2010/main" val="21337906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730D6D5A-BD80-4435-AAAF-6B4D66642B10}"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730D6D5A-BD80-4435-AAAF-6B4D66642B10}" type="slidenum">
              <a:rPr lang="en-US" smtClean="0"/>
              <a:pPr>
                <a:defRPr/>
              </a:pPr>
              <a:t>31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lvl="1">
              <a:lnSpc>
                <a:spcPct val="90000"/>
              </a:lnSpc>
            </a:pPr>
            <a:r>
              <a:rPr lang="en-US" dirty="0" smtClean="0"/>
              <a:t>Although both Incidents and Service Requests are reported to the service desk, this does not mean that they are the same.</a:t>
            </a:r>
          </a:p>
          <a:p>
            <a:pPr lvl="1">
              <a:lnSpc>
                <a:spcPct val="90000"/>
              </a:lnSpc>
            </a:pPr>
            <a:r>
              <a:rPr lang="en-US" dirty="0" smtClean="0"/>
              <a:t>Service Request do not represent a disruption to agreed service, but are a way of meeting the customer’s needs.</a:t>
            </a:r>
          </a:p>
          <a:p>
            <a:pPr lvl="1">
              <a:lnSpc>
                <a:spcPct val="90000"/>
              </a:lnSpc>
            </a:pPr>
            <a:r>
              <a:rPr lang="en-US" dirty="0" smtClean="0"/>
              <a:t>Service Request are dealt with by Request Fulfillment process</a:t>
            </a:r>
          </a:p>
          <a:p>
            <a:endParaRPr lang="en-US"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35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lvl="1">
              <a:lnSpc>
                <a:spcPct val="90000"/>
              </a:lnSpc>
            </a:pPr>
            <a:r>
              <a:rPr lang="en-US" sz="2000" dirty="0" smtClean="0"/>
              <a:t>Multi-level categorization is available in most tools – usually to three or four levels of granularity. For example an incident may be categorized as: Hardware – Server – Memory Board</a:t>
            </a:r>
          </a:p>
          <a:p>
            <a:pPr lvl="1">
              <a:lnSpc>
                <a:spcPct val="90000"/>
              </a:lnSpc>
            </a:pPr>
            <a:r>
              <a:rPr lang="en-US" sz="2000" dirty="0" smtClean="0"/>
              <a:t>It is important that the categorization of the incident is checked, and updated if necessary, at call closure time</a:t>
            </a:r>
            <a:endParaRPr lang="en-US"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39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a:lnSpc>
                <a:spcPct val="90000"/>
              </a:lnSpc>
            </a:pPr>
            <a:r>
              <a:rPr lang="en-US" sz="2400" b="1" dirty="0" smtClean="0"/>
              <a:t>Prioritization (&amp; Major Incidents?)</a:t>
            </a:r>
          </a:p>
          <a:p>
            <a:pPr lvl="1">
              <a:lnSpc>
                <a:spcPct val="90000"/>
              </a:lnSpc>
            </a:pPr>
            <a:r>
              <a:rPr lang="en-US" sz="2000" dirty="0" smtClean="0"/>
              <a:t>Factors that can also contribute to impact levels are such things as :</a:t>
            </a:r>
          </a:p>
          <a:p>
            <a:pPr lvl="2">
              <a:lnSpc>
                <a:spcPct val="90000"/>
              </a:lnSpc>
            </a:pPr>
            <a:r>
              <a:rPr lang="en-US" sz="1800" dirty="0" smtClean="0"/>
              <a:t>Risk to life or limb</a:t>
            </a:r>
          </a:p>
          <a:p>
            <a:pPr lvl="2">
              <a:lnSpc>
                <a:spcPct val="90000"/>
              </a:lnSpc>
            </a:pPr>
            <a:r>
              <a:rPr lang="en-US" sz="1800" dirty="0" smtClean="0"/>
              <a:t>Number of users affected</a:t>
            </a:r>
          </a:p>
          <a:p>
            <a:pPr lvl="2">
              <a:lnSpc>
                <a:spcPct val="90000"/>
              </a:lnSpc>
            </a:pPr>
            <a:r>
              <a:rPr lang="en-US" sz="1800" dirty="0" smtClean="0"/>
              <a:t>The number of services effected – may be multiple services</a:t>
            </a:r>
          </a:p>
          <a:p>
            <a:pPr lvl="2">
              <a:lnSpc>
                <a:spcPct val="90000"/>
              </a:lnSpc>
            </a:pPr>
            <a:r>
              <a:rPr lang="en-US" sz="1800" dirty="0" smtClean="0"/>
              <a:t>The level of financial losses</a:t>
            </a:r>
          </a:p>
          <a:p>
            <a:pPr lvl="2">
              <a:lnSpc>
                <a:spcPct val="90000"/>
              </a:lnSpc>
            </a:pPr>
            <a:r>
              <a:rPr lang="en-US" sz="1800" dirty="0" smtClean="0"/>
              <a:t>Effect on business reputation</a:t>
            </a:r>
          </a:p>
          <a:p>
            <a:pPr lvl="2">
              <a:lnSpc>
                <a:spcPct val="90000"/>
              </a:lnSpc>
            </a:pPr>
            <a:r>
              <a:rPr lang="en-US" sz="1800" dirty="0" smtClean="0"/>
              <a:t>Regulatory or legislative breaches</a:t>
            </a:r>
          </a:p>
          <a:p>
            <a:pPr>
              <a:lnSpc>
                <a:spcPct val="80000"/>
              </a:lnSpc>
            </a:pPr>
            <a:r>
              <a:rPr lang="en-US" sz="2000" b="1" dirty="0" smtClean="0"/>
              <a:t>Escalation</a:t>
            </a:r>
          </a:p>
          <a:p>
            <a:pPr lvl="1">
              <a:lnSpc>
                <a:spcPct val="80000"/>
              </a:lnSpc>
            </a:pPr>
            <a:r>
              <a:rPr lang="en-US" sz="1800" dirty="0" smtClean="0"/>
              <a:t>Note: Incident ownership remains with the Service Desk! Regardless of where an incident is referred to during its life, ownership of the incident remains with the service desk at all times</a:t>
            </a:r>
          </a:p>
          <a:p>
            <a:pPr lvl="1">
              <a:lnSpc>
                <a:spcPct val="90000"/>
              </a:lnSpc>
            </a:pPr>
            <a:endParaRPr lang="en-US"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40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a:lnSpc>
                <a:spcPct val="90000"/>
              </a:lnSpc>
            </a:pPr>
            <a:r>
              <a:rPr lang="en-US" sz="2400" b="1" dirty="0" smtClean="0"/>
              <a:t>Investigation and diagnosis</a:t>
            </a:r>
          </a:p>
          <a:p>
            <a:pPr lvl="1">
              <a:lnSpc>
                <a:spcPct val="90000"/>
              </a:lnSpc>
            </a:pPr>
            <a:r>
              <a:rPr lang="en-US" sz="2000" dirty="0" smtClean="0"/>
              <a:t>Each of the support groups involved with the incident handling will investigate and diagnose what has gone wrong</a:t>
            </a:r>
          </a:p>
          <a:p>
            <a:pPr lvl="1">
              <a:lnSpc>
                <a:spcPct val="90000"/>
              </a:lnSpc>
            </a:pPr>
            <a:r>
              <a:rPr lang="en-US" sz="2000" dirty="0" smtClean="0"/>
              <a:t>All such activities (including details of any action taken to try and resolve or re-create the incident) should be fully documented in the incident record so that a complete historical record of all activities is maintained at all times.</a:t>
            </a:r>
          </a:p>
          <a:p>
            <a:pPr lvl="1">
              <a:lnSpc>
                <a:spcPct val="90000"/>
              </a:lnSpc>
            </a:pPr>
            <a:r>
              <a:rPr lang="en-US" sz="2000" dirty="0" smtClean="0"/>
              <a:t>Investigation is likely to include such actions as:</a:t>
            </a:r>
          </a:p>
          <a:p>
            <a:pPr lvl="2">
              <a:lnSpc>
                <a:spcPct val="90000"/>
              </a:lnSpc>
            </a:pPr>
            <a:r>
              <a:rPr lang="en-US" sz="1800" dirty="0" smtClean="0"/>
              <a:t>Knowledge searches looking for previous occurrences by searching previous incident/problem record and/or known error databases or manufacturers/suppliers error logs or knowledge databases</a:t>
            </a:r>
          </a:p>
          <a:p>
            <a:pPr lvl="1">
              <a:lnSpc>
                <a:spcPct val="90000"/>
              </a:lnSpc>
            </a:pPr>
            <a:endParaRPr lang="en-US"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41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en-US" dirty="0" smtClean="0"/>
              <a:t>A mixture of Metrics will be required to judge the efficiency and effectiveness of the incident management process, and its operation</a:t>
            </a:r>
            <a:endParaRPr lang="en-US"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44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730D6D5A-BD80-4435-AAAF-6B4D66642B10}" type="slidenum">
              <a:rPr lang="en-US" smtClean="0"/>
              <a:pPr>
                <a:defRPr/>
              </a:pPr>
              <a:t>50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730D6D5A-BD80-4435-AAAF-6B4D66642B10}" type="slidenum">
              <a:rPr lang="en-US" smtClean="0"/>
              <a:pPr>
                <a:defRPr/>
              </a:pPr>
              <a:t>54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en-US" sz="1200" dirty="0" smtClean="0"/>
              <a:t>There are a number of useful problem solving techniques that can be used to help diagnose and resolve problems </a:t>
            </a:r>
            <a:endParaRPr lang="en-US"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70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en-US" dirty="0" smtClean="0"/>
              <a:t>A mixture of Metric will be required to judge the efficiency and effectiveness of the Problem Management process, and its operation</a:t>
            </a:r>
            <a:endParaRPr lang="en-US"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73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730D6D5A-BD80-4435-AAAF-6B4D66642B10}" type="slidenum">
              <a:rPr lang="en-US" smtClean="0"/>
              <a:pPr>
                <a:defRPr/>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730D6D5A-BD80-4435-AAAF-6B4D66642B10}" type="slidenum">
              <a:rPr lang="en-US" smtClean="0"/>
              <a:pPr>
                <a:defRPr/>
              </a:pPr>
              <a:t>77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730D6D5A-BD80-4435-AAAF-6B4D66642B10}" type="slidenum">
              <a:rPr lang="en-US" smtClean="0"/>
              <a:pPr>
                <a:defRPr/>
              </a:pPr>
              <a:t>82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a:buFont typeface="Arial" pitchFamily="34" charset="0"/>
              <a:buChar char="•"/>
            </a:pP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One activity could be performed by several teams or departments, e.g. If</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an organization has five major Application Support departments, each</a:t>
            </a:r>
          </a:p>
          <a:p>
            <a:r>
              <a:rPr lang="en-US" sz="1200" kern="1200" baseline="0" dirty="0" smtClean="0">
                <a:solidFill>
                  <a:schemeClr val="tx1"/>
                </a:solidFill>
                <a:latin typeface="+mn-lt"/>
                <a:ea typeface="+mn-ea"/>
                <a:cs typeface="+mn-cs"/>
              </a:rPr>
              <a:t>supporting a different set of applications, each of these departments could</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perform Database Administration for ‘its’ applications</a:t>
            </a:r>
          </a:p>
          <a:p>
            <a:r>
              <a:rPr lang="en-US" sz="1200" kern="1200" baseline="0" dirty="0" smtClean="0">
                <a:solidFill>
                  <a:schemeClr val="tx1"/>
                </a:solidFill>
                <a:latin typeface="+mn-lt"/>
                <a:ea typeface="+mn-ea"/>
                <a:cs typeface="+mn-cs"/>
              </a:rPr>
              <a:t>• One department could perform several activities, e.g. the Network</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Management Department could be responsible for managing the network,</a:t>
            </a:r>
          </a:p>
          <a:p>
            <a:r>
              <a:rPr lang="en-US" sz="1200" kern="1200" baseline="0" dirty="0" smtClean="0">
                <a:solidFill>
                  <a:schemeClr val="tx1"/>
                </a:solidFill>
                <a:latin typeface="+mn-lt"/>
                <a:ea typeface="+mn-ea"/>
                <a:cs typeface="+mn-cs"/>
              </a:rPr>
              <a:t>Directory Services Management and Server Management</a:t>
            </a:r>
          </a:p>
          <a:p>
            <a:r>
              <a:rPr lang="en-US" sz="1200" kern="1200" baseline="0" dirty="0" smtClean="0">
                <a:solidFill>
                  <a:schemeClr val="tx1"/>
                </a:solidFill>
                <a:latin typeface="+mn-lt"/>
                <a:ea typeface="+mn-ea"/>
                <a:cs typeface="+mn-cs"/>
              </a:rPr>
              <a:t>• An activity could be performed by groups, e.g. Security Administration can</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be performed by any person with responsibility for managing an</a:t>
            </a:r>
          </a:p>
          <a:p>
            <a:r>
              <a:rPr lang="en-US" sz="1200" kern="1200" baseline="0" dirty="0" smtClean="0">
                <a:solidFill>
                  <a:schemeClr val="tx1"/>
                </a:solidFill>
                <a:latin typeface="+mn-lt"/>
                <a:ea typeface="+mn-ea"/>
                <a:cs typeface="+mn-cs"/>
              </a:rPr>
              <a:t>application, server, middleware or desktop.</a:t>
            </a:r>
            <a:endParaRPr lang="id-ID"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84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en-US" sz="1200" kern="1200" baseline="0" dirty="0" smtClean="0">
                <a:solidFill>
                  <a:schemeClr val="tx1"/>
                </a:solidFill>
                <a:latin typeface="+mn-lt"/>
                <a:ea typeface="+mn-ea"/>
                <a:cs typeface="+mn-cs"/>
              </a:rPr>
              <a:t>• The size and location of the organization. Smaller, less distributed</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organizations will tend to combine these functions, whereas large,</a:t>
            </a:r>
          </a:p>
          <a:p>
            <a:r>
              <a:rPr lang="en-US" sz="1200" kern="1200" baseline="0" dirty="0" smtClean="0">
                <a:solidFill>
                  <a:schemeClr val="tx1"/>
                </a:solidFill>
                <a:latin typeface="+mn-lt"/>
                <a:ea typeface="+mn-ea"/>
                <a:cs typeface="+mn-cs"/>
              </a:rPr>
              <a:t>decentralized organizations may have several teams or departments</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performing the same activity (e.g. per region).</a:t>
            </a:r>
          </a:p>
          <a:p>
            <a:r>
              <a:rPr lang="en-US" sz="1200" kern="1200" baseline="0" dirty="0" smtClean="0">
                <a:solidFill>
                  <a:schemeClr val="tx1"/>
                </a:solidFill>
                <a:latin typeface="+mn-lt"/>
                <a:ea typeface="+mn-ea"/>
                <a:cs typeface="+mn-cs"/>
              </a:rPr>
              <a:t>• The complexity of technology used in the organization. The higher the</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number of different technologies used, the more likely there are to be</a:t>
            </a:r>
          </a:p>
          <a:p>
            <a:r>
              <a:rPr lang="en-US" sz="1200" kern="1200" baseline="0" dirty="0" smtClean="0">
                <a:solidFill>
                  <a:schemeClr val="tx1"/>
                </a:solidFill>
                <a:latin typeface="+mn-lt"/>
                <a:ea typeface="+mn-ea"/>
                <a:cs typeface="+mn-cs"/>
              </a:rPr>
              <a:t>several different teams, each doing something similar, but in a different</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context (e.g. UNIX Server Management and Windows Server</a:t>
            </a:r>
          </a:p>
          <a:p>
            <a:r>
              <a:rPr lang="id-ID" sz="1200" kern="1200" baseline="0" dirty="0" smtClean="0">
                <a:solidFill>
                  <a:schemeClr val="tx1"/>
                </a:solidFill>
                <a:latin typeface="+mn-lt"/>
                <a:ea typeface="+mn-ea"/>
                <a:cs typeface="+mn-cs"/>
              </a:rPr>
              <a:t>Management).</a:t>
            </a:r>
          </a:p>
          <a:p>
            <a:r>
              <a:rPr lang="en-US" sz="1200" kern="1200" baseline="0" dirty="0" smtClean="0">
                <a:solidFill>
                  <a:schemeClr val="tx1"/>
                </a:solidFill>
                <a:latin typeface="+mn-lt"/>
                <a:ea typeface="+mn-ea"/>
                <a:cs typeface="+mn-cs"/>
              </a:rPr>
              <a:t>• The availability of skills. Where technical skills are scarce, it is common for</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organizations to use generalists to perform multiple groups of activities –</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although, in some cases, security considerations make this very difficult.</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For example, an organization working on classified or secret projects may</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have to hire expensive, specialized resources even when that means</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relocating them or contracting through security-cleared vendors.</a:t>
            </a:r>
          </a:p>
          <a:p>
            <a:r>
              <a:rPr lang="en-US" sz="1200" kern="1200" baseline="0" dirty="0" smtClean="0">
                <a:solidFill>
                  <a:schemeClr val="tx1"/>
                </a:solidFill>
                <a:latin typeface="+mn-lt"/>
                <a:ea typeface="+mn-ea"/>
                <a:cs typeface="+mn-cs"/>
              </a:rPr>
              <a:t>• The culture of the organization. Some organizations prefer to work in</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highly specialized environments, while others tend to prefer the flexibility</a:t>
            </a:r>
          </a:p>
          <a:p>
            <a:r>
              <a:rPr lang="id-ID" sz="1200" kern="1200" baseline="0" dirty="0" smtClean="0">
                <a:solidFill>
                  <a:schemeClr val="tx1"/>
                </a:solidFill>
                <a:latin typeface="+mn-lt"/>
                <a:ea typeface="+mn-ea"/>
                <a:cs typeface="+mn-cs"/>
              </a:rPr>
              <a:t>of generalist staff.</a:t>
            </a:r>
          </a:p>
          <a:p>
            <a:r>
              <a:rPr lang="en-US" sz="1200" kern="1200" baseline="0" dirty="0" smtClean="0">
                <a:solidFill>
                  <a:schemeClr val="tx1"/>
                </a:solidFill>
                <a:latin typeface="+mn-lt"/>
                <a:ea typeface="+mn-ea"/>
                <a:cs typeface="+mn-cs"/>
              </a:rPr>
              <a:t>• The financial situation of the organization will determine how many people,</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with what type of skill, can be employed and how they will be organized.</a:t>
            </a:r>
            <a:endParaRPr lang="id-ID"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85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en-US" sz="1200" kern="1200" baseline="0" dirty="0" smtClean="0">
                <a:solidFill>
                  <a:schemeClr val="tx1"/>
                </a:solidFill>
                <a:latin typeface="+mn-lt"/>
                <a:ea typeface="+mn-ea"/>
                <a:cs typeface="+mn-cs"/>
              </a:rPr>
              <a:t>In some cases, e.g. where detailed technical support is offered</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to users on the first call, it may be necessary for Technical or Application</a:t>
            </a:r>
          </a:p>
          <a:p>
            <a:r>
              <a:rPr lang="en-US" sz="1200" kern="1200" baseline="0" dirty="0" smtClean="0">
                <a:solidFill>
                  <a:schemeClr val="tx1"/>
                </a:solidFill>
                <a:latin typeface="+mn-lt"/>
                <a:ea typeface="+mn-ea"/>
                <a:cs typeface="+mn-cs"/>
              </a:rPr>
              <a:t>Management staff to be on the Service Desk. </a:t>
            </a:r>
            <a:endParaRPr lang="id-ID"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does not mean that the</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Service Desk becomes part of </a:t>
            </a:r>
            <a:r>
              <a:rPr lang="en-US" sz="1200" kern="1200" baseline="0" dirty="0" err="1" smtClean="0">
                <a:solidFill>
                  <a:schemeClr val="tx1"/>
                </a:solidFill>
                <a:latin typeface="+mn-lt"/>
                <a:ea typeface="+mn-ea"/>
                <a:cs typeface="+mn-cs"/>
              </a:rPr>
              <a:t>theTechnical</a:t>
            </a:r>
            <a:r>
              <a:rPr lang="en-US" sz="1200" kern="1200" baseline="0" dirty="0" smtClean="0">
                <a:solidFill>
                  <a:schemeClr val="tx1"/>
                </a:solidFill>
                <a:latin typeface="+mn-lt"/>
                <a:ea typeface="+mn-ea"/>
                <a:cs typeface="+mn-cs"/>
              </a:rPr>
              <a:t> Management function. In fact,</a:t>
            </a:r>
          </a:p>
          <a:p>
            <a:r>
              <a:rPr lang="en-US" sz="1200" kern="1200" baseline="0" dirty="0" smtClean="0">
                <a:solidFill>
                  <a:schemeClr val="tx1"/>
                </a:solidFill>
                <a:latin typeface="+mn-lt"/>
                <a:ea typeface="+mn-ea"/>
                <a:cs typeface="+mn-cs"/>
              </a:rPr>
              <a:t>while they are on the Service Desk, they cease to be a part of the</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Technical Management or Application Management functions and become</a:t>
            </a:r>
          </a:p>
          <a:p>
            <a:r>
              <a:rPr lang="en-US" sz="1200" kern="1200" baseline="0" dirty="0" smtClean="0">
                <a:solidFill>
                  <a:schemeClr val="tx1"/>
                </a:solidFill>
                <a:latin typeface="+mn-lt"/>
                <a:ea typeface="+mn-ea"/>
                <a:cs typeface="+mn-cs"/>
              </a:rPr>
              <a:t>part of the Service Desk, even if only temporarily</a:t>
            </a:r>
            <a:endParaRPr lang="id-ID"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86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257300" y="720725"/>
            <a:ext cx="4800600" cy="3600450"/>
          </a:xfrm>
          <a:prstGeom prst="rect">
            <a:avLst/>
          </a:prstGeom>
          <a:ln/>
        </p:spPr>
      </p:sp>
      <p:sp>
        <p:nvSpPr>
          <p:cNvPr id="45059" name="Rectangle 3"/>
          <p:cNvSpPr>
            <a:spLocks noGrp="1" noChangeArrowheads="1"/>
          </p:cNvSpPr>
          <p:nvPr>
            <p:ph type="body" idx="1"/>
          </p:nvPr>
        </p:nvSpPr>
        <p:spPr>
          <a:xfrm>
            <a:off x="731346" y="4560878"/>
            <a:ext cx="5852508" cy="4319618"/>
          </a:xfrm>
          <a:prstGeom prst="rect">
            <a:avLst/>
          </a:prstGeom>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257300" y="720725"/>
            <a:ext cx="4800600" cy="3600450"/>
          </a:xfrm>
          <a:prstGeom prst="rect">
            <a:avLst/>
          </a:prstGeom>
          <a:ln/>
        </p:spPr>
      </p:sp>
      <p:sp>
        <p:nvSpPr>
          <p:cNvPr id="46083" name="Rectangle 3"/>
          <p:cNvSpPr>
            <a:spLocks noGrp="1" noChangeArrowheads="1"/>
          </p:cNvSpPr>
          <p:nvPr>
            <p:ph type="body" idx="1"/>
          </p:nvPr>
        </p:nvSpPr>
        <p:spPr>
          <a:xfrm>
            <a:off x="731346" y="4560878"/>
            <a:ext cx="5852508" cy="4319618"/>
          </a:xfrm>
          <a:prstGeom prst="rect">
            <a:avLst/>
          </a:prstGeom>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257300" y="720725"/>
            <a:ext cx="4800600" cy="3600450"/>
          </a:xfrm>
          <a:prstGeom prst="rect">
            <a:avLst/>
          </a:prstGeom>
          <a:ln/>
        </p:spPr>
      </p:sp>
      <p:sp>
        <p:nvSpPr>
          <p:cNvPr id="47107" name="Notes Placeholder 2"/>
          <p:cNvSpPr>
            <a:spLocks noGrp="1"/>
          </p:cNvSpPr>
          <p:nvPr>
            <p:ph type="body" idx="1"/>
          </p:nvPr>
        </p:nvSpPr>
        <p:spPr>
          <a:xfrm>
            <a:off x="731346" y="4560878"/>
            <a:ext cx="5852508" cy="4319618"/>
          </a:xfrm>
          <a:prstGeom prst="rect">
            <a:avLst/>
          </a:prstGeom>
          <a:noFill/>
          <a:ln/>
        </p:spPr>
        <p:txBody>
          <a:bodyPr/>
          <a:lstStyle/>
          <a:p>
            <a:endParaRPr lang="en-US" smtClean="0"/>
          </a:p>
        </p:txBody>
      </p:sp>
      <p:sp>
        <p:nvSpPr>
          <p:cNvPr id="47108" name="Slide Number Placeholder 3"/>
          <p:cNvSpPr>
            <a:spLocks noGrp="1"/>
          </p:cNvSpPr>
          <p:nvPr>
            <p:ph type="sldNum" sz="quarter" idx="5"/>
          </p:nvPr>
        </p:nvSpPr>
        <p:spPr>
          <a:noFill/>
        </p:spPr>
        <p:txBody>
          <a:bodyPr/>
          <a:lstStyle/>
          <a:p>
            <a:fld id="{6F2FF5DF-8A90-429B-B678-528FAB13E3C4}" type="slidenum">
              <a:rPr lang="en-US" smtClean="0"/>
              <a:pPr/>
              <a:t>92</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257300" y="720725"/>
            <a:ext cx="4800600" cy="3600450"/>
          </a:xfrm>
          <a:prstGeom prst="rect">
            <a:avLst/>
          </a:prstGeom>
          <a:ln/>
        </p:spPr>
      </p:sp>
      <p:sp>
        <p:nvSpPr>
          <p:cNvPr id="48131" name="Rectangle 3"/>
          <p:cNvSpPr>
            <a:spLocks noGrp="1" noChangeArrowheads="1"/>
          </p:cNvSpPr>
          <p:nvPr>
            <p:ph type="body" idx="1"/>
          </p:nvPr>
        </p:nvSpPr>
        <p:spPr>
          <a:xfrm>
            <a:off x="731346" y="4560878"/>
            <a:ext cx="5852508" cy="4319618"/>
          </a:xfrm>
          <a:prstGeom prst="rect">
            <a:avLst/>
          </a:prstGeom>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endParaRPr lang="id-ID"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98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A4D42C82-D492-409D-A8B1-FCE0E061307E}" type="slidenum">
              <a:rPr lang="en-GB"/>
              <a:pPr/>
              <a:t>7</a:t>
            </a:fld>
            <a:endParaRPr lang="en-GB"/>
          </a:p>
        </p:txBody>
      </p:sp>
      <p:sp>
        <p:nvSpPr>
          <p:cNvPr id="168961" name="Text Box 1"/>
          <p:cNvSpPr txBox="1">
            <a:spLocks noChangeArrowheads="1"/>
          </p:cNvSpPr>
          <p:nvPr/>
        </p:nvSpPr>
        <p:spPr bwMode="auto">
          <a:xfrm>
            <a:off x="1219201" y="720090"/>
            <a:ext cx="4876800" cy="360045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68962" name="Rectangle 2"/>
          <p:cNvSpPr txBox="1">
            <a:spLocks noGrp="1" noChangeArrowheads="1"/>
          </p:cNvSpPr>
          <p:nvPr>
            <p:ph type="body"/>
          </p:nvPr>
        </p:nvSpPr>
        <p:spPr bwMode="auto">
          <a:xfrm>
            <a:off x="731521" y="4560571"/>
            <a:ext cx="5850467" cy="4320540"/>
          </a:xfrm>
          <a:prstGeom prst="rect">
            <a:avLst/>
          </a:prstGeom>
          <a:noFill/>
          <a:ln>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a:buFont typeface="Arial" pitchFamily="34" charset="0"/>
              <a:buChar char="•"/>
            </a:pP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IT Operations Control, which is generally staffed by shifts of</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operators and which ensures that routine operational tasks are</a:t>
            </a:r>
          </a:p>
          <a:p>
            <a:r>
              <a:rPr lang="en-US" sz="1200" kern="1200" baseline="0" dirty="0" smtClean="0">
                <a:solidFill>
                  <a:schemeClr val="tx1"/>
                </a:solidFill>
                <a:latin typeface="+mn-lt"/>
                <a:ea typeface="+mn-ea"/>
                <a:cs typeface="+mn-cs"/>
              </a:rPr>
              <a:t>carried out. IT Operations Control will also provide centralized</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monitoring and control activities, usually using an Operations</a:t>
            </a:r>
          </a:p>
          <a:p>
            <a:r>
              <a:rPr lang="en-US" sz="1200" kern="1200" baseline="0" dirty="0" smtClean="0">
                <a:solidFill>
                  <a:schemeClr val="tx1"/>
                </a:solidFill>
                <a:latin typeface="+mn-lt"/>
                <a:ea typeface="+mn-ea"/>
                <a:cs typeface="+mn-cs"/>
              </a:rPr>
              <a:t>Bridge or Network Operations Centre.</a:t>
            </a:r>
          </a:p>
          <a:p>
            <a:r>
              <a:rPr lang="en-US" sz="1200" kern="1200" baseline="0" dirty="0" smtClean="0">
                <a:solidFill>
                  <a:schemeClr val="tx1"/>
                </a:solidFill>
                <a:latin typeface="+mn-lt"/>
                <a:ea typeface="+mn-ea"/>
                <a:cs typeface="+mn-cs"/>
              </a:rPr>
              <a:t>• Facilities Management refers to the management of the physical IT</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environment, usually Data </a:t>
            </a:r>
            <a:r>
              <a:rPr lang="en-US" sz="1200" kern="1200" baseline="0" dirty="0" err="1" smtClean="0">
                <a:solidFill>
                  <a:schemeClr val="tx1"/>
                </a:solidFill>
                <a:latin typeface="+mn-lt"/>
                <a:ea typeface="+mn-ea"/>
                <a:cs typeface="+mn-cs"/>
              </a:rPr>
              <a:t>Centres</a:t>
            </a:r>
            <a:r>
              <a:rPr lang="en-US" sz="1200" kern="1200" baseline="0" dirty="0" smtClean="0">
                <a:solidFill>
                  <a:schemeClr val="tx1"/>
                </a:solidFill>
                <a:latin typeface="+mn-lt"/>
                <a:ea typeface="+mn-ea"/>
                <a:cs typeface="+mn-cs"/>
              </a:rPr>
              <a:t> or computer rooms. In many</a:t>
            </a:r>
          </a:p>
          <a:p>
            <a:r>
              <a:rPr lang="en-US" sz="1200" kern="1200" baseline="0" dirty="0" smtClean="0">
                <a:solidFill>
                  <a:schemeClr val="tx1"/>
                </a:solidFill>
                <a:latin typeface="+mn-lt"/>
                <a:ea typeface="+mn-ea"/>
                <a:cs typeface="+mn-cs"/>
              </a:rPr>
              <a:t>organizations Technical and Application Management are </a:t>
            </a:r>
            <a:r>
              <a:rPr lang="en-US" sz="1200" kern="1200" baseline="0" dirty="0" err="1" smtClean="0">
                <a:solidFill>
                  <a:schemeClr val="tx1"/>
                </a:solidFill>
                <a:latin typeface="+mn-lt"/>
                <a:ea typeface="+mn-ea"/>
                <a:cs typeface="+mn-cs"/>
              </a:rPr>
              <a:t>colocated</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with IT Operations in large Data </a:t>
            </a:r>
            <a:r>
              <a:rPr lang="en-US" sz="1200" kern="1200" baseline="0" dirty="0" err="1" smtClean="0">
                <a:solidFill>
                  <a:schemeClr val="tx1"/>
                </a:solidFill>
                <a:latin typeface="+mn-lt"/>
                <a:ea typeface="+mn-ea"/>
                <a:cs typeface="+mn-cs"/>
              </a:rPr>
              <a:t>Centres</a:t>
            </a:r>
            <a:r>
              <a:rPr lang="en-US" sz="1200" kern="1200" baseline="0" dirty="0" smtClean="0">
                <a:solidFill>
                  <a:schemeClr val="tx1"/>
                </a:solidFill>
                <a:latin typeface="+mn-lt"/>
                <a:ea typeface="+mn-ea"/>
                <a:cs typeface="+mn-cs"/>
              </a:rPr>
              <a:t>. </a:t>
            </a:r>
            <a:endParaRPr lang="id-ID"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some</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organizations many physical components of the IT Infrastructure</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have been outsourced and Facilities Management may include the</a:t>
            </a:r>
          </a:p>
          <a:p>
            <a:r>
              <a:rPr lang="en-US" sz="1200" kern="1200" baseline="0" dirty="0" smtClean="0">
                <a:solidFill>
                  <a:schemeClr val="tx1"/>
                </a:solidFill>
                <a:latin typeface="+mn-lt"/>
                <a:ea typeface="+mn-ea"/>
                <a:cs typeface="+mn-cs"/>
              </a:rPr>
              <a:t>management of the outsourcing contracts.</a:t>
            </a:r>
            <a:endParaRPr lang="id-ID" dirty="0" smtClean="0"/>
          </a:p>
          <a:p>
            <a:endParaRPr lang="id-ID"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99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In many organizations Application Management departments have staff</a:t>
            </a:r>
            <a:r>
              <a:rPr lang="id-ID" sz="1200" dirty="0" smtClean="0"/>
              <a:t> </a:t>
            </a:r>
            <a:r>
              <a:rPr lang="en-US" sz="1200" dirty="0" smtClean="0"/>
              <a:t>who perform daily operations for those applications</a:t>
            </a:r>
            <a:endParaRPr lang="id-ID" sz="1200" dirty="0" smtClean="0"/>
          </a:p>
          <a:p>
            <a:endParaRPr lang="id-ID"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100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en-US" sz="1200" kern="1200" baseline="0" dirty="0" smtClean="0">
                <a:solidFill>
                  <a:schemeClr val="tx1"/>
                </a:solidFill>
                <a:latin typeface="+mn-lt"/>
                <a:ea typeface="+mn-ea"/>
                <a:cs typeface="+mn-cs"/>
              </a:rPr>
              <a:t>• Application sizing and workload forecasts </a:t>
            </a:r>
          </a:p>
          <a:p>
            <a:r>
              <a:rPr lang="id-ID" sz="1200" kern="1200" baseline="0" dirty="0" smtClean="0">
                <a:solidFill>
                  <a:schemeClr val="tx1"/>
                </a:solidFill>
                <a:latin typeface="+mn-lt"/>
                <a:ea typeface="+mn-ea"/>
                <a:cs typeface="+mn-cs"/>
              </a:rPr>
              <a:t>• Specification of manageability requirements</a:t>
            </a:r>
          </a:p>
          <a:p>
            <a:r>
              <a:rPr lang="en-US" sz="1200" kern="1200" baseline="0" dirty="0" smtClean="0">
                <a:solidFill>
                  <a:schemeClr val="tx1"/>
                </a:solidFill>
                <a:latin typeface="+mn-lt"/>
                <a:ea typeface="+mn-ea"/>
                <a:cs typeface="+mn-cs"/>
              </a:rPr>
              <a:t>• Identification of ongoing operational costs</a:t>
            </a:r>
          </a:p>
          <a:p>
            <a:r>
              <a:rPr lang="en-US" sz="1200" kern="1200" baseline="0" dirty="0" smtClean="0">
                <a:solidFill>
                  <a:schemeClr val="tx1"/>
                </a:solidFill>
                <a:latin typeface="+mn-lt"/>
                <a:ea typeface="+mn-ea"/>
                <a:cs typeface="+mn-cs"/>
              </a:rPr>
              <a:t>• Data access requirements for reporting or integration into other</a:t>
            </a:r>
            <a:r>
              <a:rPr lang="id-ID" sz="1200" kern="1200" baseline="0" dirty="0" smtClean="0">
                <a:solidFill>
                  <a:schemeClr val="tx1"/>
                </a:solidFill>
                <a:latin typeface="+mn-lt"/>
                <a:ea typeface="+mn-ea"/>
                <a:cs typeface="+mn-cs"/>
              </a:rPr>
              <a:t> applications</a:t>
            </a:r>
          </a:p>
          <a:p>
            <a:r>
              <a:rPr lang="en-US" sz="1200" kern="1200" baseline="0" dirty="0" smtClean="0">
                <a:solidFill>
                  <a:schemeClr val="tx1"/>
                </a:solidFill>
                <a:latin typeface="+mn-lt"/>
                <a:ea typeface="+mn-ea"/>
                <a:cs typeface="+mn-cs"/>
              </a:rPr>
              <a:t>• Investigating to what extent the required functionality can be met by</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existing tools – and how much customization will be required to achieve</a:t>
            </a:r>
          </a:p>
          <a:p>
            <a:r>
              <a:rPr lang="id-ID" sz="1200" kern="1200" baseline="0" dirty="0" smtClean="0">
                <a:solidFill>
                  <a:schemeClr val="tx1"/>
                </a:solidFill>
                <a:latin typeface="+mn-lt"/>
                <a:ea typeface="+mn-ea"/>
                <a:cs typeface="+mn-cs"/>
              </a:rPr>
              <a:t>this</a:t>
            </a:r>
          </a:p>
          <a:p>
            <a:r>
              <a:rPr lang="en-US" sz="1200" kern="1200" baseline="0" dirty="0" smtClean="0">
                <a:solidFill>
                  <a:schemeClr val="tx1"/>
                </a:solidFill>
                <a:latin typeface="+mn-lt"/>
                <a:ea typeface="+mn-ea"/>
                <a:cs typeface="+mn-cs"/>
              </a:rPr>
              <a:t>• Estimating the cost of customization</a:t>
            </a:r>
          </a:p>
          <a:p>
            <a:r>
              <a:rPr lang="en-US" sz="1200" kern="1200" baseline="0" dirty="0" smtClean="0">
                <a:solidFill>
                  <a:schemeClr val="tx1"/>
                </a:solidFill>
                <a:latin typeface="+mn-lt"/>
                <a:ea typeface="+mn-ea"/>
                <a:cs typeface="+mn-cs"/>
              </a:rPr>
              <a:t>• Identifying what skills will be required to support the solution (e.g. if an</a:t>
            </a:r>
            <a:r>
              <a:rPr lang="id-ID"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application is purchased, will it require a new set of employees, or can</a:t>
            </a:r>
          </a:p>
          <a:p>
            <a:r>
              <a:rPr lang="en-US" sz="1200" kern="1200" baseline="0" dirty="0" smtClean="0">
                <a:solidFill>
                  <a:schemeClr val="tx1"/>
                </a:solidFill>
                <a:latin typeface="+mn-lt"/>
                <a:ea typeface="+mn-ea"/>
                <a:cs typeface="+mn-cs"/>
              </a:rPr>
              <a:t>existing employees be trained to support it?)</a:t>
            </a:r>
          </a:p>
          <a:p>
            <a:r>
              <a:rPr lang="id-ID" sz="1200" kern="1200" baseline="0" dirty="0" smtClean="0">
                <a:solidFill>
                  <a:schemeClr val="tx1"/>
                </a:solidFill>
                <a:latin typeface="+mn-lt"/>
                <a:ea typeface="+mn-ea"/>
                <a:cs typeface="+mn-cs"/>
              </a:rPr>
              <a:t>• Administration requirements</a:t>
            </a:r>
          </a:p>
          <a:p>
            <a:r>
              <a:rPr lang="id-ID" sz="1200" kern="1200" baseline="0" dirty="0" smtClean="0">
                <a:solidFill>
                  <a:schemeClr val="tx1"/>
                </a:solidFill>
                <a:latin typeface="+mn-lt"/>
                <a:ea typeface="+mn-ea"/>
                <a:cs typeface="+mn-cs"/>
              </a:rPr>
              <a:t>• Security requirements.</a:t>
            </a:r>
            <a:endParaRPr lang="id-ID"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101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0D06B40D-F115-458E-8596-9A725A3B4474}" type="slidenum">
              <a:rPr lang="en-GB"/>
              <a:pPr/>
              <a:t>8</a:t>
            </a:fld>
            <a:endParaRPr lang="en-GB"/>
          </a:p>
        </p:txBody>
      </p:sp>
      <p:sp>
        <p:nvSpPr>
          <p:cNvPr id="169985" name="Text Box 1"/>
          <p:cNvSpPr txBox="1">
            <a:spLocks noChangeArrowheads="1"/>
          </p:cNvSpPr>
          <p:nvPr/>
        </p:nvSpPr>
        <p:spPr bwMode="auto">
          <a:xfrm>
            <a:off x="1219201" y="720090"/>
            <a:ext cx="4876800" cy="360045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69986" name="Rectangle 2"/>
          <p:cNvSpPr txBox="1">
            <a:spLocks noGrp="1" noChangeArrowheads="1"/>
          </p:cNvSpPr>
          <p:nvPr>
            <p:ph type="body"/>
          </p:nvPr>
        </p:nvSpPr>
        <p:spPr bwMode="auto">
          <a:xfrm>
            <a:off x="731521" y="4560571"/>
            <a:ext cx="5850467" cy="432054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730D6D5A-BD80-4435-AAAF-6B4D66642B10}" type="slidenum">
              <a:rPr lang="en-US" smtClean="0"/>
              <a:pPr>
                <a:defRPr/>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730D6D5A-BD80-4435-AAAF-6B4D66642B10}" type="slidenum">
              <a:rPr lang="en-US" smtClean="0"/>
              <a:pPr>
                <a:defRPr/>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a:lnSpc>
                <a:spcPct val="80000"/>
              </a:lnSpc>
            </a:pPr>
            <a:r>
              <a:rPr lang="en-US" sz="1200" dirty="0" smtClean="0"/>
              <a:t>This process flowchart is a high level and generic representation of event management. It should be used as a reference and definition point, rather than an actual event management flowchart</a:t>
            </a:r>
          </a:p>
          <a:p>
            <a:pPr>
              <a:lnSpc>
                <a:spcPct val="80000"/>
              </a:lnSpc>
            </a:pPr>
            <a:r>
              <a:rPr lang="en-US" sz="1200" dirty="0" smtClean="0"/>
              <a:t>Events occur continuously, but not all of them are detected or registered. The types of event that need to be detected should be specified in service strategy and service design.</a:t>
            </a:r>
          </a:p>
          <a:p>
            <a:pPr>
              <a:lnSpc>
                <a:spcPct val="80000"/>
              </a:lnSpc>
            </a:pPr>
            <a:r>
              <a:rPr lang="en-US" sz="1200" dirty="0" smtClean="0"/>
              <a:t>Once notification is generated and detected (probably automated) filtering will determine is action is needed. (it is not always easy to turn off notification, even if it has been determined that the type of event does not need action; the event will still be logged automatically).</a:t>
            </a:r>
          </a:p>
          <a:p>
            <a:endParaRPr lang="en-US"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26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a:lnSpc>
                <a:spcPct val="80000"/>
              </a:lnSpc>
            </a:pPr>
            <a:r>
              <a:rPr lang="en-US" sz="2000" dirty="0" smtClean="0"/>
              <a:t>With thousands of event being generated everyday, it is not possible to formally </a:t>
            </a:r>
            <a:r>
              <a:rPr lang="en-US" sz="2000" b="1" dirty="0" smtClean="0"/>
              <a:t>review </a:t>
            </a:r>
            <a:r>
              <a:rPr lang="en-US" sz="2000" dirty="0" smtClean="0"/>
              <a:t> every individual event</a:t>
            </a:r>
          </a:p>
          <a:p>
            <a:pPr>
              <a:lnSpc>
                <a:spcPct val="80000"/>
              </a:lnSpc>
            </a:pPr>
            <a:r>
              <a:rPr lang="en-US" sz="2000" dirty="0" smtClean="0"/>
              <a:t>However, it is important to check that any significant events or exceptions have been handled appropriately, or to track trends or counts of event types etc.</a:t>
            </a:r>
          </a:p>
          <a:p>
            <a:pPr>
              <a:lnSpc>
                <a:spcPct val="80000"/>
              </a:lnSpc>
            </a:pPr>
            <a:r>
              <a:rPr lang="en-US" sz="2000" dirty="0" smtClean="0"/>
              <a:t>The review will also be used as input into continual improvement and the evaluation and audit of the event management process.</a:t>
            </a:r>
          </a:p>
          <a:p>
            <a:pPr>
              <a:lnSpc>
                <a:spcPct val="80000"/>
              </a:lnSpc>
            </a:pPr>
            <a:r>
              <a:rPr lang="en-US" sz="2000" dirty="0" smtClean="0"/>
              <a:t>Close event – some events will remain open until a certain action takes place, for example, an event that is linked to an open incident. However, most events are not “opened” or “closed”.</a:t>
            </a:r>
          </a:p>
          <a:p>
            <a:pPr lvl="1">
              <a:lnSpc>
                <a:spcPct val="80000"/>
              </a:lnSpc>
            </a:pPr>
            <a:r>
              <a:rPr lang="en-US" sz="1800" dirty="0" smtClean="0"/>
              <a:t>Informational events are simply logged and then used as input to other processes.</a:t>
            </a:r>
          </a:p>
          <a:p>
            <a:pPr lvl="1">
              <a:lnSpc>
                <a:spcPct val="80000"/>
              </a:lnSpc>
            </a:pPr>
            <a:r>
              <a:rPr lang="en-US" sz="1800" dirty="0" smtClean="0"/>
              <a:t>Auto-response events will typically be closed by the generation of a second event.</a:t>
            </a:r>
          </a:p>
          <a:p>
            <a:endParaRPr lang="en-US"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28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It is unusual for team to have a dedicated person to manage event management, but each manager or team leader will ensure that the appropriate procedures are defined and executed according to the process and policy requirements</a:t>
            </a:r>
          </a:p>
          <a:p>
            <a:endParaRPr lang="id-ID" dirty="0"/>
          </a:p>
        </p:txBody>
      </p:sp>
      <p:sp>
        <p:nvSpPr>
          <p:cNvPr id="4" name="Slide Number Placeholder 3"/>
          <p:cNvSpPr>
            <a:spLocks noGrp="1"/>
          </p:cNvSpPr>
          <p:nvPr>
            <p:ph type="sldNum" sz="quarter" idx="10"/>
          </p:nvPr>
        </p:nvSpPr>
        <p:spPr/>
        <p:txBody>
          <a:bodyPr/>
          <a:lstStyle/>
          <a:p>
            <a:pPr>
              <a:defRPr/>
            </a:pPr>
            <a:fld id="{20358384-6411-4449-89CF-A181766E0237}" type="slidenum">
              <a:rPr lang="en-US" smtClean="0"/>
              <a:pPr>
                <a:defRPr/>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772400" cy="1470025"/>
          </a:xfrm>
        </p:spPr>
        <p:txBody>
          <a:bodyPr>
            <a:normAutofit/>
          </a:bodyPr>
          <a:lstStyle>
            <a:lvl1pPr>
              <a:defRPr sz="4000" b="1"/>
            </a:lvl1pPr>
          </a:lstStyle>
          <a:p>
            <a:r>
              <a:rPr lang="en-US" smtClean="0"/>
              <a:t>Click to edit Master title style</a:t>
            </a:r>
            <a:endParaRPr lang="en-US"/>
          </a:p>
        </p:txBody>
      </p:sp>
      <p:sp>
        <p:nvSpPr>
          <p:cNvPr id="3" name="Subtitle 2"/>
          <p:cNvSpPr>
            <a:spLocks noGrp="1"/>
          </p:cNvSpPr>
          <p:nvPr>
            <p:ph type="subTitle" idx="1"/>
          </p:nvPr>
        </p:nvSpPr>
        <p:spPr>
          <a:xfrm>
            <a:off x="533400" y="3810000"/>
            <a:ext cx="4724400" cy="1752600"/>
          </a:xfrm>
        </p:spPr>
        <p:txBody>
          <a:bodyPr>
            <a:normAutofit/>
          </a:bodyPr>
          <a:lstStyle>
            <a:lvl1pPr marL="0" indent="0" algn="l">
              <a:buNone/>
              <a:defRPr sz="2600">
                <a:solidFill>
                  <a:srgbClr val="132C4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pic>
        <p:nvPicPr>
          <p:cNvPr id="1027" name="Picture 3" descr="E:\Design\logo\new logo inixindo\new logo-01.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638800" y="152400"/>
            <a:ext cx="3505200" cy="1419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Design\logo\new logo inixindo\line bawah powerpoint-0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3476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098B4-A2A3-465A-94F2-7261C9EFBDA7}"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318435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098B4-A2A3-465A-94F2-7261C9EFBDA7}"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080340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915444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397338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Custom Layout">
    <p:bg>
      <p:bgPr>
        <a:solidFill>
          <a:srgbClr val="132C4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lvl1pPr>
              <a:defRPr b="1">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203462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3" name="Title 12"/>
          <p:cNvSpPr>
            <a:spLocks noGrp="1"/>
          </p:cNvSpPr>
          <p:nvPr>
            <p:ph type="title"/>
          </p:nvPr>
        </p:nvSpPr>
        <p:spPr>
          <a:xfrm>
            <a:off x="381000" y="685800"/>
            <a:ext cx="8229600" cy="685800"/>
          </a:xfrm>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962098B4-A2A3-465A-94F2-7261C9EFBDA7}" type="datetimeFigureOut">
              <a:rPr lang="en-US" smtClean="0"/>
              <a:t>3/20/2020</a:t>
            </a:fld>
            <a:endParaRPr lang="en-US"/>
          </a:p>
        </p:txBody>
      </p:sp>
      <p:sp>
        <p:nvSpPr>
          <p:cNvPr id="15" name="Footer Placeholder 14"/>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6DE337A4-D3D4-4756-A37C-E127837B0F7C}" type="slidenum">
              <a:rPr lang="en-US" smtClean="0"/>
              <a:t>‹#›</a:t>
            </a:fld>
            <a:endParaRPr lang="en-US"/>
          </a:p>
        </p:txBody>
      </p:sp>
      <p:sp>
        <p:nvSpPr>
          <p:cNvPr id="20" name="Text Placeholder 19"/>
          <p:cNvSpPr>
            <a:spLocks noGrp="1"/>
          </p:cNvSpPr>
          <p:nvPr>
            <p:ph type="body" sz="quarter" idx="13" hasCustomPrompt="1"/>
          </p:nvPr>
        </p:nvSpPr>
        <p:spPr>
          <a:xfrm>
            <a:off x="381000" y="1513114"/>
            <a:ext cx="5181600" cy="533400"/>
          </a:xfrm>
        </p:spPr>
        <p:txBody>
          <a:bodyPr>
            <a:normAutofit/>
          </a:bodyPr>
          <a:lstStyle>
            <a:lvl1pPr marL="0" indent="0">
              <a:buNone/>
              <a:defRPr sz="3000">
                <a:solidFill>
                  <a:srgbClr val="D12237"/>
                </a:solidFill>
              </a:defRPr>
            </a:lvl1pPr>
          </a:lstStyle>
          <a:p>
            <a:pPr lvl="0"/>
            <a:r>
              <a:rPr lang="en-US" dirty="0" smtClean="0"/>
              <a:t>Click to edit sub heading </a:t>
            </a:r>
            <a:endParaRPr lang="en-US" dirty="0"/>
          </a:p>
        </p:txBody>
      </p:sp>
      <p:sp>
        <p:nvSpPr>
          <p:cNvPr id="22" name="Text Placeholder 21"/>
          <p:cNvSpPr>
            <a:spLocks noGrp="1"/>
          </p:cNvSpPr>
          <p:nvPr>
            <p:ph type="body" sz="quarter" idx="14"/>
          </p:nvPr>
        </p:nvSpPr>
        <p:spPr>
          <a:xfrm>
            <a:off x="381000" y="2209800"/>
            <a:ext cx="8382000" cy="3657600"/>
          </a:xfrm>
        </p:spPr>
        <p:txBody>
          <a:bodyPr>
            <a:normAutofit/>
          </a:bodyPr>
          <a:lstStyle>
            <a:lvl1pPr>
              <a:defRPr sz="2400"/>
            </a:lvl1pPr>
            <a:lvl2pPr>
              <a:defRPr sz="2400"/>
            </a:lvl2pPr>
            <a:lvl3pPr>
              <a:defRPr sz="24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69978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400839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2098B4-A2A3-465A-94F2-7261C9EFBDA7}"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668981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2098B4-A2A3-465A-94F2-7261C9EFBDA7}"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40543010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D1223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D1223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2098B4-A2A3-465A-94F2-7261C9EFBDA7}"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89070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2098B4-A2A3-465A-94F2-7261C9EFBDA7}"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2123742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098B4-A2A3-465A-94F2-7261C9EFBDA7}" type="datetimeFigureOut">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89047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0198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098B4-A2A3-465A-94F2-7261C9EFBDA7}" type="datetimeFigureOut">
              <a:rPr lang="en-US" smtClean="0"/>
              <a:t>3/20/2020</a:t>
            </a:fld>
            <a:endParaRPr lang="en-US"/>
          </a:p>
        </p:txBody>
      </p:sp>
      <p:sp>
        <p:nvSpPr>
          <p:cNvPr id="5" name="Footer Placeholder 4"/>
          <p:cNvSpPr>
            <a:spLocks noGrp="1"/>
          </p:cNvSpPr>
          <p:nvPr>
            <p:ph type="ftr" sz="quarter" idx="3"/>
          </p:nvPr>
        </p:nvSpPr>
        <p:spPr>
          <a:xfrm>
            <a:off x="3124200" y="601980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035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337A4-D3D4-4756-A37C-E127837B0F7C}" type="slidenum">
              <a:rPr lang="en-US" smtClean="0"/>
              <a:t>‹#›</a:t>
            </a:fld>
            <a:endParaRPr lang="en-US"/>
          </a:p>
        </p:txBody>
      </p:sp>
      <p:pic>
        <p:nvPicPr>
          <p:cNvPr id="2050" name="Picture 2" descr="E:\Design\logo\new logo inixindo\line bawah powerpoint master-01.jpg"/>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285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defTabSz="914400" rtl="0" eaLnBrk="1" latinLnBrk="0" hangingPunct="1">
        <a:spcBef>
          <a:spcPct val="0"/>
        </a:spcBef>
        <a:buNone/>
        <a:defRPr sz="4000" b="1" kern="1200">
          <a:solidFill>
            <a:srgbClr val="132C4A"/>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132C4A"/>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132C4A"/>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132C4A"/>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132C4A"/>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132C4A"/>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4.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4.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4.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4.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4.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4.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4.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4.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4.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4.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4.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lang="id-ID" dirty="0">
                <a:latin typeface="Calibri" panose="020F0502020204030204" pitchFamily="34" charset="0"/>
              </a:rPr>
              <a:t>Service </a:t>
            </a:r>
            <a:r>
              <a:rPr dirty="0" smtClean="0">
                <a:latin typeface="Calibri" panose="020F0502020204030204" pitchFamily="34" charset="0"/>
              </a:rPr>
              <a:t>Operation</a:t>
            </a:r>
            <a:endParaRPr dirty="0">
              <a:latin typeface="Calibri" panose="020F0502020204030204" pitchFamily="34" charset="0"/>
            </a:endParaRPr>
          </a:p>
        </p:txBody>
      </p:sp>
      <p:sp>
        <p:nvSpPr>
          <p:cNvPr id="8195" name="Subtitle 4"/>
          <p:cNvSpPr>
            <a:spLocks noGrp="1"/>
          </p:cNvSpPr>
          <p:nvPr>
            <p:ph type="subTitle" idx="1"/>
          </p:nvPr>
        </p:nvSpPr>
        <p:spPr/>
        <p:txBody>
          <a:bodyPr/>
          <a:lstStyle/>
          <a:p>
            <a:endParaRPr lang="id-ID" dirty="0" smtClean="0">
              <a:latin typeface="Calibri" panose="020F0502020204030204" pitchFamily="34" charset="0"/>
            </a:endParaRPr>
          </a:p>
        </p:txBody>
      </p:sp>
    </p:spTree>
    <p:extLst>
      <p:ext uri="{BB962C8B-B14F-4D97-AF65-F5344CB8AC3E}">
        <p14:creationId xmlns:p14="http://schemas.microsoft.com/office/powerpoint/2010/main" val="4219215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Achieving Balance</a:t>
            </a:r>
            <a:endParaRPr lang="id-ID" dirty="0">
              <a:latin typeface="Calibri" panose="020F0502020204030204" pitchFamily="34" charset="0"/>
            </a:endParaRPr>
          </a:p>
        </p:txBody>
      </p:sp>
      <p:sp>
        <p:nvSpPr>
          <p:cNvPr id="4" name="Content Placeholder 3"/>
          <p:cNvSpPr>
            <a:spLocks noGrp="1"/>
          </p:cNvSpPr>
          <p:nvPr>
            <p:ph sz="half" idx="1"/>
          </p:nvPr>
        </p:nvSpPr>
        <p:spPr/>
        <p:txBody>
          <a:bodyPr/>
          <a:lstStyle/>
          <a:p>
            <a:pPr>
              <a:lnSpc>
                <a:spcPct val="90000"/>
              </a:lnSpc>
            </a:pPr>
            <a:r>
              <a:rPr lang="en-US" sz="2400" dirty="0" smtClean="0">
                <a:latin typeface="Calibri" panose="020F0502020204030204" pitchFamily="34" charset="0"/>
              </a:rPr>
              <a:t>Conflict arises because constant, agreed levels of service need to be delivered in a continually evolving technical and business environment</a:t>
            </a:r>
          </a:p>
          <a:p>
            <a:pPr>
              <a:lnSpc>
                <a:spcPct val="90000"/>
              </a:lnSpc>
            </a:pPr>
            <a:r>
              <a:rPr lang="en-US" sz="2400" dirty="0" smtClean="0">
                <a:latin typeface="Calibri" panose="020F0502020204030204" pitchFamily="34" charset="0"/>
              </a:rPr>
              <a:t>Getting the balance wrong can mean service too expensive, unable to meet business requirements or unable to respond in good time</a:t>
            </a:r>
          </a:p>
        </p:txBody>
      </p:sp>
      <p:sp>
        <p:nvSpPr>
          <p:cNvPr id="6" name="Isosceles Triangle 5"/>
          <p:cNvSpPr/>
          <p:nvPr/>
        </p:nvSpPr>
        <p:spPr>
          <a:xfrm>
            <a:off x="5715000" y="4267200"/>
            <a:ext cx="1828800" cy="8382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latin typeface="Calibri" panose="020F0502020204030204" pitchFamily="34" charset="0"/>
            </a:endParaRPr>
          </a:p>
        </p:txBody>
      </p:sp>
      <p:sp>
        <p:nvSpPr>
          <p:cNvPr id="7" name="Rectangle 6"/>
          <p:cNvSpPr/>
          <p:nvPr/>
        </p:nvSpPr>
        <p:spPr>
          <a:xfrm>
            <a:off x="4800600" y="4114800"/>
            <a:ext cx="36576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8" name="Down Arrow 7"/>
          <p:cNvSpPr/>
          <p:nvPr/>
        </p:nvSpPr>
        <p:spPr>
          <a:xfrm>
            <a:off x="8229600" y="3505200"/>
            <a:ext cx="381000" cy="5334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latin typeface="Calibri" panose="020F0502020204030204" pitchFamily="34" charset="0"/>
            </a:endParaRPr>
          </a:p>
        </p:txBody>
      </p:sp>
      <p:sp>
        <p:nvSpPr>
          <p:cNvPr id="9" name="Down Arrow 8"/>
          <p:cNvSpPr/>
          <p:nvPr/>
        </p:nvSpPr>
        <p:spPr>
          <a:xfrm>
            <a:off x="4648200" y="3505200"/>
            <a:ext cx="381000" cy="53340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id-ID">
              <a:latin typeface="Calibri" panose="020F0502020204030204" pitchFamily="34" charset="0"/>
            </a:endParaRPr>
          </a:p>
        </p:txBody>
      </p:sp>
      <p:sp>
        <p:nvSpPr>
          <p:cNvPr id="10" name="TextBox 9"/>
          <p:cNvSpPr txBox="1"/>
          <p:nvPr/>
        </p:nvSpPr>
        <p:spPr>
          <a:xfrm>
            <a:off x="4419600" y="3124200"/>
            <a:ext cx="888448" cy="369332"/>
          </a:xfrm>
          <a:prstGeom prst="rect">
            <a:avLst/>
          </a:prstGeom>
          <a:noFill/>
        </p:spPr>
        <p:txBody>
          <a:bodyPr wrap="none" rtlCol="0">
            <a:spAutoFit/>
          </a:bodyPr>
          <a:lstStyle/>
          <a:p>
            <a:r>
              <a:rPr lang="id-ID" dirty="0" smtClean="0">
                <a:latin typeface="Calibri" panose="020F0502020204030204" pitchFamily="34" charset="0"/>
              </a:rPr>
              <a:t>Focus 1</a:t>
            </a:r>
            <a:endParaRPr lang="id-ID" dirty="0">
              <a:latin typeface="Calibri" panose="020F0502020204030204" pitchFamily="34" charset="0"/>
            </a:endParaRPr>
          </a:p>
        </p:txBody>
      </p:sp>
      <p:sp>
        <p:nvSpPr>
          <p:cNvPr id="11" name="TextBox 10"/>
          <p:cNvSpPr txBox="1"/>
          <p:nvPr/>
        </p:nvSpPr>
        <p:spPr>
          <a:xfrm>
            <a:off x="7924800" y="3124200"/>
            <a:ext cx="888448" cy="369332"/>
          </a:xfrm>
          <a:prstGeom prst="rect">
            <a:avLst/>
          </a:prstGeom>
          <a:noFill/>
        </p:spPr>
        <p:txBody>
          <a:bodyPr wrap="none" rtlCol="0">
            <a:spAutoFit/>
          </a:bodyPr>
          <a:lstStyle/>
          <a:p>
            <a:r>
              <a:rPr lang="id-ID" dirty="0" smtClean="0">
                <a:latin typeface="Calibri" panose="020F0502020204030204" pitchFamily="34" charset="0"/>
              </a:rPr>
              <a:t>Focus 2</a:t>
            </a:r>
            <a:endParaRPr lang="id-ID" dirty="0">
              <a:latin typeface="Calibri" panose="020F0502020204030204" pitchFamily="34" charset="0"/>
            </a:endParaRPr>
          </a:p>
        </p:txBody>
      </p:sp>
    </p:spTree>
    <p:extLst>
      <p:ext uri="{BB962C8B-B14F-4D97-AF65-F5344CB8AC3E}">
        <p14:creationId xmlns:p14="http://schemas.microsoft.com/office/powerpoint/2010/main" val="109698956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Application Management</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id-ID" sz="2800" dirty="0" smtClean="0">
                <a:latin typeface="Calibri" panose="020F0502020204030204" pitchFamily="34" charset="0"/>
              </a:rPr>
              <a:t>R</a:t>
            </a:r>
            <a:r>
              <a:rPr lang="en-US" sz="2800" dirty="0" err="1" smtClean="0">
                <a:latin typeface="Calibri" panose="020F0502020204030204" pitchFamily="34" charset="0"/>
              </a:rPr>
              <a:t>esponsible</a:t>
            </a:r>
            <a:r>
              <a:rPr lang="en-US" sz="2800" dirty="0" smtClean="0">
                <a:latin typeface="Calibri" panose="020F0502020204030204" pitchFamily="34" charset="0"/>
              </a:rPr>
              <a:t> for managing applications</a:t>
            </a:r>
            <a:r>
              <a:rPr lang="id-ID" sz="2800" dirty="0" smtClean="0">
                <a:latin typeface="Calibri" panose="020F0502020204030204" pitchFamily="34" charset="0"/>
              </a:rPr>
              <a:t> </a:t>
            </a:r>
            <a:r>
              <a:rPr lang="en-US" sz="2800" dirty="0" smtClean="0">
                <a:latin typeface="Calibri" panose="020F0502020204030204" pitchFamily="34" charset="0"/>
              </a:rPr>
              <a:t>throughout their lifecycle</a:t>
            </a:r>
            <a:endParaRPr lang="id-ID" sz="2800" dirty="0" smtClean="0">
              <a:latin typeface="Calibri" panose="020F0502020204030204" pitchFamily="34" charset="0"/>
            </a:endParaRPr>
          </a:p>
          <a:p>
            <a:r>
              <a:rPr lang="id-ID" sz="2800" dirty="0" smtClean="0">
                <a:latin typeface="Calibri" panose="020F0502020204030204" pitchFamily="34" charset="0"/>
              </a:rPr>
              <a:t>S</a:t>
            </a:r>
            <a:r>
              <a:rPr lang="en-US" sz="2800" dirty="0" err="1" smtClean="0">
                <a:latin typeface="Calibri" panose="020F0502020204030204" pitchFamily="34" charset="0"/>
              </a:rPr>
              <a:t>upports</a:t>
            </a:r>
            <a:r>
              <a:rPr lang="id-ID" sz="2800" dirty="0" smtClean="0">
                <a:latin typeface="Calibri" panose="020F0502020204030204" pitchFamily="34" charset="0"/>
              </a:rPr>
              <a:t> </a:t>
            </a:r>
            <a:r>
              <a:rPr lang="en-US" sz="2800" dirty="0" smtClean="0">
                <a:latin typeface="Calibri" panose="020F0502020204030204" pitchFamily="34" charset="0"/>
              </a:rPr>
              <a:t>and maintains operational applications and also plays an important role in</a:t>
            </a:r>
            <a:r>
              <a:rPr lang="id-ID" sz="2800" dirty="0" smtClean="0">
                <a:latin typeface="Calibri" panose="020F0502020204030204" pitchFamily="34" charset="0"/>
              </a:rPr>
              <a:t> </a:t>
            </a:r>
            <a:r>
              <a:rPr lang="en-US" sz="2800" dirty="0" smtClean="0">
                <a:latin typeface="Calibri" panose="020F0502020204030204" pitchFamily="34" charset="0"/>
              </a:rPr>
              <a:t>the design, testing and improvement of applications that form part of IT</a:t>
            </a:r>
            <a:r>
              <a:rPr lang="id-ID" sz="2800" dirty="0" smtClean="0">
                <a:latin typeface="Calibri" panose="020F0502020204030204" pitchFamily="34" charset="0"/>
              </a:rPr>
              <a:t> s</a:t>
            </a:r>
            <a:r>
              <a:rPr lang="en-US" sz="2800" dirty="0" err="1" smtClean="0">
                <a:latin typeface="Calibri" panose="020F0502020204030204" pitchFamily="34" charset="0"/>
              </a:rPr>
              <a:t>ervices</a:t>
            </a:r>
            <a:r>
              <a:rPr lang="en-US" sz="2800" dirty="0" smtClean="0">
                <a:latin typeface="Calibri" panose="020F0502020204030204" pitchFamily="34" charset="0"/>
              </a:rPr>
              <a:t> </a:t>
            </a:r>
            <a:endParaRPr lang="id-ID" sz="2800" dirty="0" smtClean="0">
              <a:latin typeface="Calibri" panose="020F0502020204030204" pitchFamily="34" charset="0"/>
            </a:endParaRPr>
          </a:p>
          <a:p>
            <a:r>
              <a:rPr lang="id-ID" sz="2800" dirty="0" smtClean="0">
                <a:latin typeface="Calibri" panose="020F0502020204030204" pitchFamily="34" charset="0"/>
              </a:rPr>
              <a:t>U</a:t>
            </a:r>
            <a:r>
              <a:rPr lang="en-US" sz="2800" dirty="0" err="1" smtClean="0">
                <a:latin typeface="Calibri" panose="020F0502020204030204" pitchFamily="34" charset="0"/>
              </a:rPr>
              <a:t>sually</a:t>
            </a:r>
            <a:r>
              <a:rPr lang="en-US" sz="2800" dirty="0" smtClean="0">
                <a:latin typeface="Calibri" panose="020F0502020204030204" pitchFamily="34" charset="0"/>
              </a:rPr>
              <a:t> divided into departments</a:t>
            </a:r>
            <a:r>
              <a:rPr lang="id-ID" sz="2800" dirty="0" smtClean="0">
                <a:latin typeface="Calibri" panose="020F0502020204030204" pitchFamily="34" charset="0"/>
              </a:rPr>
              <a:t> </a:t>
            </a:r>
            <a:r>
              <a:rPr lang="en-US" sz="2800" dirty="0" smtClean="0">
                <a:latin typeface="Calibri" panose="020F0502020204030204" pitchFamily="34" charset="0"/>
              </a:rPr>
              <a:t>based on the application portfolio of the organization (thus allowing easier specialization and more focused support</a:t>
            </a:r>
            <a:r>
              <a:rPr lang="id-ID" sz="2800" dirty="0" smtClean="0">
                <a:latin typeface="Calibri" panose="020F0502020204030204" pitchFamily="34" charset="0"/>
              </a:rPr>
              <a:t>)</a:t>
            </a:r>
          </a:p>
        </p:txBody>
      </p:sp>
    </p:spTree>
    <p:extLst>
      <p:ext uri="{BB962C8B-B14F-4D97-AF65-F5344CB8AC3E}">
        <p14:creationId xmlns:p14="http://schemas.microsoft.com/office/powerpoint/2010/main" val="34989726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smtClean="0">
                <a:latin typeface="Calibri" panose="020F0502020204030204" pitchFamily="34" charset="0"/>
              </a:rPr>
              <a:t>Application Management Principles</a:t>
            </a:r>
            <a:endParaRPr lang="id-ID" sz="4000"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387359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310723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Implementing Service Operation</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755973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27837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latin typeface="Calibri" panose="020F0502020204030204" pitchFamily="34" charset="0"/>
              </a:rPr>
              <a:t>Testing Your Knowledge </a:t>
            </a:r>
            <a:endParaRPr lang="id-ID" dirty="0">
              <a:latin typeface="Calibri" panose="020F0502020204030204" pitchFamily="34" charset="0"/>
            </a:endParaRPr>
          </a:p>
        </p:txBody>
      </p:sp>
      <p:sp>
        <p:nvSpPr>
          <p:cNvPr id="5" name="Subtitle 4"/>
          <p:cNvSpPr>
            <a:spLocks noGrp="1"/>
          </p:cNvSpPr>
          <p:nvPr>
            <p:ph type="subTitle" idx="1"/>
          </p:nvPr>
        </p:nvSpPr>
        <p:spPr/>
        <p:txBody>
          <a:bodyPr/>
          <a:lstStyle/>
          <a:p>
            <a:r>
              <a:rPr lang="id-ID" dirty="0" smtClean="0">
                <a:latin typeface="Calibri" panose="020F0502020204030204" pitchFamily="34" charset="0"/>
              </a:rPr>
              <a:t>Service Operation</a:t>
            </a:r>
            <a:endParaRPr lang="id-ID" dirty="0">
              <a:latin typeface="Calibri" panose="020F0502020204030204" pitchFamily="34" charset="0"/>
            </a:endParaRPr>
          </a:p>
        </p:txBody>
      </p:sp>
    </p:spTree>
    <p:extLst>
      <p:ext uri="{BB962C8B-B14F-4D97-AF65-F5344CB8AC3E}">
        <p14:creationId xmlns:p14="http://schemas.microsoft.com/office/powerpoint/2010/main" val="17132356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#1</a:t>
            </a:r>
            <a:endParaRPr lang="id-ID" dirty="0">
              <a:latin typeface="Calibri" panose="020F0502020204030204" pitchFamily="34" charset="0"/>
            </a:endParaRPr>
          </a:p>
        </p:txBody>
      </p:sp>
      <p:sp>
        <p:nvSpPr>
          <p:cNvPr id="4" name="TextBox 3"/>
          <p:cNvSpPr txBox="1"/>
          <p:nvPr/>
        </p:nvSpPr>
        <p:spPr>
          <a:xfrm>
            <a:off x="457200" y="1600200"/>
            <a:ext cx="7153946" cy="4134337"/>
          </a:xfrm>
          <a:prstGeom prst="rect">
            <a:avLst/>
          </a:prstGeom>
          <a:noFill/>
        </p:spPr>
        <p:txBody>
          <a:bodyPr wrap="none" rtlCol="0">
            <a:spAutoFit/>
          </a:bodyPr>
          <a:lstStyle/>
          <a:p>
            <a:r>
              <a:rPr lang="id-ID" sz="2800" dirty="0" smtClean="0">
                <a:latin typeface="Calibri" panose="020F0502020204030204" pitchFamily="34" charset="0"/>
              </a:rPr>
              <a:t>Which of the following is not recognized Service</a:t>
            </a:r>
            <a:br>
              <a:rPr lang="id-ID" sz="2800" dirty="0" smtClean="0">
                <a:latin typeface="Calibri" panose="020F0502020204030204" pitchFamily="34" charset="0"/>
              </a:rPr>
            </a:br>
            <a:r>
              <a:rPr lang="id-ID" sz="2800" dirty="0" smtClean="0">
                <a:latin typeface="Calibri" panose="020F0502020204030204" pitchFamily="34" charset="0"/>
              </a:rPr>
              <a:t>Desk structure?</a:t>
            </a:r>
          </a:p>
          <a:p>
            <a:endParaRPr lang="id-ID" sz="2800" dirty="0" smtClean="0">
              <a:latin typeface="Calibri" panose="020F0502020204030204" pitchFamily="34" charset="0"/>
            </a:endParaRPr>
          </a:p>
          <a:p>
            <a:pPr marL="514350" indent="-514350">
              <a:lnSpc>
                <a:spcPct val="150000"/>
              </a:lnSpc>
              <a:spcAft>
                <a:spcPts val="600"/>
              </a:spcAft>
              <a:buFont typeface="+mj-lt"/>
              <a:buAutoNum type="alphaUcPeriod"/>
            </a:pPr>
            <a:r>
              <a:rPr lang="id-ID" sz="2800" dirty="0" smtClean="0">
                <a:latin typeface="Calibri" panose="020F0502020204030204" pitchFamily="34" charset="0"/>
              </a:rPr>
              <a:t>Local</a:t>
            </a:r>
          </a:p>
          <a:p>
            <a:pPr marL="514350" indent="-514350">
              <a:lnSpc>
                <a:spcPct val="150000"/>
              </a:lnSpc>
              <a:spcAft>
                <a:spcPts val="600"/>
              </a:spcAft>
              <a:buFont typeface="+mj-lt"/>
              <a:buAutoNum type="alphaUcPeriod"/>
            </a:pPr>
            <a:r>
              <a:rPr lang="id-ID" sz="2800" dirty="0">
                <a:latin typeface="Calibri" panose="020F0502020204030204" pitchFamily="34" charset="0"/>
              </a:rPr>
              <a:t>Global</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Virtual</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Central</a:t>
            </a:r>
          </a:p>
        </p:txBody>
      </p:sp>
    </p:spTree>
    <p:extLst>
      <p:ext uri="{BB962C8B-B14F-4D97-AF65-F5344CB8AC3E}">
        <p14:creationId xmlns:p14="http://schemas.microsoft.com/office/powerpoint/2010/main" val="145020876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#2</a:t>
            </a:r>
            <a:endParaRPr lang="id-ID" dirty="0">
              <a:latin typeface="Calibri" panose="020F0502020204030204" pitchFamily="34" charset="0"/>
            </a:endParaRPr>
          </a:p>
        </p:txBody>
      </p:sp>
      <p:sp>
        <p:nvSpPr>
          <p:cNvPr id="4" name="TextBox 3"/>
          <p:cNvSpPr txBox="1"/>
          <p:nvPr/>
        </p:nvSpPr>
        <p:spPr>
          <a:xfrm>
            <a:off x="457200" y="1600200"/>
            <a:ext cx="7209153" cy="4201150"/>
          </a:xfrm>
          <a:prstGeom prst="rect">
            <a:avLst/>
          </a:prstGeom>
          <a:noFill/>
        </p:spPr>
        <p:txBody>
          <a:bodyPr wrap="none" rtlCol="0">
            <a:spAutoFit/>
          </a:bodyPr>
          <a:lstStyle/>
          <a:p>
            <a:r>
              <a:rPr lang="id-ID" sz="2800" dirty="0" smtClean="0">
                <a:latin typeface="Calibri" panose="020F0502020204030204" pitchFamily="34" charset="0"/>
              </a:rPr>
              <a:t>The Responsibilities of the Service Desk will not</a:t>
            </a:r>
            <a:br>
              <a:rPr lang="id-ID" sz="2800" dirty="0" smtClean="0">
                <a:latin typeface="Calibri" panose="020F0502020204030204" pitchFamily="34" charset="0"/>
              </a:rPr>
            </a:br>
            <a:r>
              <a:rPr lang="id-ID" sz="2800" dirty="0" smtClean="0">
                <a:latin typeface="Calibri" panose="020F0502020204030204" pitchFamily="34" charset="0"/>
              </a:rPr>
              <a:t>include?</a:t>
            </a:r>
          </a:p>
          <a:p>
            <a:endParaRPr lang="id-ID" sz="2800" dirty="0" smtClean="0">
              <a:latin typeface="Calibri" panose="020F0502020204030204" pitchFamily="34" charset="0"/>
            </a:endParaRPr>
          </a:p>
          <a:p>
            <a:pPr marL="514350" indent="-514350">
              <a:spcAft>
                <a:spcPts val="600"/>
              </a:spcAft>
              <a:buFont typeface="+mj-lt"/>
              <a:buAutoNum type="alphaUcPeriod"/>
            </a:pPr>
            <a:r>
              <a:rPr lang="id-ID" sz="2800" dirty="0" smtClean="0">
                <a:latin typeface="Calibri" panose="020F0502020204030204" pitchFamily="34" charset="0"/>
              </a:rPr>
              <a:t>Escalation of Incidents and Service Requests</a:t>
            </a:r>
          </a:p>
          <a:p>
            <a:pPr marL="514350" indent="-514350">
              <a:spcAft>
                <a:spcPts val="600"/>
              </a:spcAft>
              <a:buFont typeface="+mj-lt"/>
              <a:buAutoNum type="alphaUcPeriod"/>
            </a:pPr>
            <a:r>
              <a:rPr lang="id-ID" sz="2800" dirty="0">
                <a:latin typeface="Calibri" panose="020F0502020204030204" pitchFamily="34" charset="0"/>
              </a:rPr>
              <a:t>Updating the CMS under the direction and </a:t>
            </a:r>
            <a:br>
              <a:rPr lang="id-ID" sz="2800" dirty="0">
                <a:latin typeface="Calibri" panose="020F0502020204030204" pitchFamily="34" charset="0"/>
              </a:rPr>
            </a:br>
            <a:r>
              <a:rPr lang="id-ID" sz="2800" dirty="0">
                <a:latin typeface="Calibri" panose="020F0502020204030204" pitchFamily="34" charset="0"/>
              </a:rPr>
              <a:t>approval of Configuration Management</a:t>
            </a:r>
          </a:p>
          <a:p>
            <a:pPr marL="514350" indent="-514350">
              <a:spcAft>
                <a:spcPts val="600"/>
              </a:spcAft>
              <a:buFont typeface="+mj-lt"/>
              <a:buAutoNum type="alphaUcPeriod"/>
            </a:pPr>
            <a:r>
              <a:rPr lang="id-ID" sz="2800" dirty="0" smtClean="0">
                <a:latin typeface="Calibri" panose="020F0502020204030204" pitchFamily="34" charset="0"/>
              </a:rPr>
              <a:t>Diagnosing the underlying cause of Incidents</a:t>
            </a:r>
          </a:p>
          <a:p>
            <a:pPr marL="514350" indent="-514350">
              <a:spcAft>
                <a:spcPts val="600"/>
              </a:spcAft>
              <a:buFont typeface="+mj-lt"/>
              <a:buAutoNum type="alphaUcPeriod"/>
            </a:pPr>
            <a:r>
              <a:rPr lang="id-ID" sz="2800" dirty="0" smtClean="0">
                <a:latin typeface="Calibri" panose="020F0502020204030204" pitchFamily="34" charset="0"/>
              </a:rPr>
              <a:t>Providing first line Incident Management </a:t>
            </a:r>
            <a:br>
              <a:rPr lang="id-ID" sz="2800" dirty="0" smtClean="0">
                <a:latin typeface="Calibri" panose="020F0502020204030204" pitchFamily="34" charset="0"/>
              </a:rPr>
            </a:br>
            <a:r>
              <a:rPr lang="id-ID" sz="2800" dirty="0" smtClean="0">
                <a:latin typeface="Calibri" panose="020F0502020204030204" pitchFamily="34" charset="0"/>
              </a:rPr>
              <a:t>investigation &amp; diagnosis</a:t>
            </a:r>
          </a:p>
        </p:txBody>
      </p:sp>
    </p:spTree>
    <p:extLst>
      <p:ext uri="{BB962C8B-B14F-4D97-AF65-F5344CB8AC3E}">
        <p14:creationId xmlns:p14="http://schemas.microsoft.com/office/powerpoint/2010/main" val="14785874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alibri" panose="020F0502020204030204" pitchFamily="34" charset="0"/>
              </a:rPr>
              <a:t>Question #3</a:t>
            </a:r>
            <a:endParaRPr lang="en-US" dirty="0">
              <a:latin typeface="Calibri" panose="020F0502020204030204" pitchFamily="34" charset="0"/>
            </a:endParaRPr>
          </a:p>
        </p:txBody>
      </p:sp>
      <p:sp>
        <p:nvSpPr>
          <p:cNvPr id="4" name="Content Placeholder 3"/>
          <p:cNvSpPr>
            <a:spLocks noGrp="1"/>
          </p:cNvSpPr>
          <p:nvPr>
            <p:ph idx="1"/>
          </p:nvPr>
        </p:nvSpPr>
        <p:spPr/>
        <p:txBody>
          <a:bodyPr>
            <a:normAutofit lnSpcReduction="10000"/>
          </a:bodyPr>
          <a:lstStyle/>
          <a:p>
            <a:pPr marL="400050" lvl="1" indent="0">
              <a:buNone/>
            </a:pPr>
            <a:r>
              <a:rPr lang="en-US" dirty="0" smtClean="0">
                <a:latin typeface="Calibri" panose="020F0502020204030204" pitchFamily="34" charset="0"/>
              </a:rPr>
              <a:t>The </a:t>
            </a:r>
            <a:r>
              <a:rPr lang="en-US" dirty="0">
                <a:latin typeface="Calibri" panose="020F0502020204030204" pitchFamily="34" charset="0"/>
              </a:rPr>
              <a:t>Service Desk can act as the focal point </a:t>
            </a:r>
            <a:r>
              <a:rPr lang="en-US" dirty="0" smtClean="0">
                <a:latin typeface="Calibri" panose="020F0502020204030204" pitchFamily="34" charset="0"/>
              </a:rPr>
              <a:t>for:</a:t>
            </a:r>
            <a:endParaRPr lang="en-US" dirty="0">
              <a:latin typeface="Calibri" panose="020F0502020204030204" pitchFamily="34" charset="0"/>
            </a:endParaRPr>
          </a:p>
          <a:p>
            <a:pPr marL="914400" lvl="1" indent="-514350">
              <a:buFont typeface="+mj-lt"/>
              <a:buAutoNum type="arabicPeriod"/>
            </a:pPr>
            <a:r>
              <a:rPr lang="en-US" sz="2400" dirty="0" smtClean="0">
                <a:latin typeface="Calibri" panose="020F0502020204030204" pitchFamily="34" charset="0"/>
              </a:rPr>
              <a:t>Receiving </a:t>
            </a:r>
            <a:r>
              <a:rPr lang="en-US" sz="2400" dirty="0">
                <a:latin typeface="Calibri" panose="020F0502020204030204" pitchFamily="34" charset="0"/>
              </a:rPr>
              <a:t>Incidents &amp; Service Requests from users</a:t>
            </a:r>
          </a:p>
          <a:p>
            <a:pPr marL="914400" lvl="1" indent="-514350">
              <a:buFont typeface="+mj-lt"/>
              <a:buAutoNum type="arabicPeriod"/>
            </a:pPr>
            <a:r>
              <a:rPr lang="en-US" sz="2400" dirty="0">
                <a:latin typeface="Calibri" panose="020F0502020204030204" pitchFamily="34" charset="0"/>
              </a:rPr>
              <a:t>Recording Change Requests from users</a:t>
            </a:r>
          </a:p>
          <a:p>
            <a:pPr marL="914400" lvl="1" indent="-514350">
              <a:buFont typeface="+mj-lt"/>
              <a:buAutoNum type="arabicPeriod"/>
            </a:pPr>
            <a:r>
              <a:rPr lang="en-US" sz="2400" dirty="0">
                <a:latin typeface="Calibri" panose="020F0502020204030204" pitchFamily="34" charset="0"/>
              </a:rPr>
              <a:t>Handling complaints and queries</a:t>
            </a:r>
          </a:p>
          <a:p>
            <a:pPr marL="0" indent="0">
              <a:buNone/>
            </a:pPr>
            <a:endParaRPr lang="en-US" dirty="0">
              <a:latin typeface="Calibri" panose="020F0502020204030204" pitchFamily="34" charset="0"/>
            </a:endParaRPr>
          </a:p>
          <a:p>
            <a:pPr marL="971550" lvl="1" indent="-514350">
              <a:buFont typeface="+mj-lt"/>
              <a:buAutoNum type="alphaUcPeriod"/>
            </a:pPr>
            <a:r>
              <a:rPr lang="en-US" dirty="0">
                <a:latin typeface="Calibri" panose="020F0502020204030204" pitchFamily="34" charset="0"/>
              </a:rPr>
              <a:t>1 Only </a:t>
            </a:r>
          </a:p>
          <a:p>
            <a:pPr marL="971550" lvl="1" indent="-514350">
              <a:buFont typeface="+mj-lt"/>
              <a:buAutoNum type="alphaUcPeriod"/>
            </a:pPr>
            <a:r>
              <a:rPr lang="en-US" dirty="0">
                <a:latin typeface="Calibri" panose="020F0502020204030204" pitchFamily="34" charset="0"/>
              </a:rPr>
              <a:t>2 Only </a:t>
            </a:r>
          </a:p>
          <a:p>
            <a:pPr marL="971550" lvl="1" indent="-514350">
              <a:buFont typeface="+mj-lt"/>
              <a:buAutoNum type="alphaUcPeriod"/>
            </a:pPr>
            <a:r>
              <a:rPr lang="en-US" dirty="0">
                <a:latin typeface="Calibri" panose="020F0502020204030204" pitchFamily="34" charset="0"/>
              </a:rPr>
              <a:t>1 &amp; 3</a:t>
            </a:r>
          </a:p>
          <a:p>
            <a:pPr marL="971550" lvl="1" indent="-514350">
              <a:buFont typeface="+mj-lt"/>
              <a:buAutoNum type="alphaUcPeriod"/>
            </a:pPr>
            <a:r>
              <a:rPr lang="en-US" dirty="0">
                <a:latin typeface="Calibri" panose="020F0502020204030204" pitchFamily="34" charset="0"/>
              </a:rPr>
              <a:t>1, 2 &amp; </a:t>
            </a:r>
            <a:r>
              <a:rPr lang="en-US" dirty="0" smtClean="0">
                <a:latin typeface="Calibri" panose="020F0502020204030204" pitchFamily="34" charset="0"/>
              </a:rPr>
              <a:t>3</a:t>
            </a:r>
            <a:endParaRPr lang="en-US" dirty="0">
              <a:latin typeface="Calibri" panose="020F0502020204030204" pitchFamily="34" charset="0"/>
            </a:endParaRPr>
          </a:p>
        </p:txBody>
      </p:sp>
    </p:spTree>
    <p:extLst>
      <p:ext uri="{BB962C8B-B14F-4D97-AF65-F5344CB8AC3E}">
        <p14:creationId xmlns:p14="http://schemas.microsoft.com/office/powerpoint/2010/main" val="126543992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#4</a:t>
            </a:r>
            <a:endParaRPr lang="id-ID" dirty="0">
              <a:latin typeface="Calibri" panose="020F0502020204030204" pitchFamily="34" charset="0"/>
            </a:endParaRPr>
          </a:p>
        </p:txBody>
      </p:sp>
      <p:sp>
        <p:nvSpPr>
          <p:cNvPr id="4" name="TextBox 3"/>
          <p:cNvSpPr txBox="1"/>
          <p:nvPr/>
        </p:nvSpPr>
        <p:spPr>
          <a:xfrm>
            <a:off x="457200" y="1600200"/>
            <a:ext cx="7858370" cy="4201150"/>
          </a:xfrm>
          <a:prstGeom prst="rect">
            <a:avLst/>
          </a:prstGeom>
          <a:noFill/>
        </p:spPr>
        <p:txBody>
          <a:bodyPr wrap="none" rtlCol="0">
            <a:spAutoFit/>
          </a:bodyPr>
          <a:lstStyle/>
          <a:p>
            <a:r>
              <a:rPr lang="id-ID" sz="2800" dirty="0" smtClean="0">
                <a:latin typeface="Calibri" panose="020F0502020204030204" pitchFamily="34" charset="0"/>
              </a:rPr>
              <a:t>Which of the following is a purpose of Service</a:t>
            </a:r>
            <a:br>
              <a:rPr lang="id-ID" sz="2800" dirty="0" smtClean="0">
                <a:latin typeface="Calibri" panose="020F0502020204030204" pitchFamily="34" charset="0"/>
              </a:rPr>
            </a:br>
            <a:r>
              <a:rPr lang="id-ID" sz="2800" dirty="0" smtClean="0">
                <a:latin typeface="Calibri" panose="020F0502020204030204" pitchFamily="34" charset="0"/>
              </a:rPr>
              <a:t>Operation?</a:t>
            </a:r>
          </a:p>
          <a:p>
            <a:endParaRPr lang="id-ID" sz="2800" dirty="0" smtClean="0">
              <a:latin typeface="Calibri" panose="020F0502020204030204" pitchFamily="34" charset="0"/>
            </a:endParaRPr>
          </a:p>
          <a:p>
            <a:pPr marL="514350" indent="-514350">
              <a:spcAft>
                <a:spcPts val="600"/>
              </a:spcAft>
              <a:buFont typeface="+mj-lt"/>
              <a:buAutoNum type="alphaUcPeriod"/>
            </a:pPr>
            <a:r>
              <a:rPr lang="id-ID" sz="2800" dirty="0" smtClean="0">
                <a:latin typeface="Calibri" panose="020F0502020204030204" pitchFamily="34" charset="0"/>
              </a:rPr>
              <a:t>Ensure that services can be managed, operated</a:t>
            </a:r>
            <a:br>
              <a:rPr lang="id-ID" sz="2800" dirty="0" smtClean="0">
                <a:latin typeface="Calibri" panose="020F0502020204030204" pitchFamily="34" charset="0"/>
              </a:rPr>
            </a:br>
            <a:r>
              <a:rPr lang="id-ID" sz="2800" dirty="0" smtClean="0">
                <a:latin typeface="Calibri" panose="020F0502020204030204" pitchFamily="34" charset="0"/>
              </a:rPr>
              <a:t>and supported</a:t>
            </a:r>
          </a:p>
          <a:p>
            <a:pPr marL="514350" indent="-514350">
              <a:spcAft>
                <a:spcPts val="600"/>
              </a:spcAft>
              <a:buFont typeface="+mj-lt"/>
              <a:buAutoNum type="alphaUcPeriod"/>
            </a:pPr>
            <a:r>
              <a:rPr lang="id-ID" sz="2800" dirty="0">
                <a:latin typeface="Calibri" panose="020F0502020204030204" pitchFamily="34" charset="0"/>
              </a:rPr>
              <a:t>The design of new or changed services</a:t>
            </a:r>
          </a:p>
          <a:p>
            <a:pPr marL="514350" indent="-514350">
              <a:spcAft>
                <a:spcPts val="600"/>
              </a:spcAft>
              <a:buFont typeface="+mj-lt"/>
              <a:buAutoNum type="alphaUcPeriod"/>
            </a:pPr>
            <a:r>
              <a:rPr lang="id-ID" sz="2800" dirty="0" smtClean="0">
                <a:latin typeface="Calibri" panose="020F0502020204030204" pitchFamily="34" charset="0"/>
              </a:rPr>
              <a:t>Coordinate and carry out activities and processes</a:t>
            </a:r>
            <a:br>
              <a:rPr lang="id-ID" sz="2800" dirty="0" smtClean="0">
                <a:latin typeface="Calibri" panose="020F0502020204030204" pitchFamily="34" charset="0"/>
              </a:rPr>
            </a:br>
            <a:r>
              <a:rPr lang="id-ID" sz="2800" dirty="0" smtClean="0">
                <a:latin typeface="Calibri" panose="020F0502020204030204" pitchFamily="34" charset="0"/>
              </a:rPr>
              <a:t>required to deliver and manage services</a:t>
            </a:r>
          </a:p>
          <a:p>
            <a:pPr marL="514350" indent="-514350">
              <a:spcAft>
                <a:spcPts val="600"/>
              </a:spcAft>
              <a:buFont typeface="+mj-lt"/>
              <a:buAutoNum type="alphaUcPeriod"/>
            </a:pPr>
            <a:r>
              <a:rPr lang="id-ID" sz="2800" dirty="0" smtClean="0">
                <a:latin typeface="Calibri" panose="020F0502020204030204" pitchFamily="34" charset="0"/>
              </a:rPr>
              <a:t>The achievement of strategic goals or objectives</a:t>
            </a:r>
          </a:p>
        </p:txBody>
      </p:sp>
    </p:spTree>
    <p:extLst>
      <p:ext uri="{BB962C8B-B14F-4D97-AF65-F5344CB8AC3E}">
        <p14:creationId xmlns:p14="http://schemas.microsoft.com/office/powerpoint/2010/main" val="309921932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#5</a:t>
            </a:r>
            <a:endParaRPr lang="id-ID" dirty="0">
              <a:latin typeface="Calibri" panose="020F0502020204030204" pitchFamily="34" charset="0"/>
            </a:endParaRPr>
          </a:p>
        </p:txBody>
      </p:sp>
      <p:sp>
        <p:nvSpPr>
          <p:cNvPr id="4" name="TextBox 3"/>
          <p:cNvSpPr txBox="1"/>
          <p:nvPr/>
        </p:nvSpPr>
        <p:spPr>
          <a:xfrm>
            <a:off x="457200" y="1600200"/>
            <a:ext cx="7524239" cy="4201150"/>
          </a:xfrm>
          <a:prstGeom prst="rect">
            <a:avLst/>
          </a:prstGeom>
          <a:noFill/>
        </p:spPr>
        <p:txBody>
          <a:bodyPr wrap="none" rtlCol="0">
            <a:spAutoFit/>
          </a:bodyPr>
          <a:lstStyle/>
          <a:p>
            <a:r>
              <a:rPr lang="id-ID" sz="2800" dirty="0" smtClean="0">
                <a:latin typeface="Calibri" panose="020F0502020204030204" pitchFamily="34" charset="0"/>
              </a:rPr>
              <a:t>What Service Operation function is responsible for</a:t>
            </a:r>
            <a:br>
              <a:rPr lang="id-ID" sz="2800" dirty="0" smtClean="0">
                <a:latin typeface="Calibri" panose="020F0502020204030204" pitchFamily="34" charset="0"/>
              </a:rPr>
            </a:br>
            <a:r>
              <a:rPr lang="id-ID" sz="2800" dirty="0" smtClean="0">
                <a:latin typeface="Calibri" panose="020F0502020204030204" pitchFamily="34" charset="0"/>
              </a:rPr>
              <a:t>the management of the physical IT environment?</a:t>
            </a:r>
          </a:p>
          <a:p>
            <a:endParaRPr lang="id-ID" sz="2800" dirty="0" smtClean="0">
              <a:latin typeface="Calibri" panose="020F0502020204030204" pitchFamily="34" charset="0"/>
            </a:endParaRPr>
          </a:p>
          <a:p>
            <a:pPr marL="514350" indent="-514350">
              <a:lnSpc>
                <a:spcPct val="150000"/>
              </a:lnSpc>
              <a:spcAft>
                <a:spcPts val="600"/>
              </a:spcAft>
              <a:buFont typeface="+mj-lt"/>
              <a:buAutoNum type="alphaUcPeriod"/>
            </a:pPr>
            <a:r>
              <a:rPr lang="id-ID" sz="2800" dirty="0" smtClean="0">
                <a:latin typeface="Calibri" panose="020F0502020204030204" pitchFamily="34" charset="0"/>
              </a:rPr>
              <a:t>Facilities Management</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Technical Management</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Operations Control</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Application Management</a:t>
            </a:r>
          </a:p>
        </p:txBody>
      </p:sp>
    </p:spTree>
    <p:extLst>
      <p:ext uri="{BB962C8B-B14F-4D97-AF65-F5344CB8AC3E}">
        <p14:creationId xmlns:p14="http://schemas.microsoft.com/office/powerpoint/2010/main" val="30217357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Question #6</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US" dirty="0" smtClean="0">
                <a:latin typeface="Calibri" panose="020F0502020204030204" pitchFamily="34" charset="0"/>
              </a:rPr>
              <a:t>Which </a:t>
            </a:r>
            <a:r>
              <a:rPr lang="en-US" dirty="0">
                <a:latin typeface="Calibri" panose="020F0502020204030204" pitchFamily="34" charset="0"/>
              </a:rPr>
              <a:t>of the following metrics is most relevant in determining the value added by Problem Management to the Service Desk?</a:t>
            </a:r>
          </a:p>
          <a:p>
            <a:pPr marL="914400" lvl="1" indent="-514350">
              <a:buFont typeface="+mj-lt"/>
              <a:buAutoNum type="alphaUcPeriod"/>
            </a:pPr>
            <a:r>
              <a:rPr lang="en-US" dirty="0" smtClean="0">
                <a:latin typeface="Calibri" panose="020F0502020204030204" pitchFamily="34" charset="0"/>
              </a:rPr>
              <a:t>The </a:t>
            </a:r>
            <a:r>
              <a:rPr lang="en-US" dirty="0">
                <a:latin typeface="Calibri" panose="020F0502020204030204" pitchFamily="34" charset="0"/>
              </a:rPr>
              <a:t>number of Problems raised</a:t>
            </a:r>
          </a:p>
          <a:p>
            <a:pPr marL="914400" lvl="1" indent="-514350">
              <a:buFont typeface="+mj-lt"/>
              <a:buAutoNum type="alphaUcPeriod"/>
            </a:pPr>
            <a:r>
              <a:rPr lang="en-US" dirty="0" smtClean="0">
                <a:latin typeface="Calibri" panose="020F0502020204030204" pitchFamily="34" charset="0"/>
              </a:rPr>
              <a:t>The </a:t>
            </a:r>
            <a:r>
              <a:rPr lang="en-US" dirty="0">
                <a:latin typeface="Calibri" panose="020F0502020204030204" pitchFamily="34" charset="0"/>
              </a:rPr>
              <a:t>number of Known Errors identified</a:t>
            </a:r>
          </a:p>
          <a:p>
            <a:pPr marL="914400" lvl="1" indent="-514350">
              <a:buFont typeface="+mj-lt"/>
              <a:buAutoNum type="alphaUcPeriod"/>
            </a:pPr>
            <a:r>
              <a:rPr lang="en-US" dirty="0" smtClean="0">
                <a:latin typeface="Calibri" panose="020F0502020204030204" pitchFamily="34" charset="0"/>
              </a:rPr>
              <a:t>The </a:t>
            </a:r>
            <a:r>
              <a:rPr lang="en-US" dirty="0">
                <a:latin typeface="Calibri" panose="020F0502020204030204" pitchFamily="34" charset="0"/>
              </a:rPr>
              <a:t>number of Problems correctly </a:t>
            </a:r>
            <a:r>
              <a:rPr lang="en-US" dirty="0" err="1">
                <a:latin typeface="Calibri" panose="020F0502020204030204" pitchFamily="34" charset="0"/>
              </a:rPr>
              <a:t>categorised</a:t>
            </a:r>
            <a:endParaRPr lang="en-US" dirty="0">
              <a:latin typeface="Calibri" panose="020F0502020204030204" pitchFamily="34" charset="0"/>
            </a:endParaRPr>
          </a:p>
          <a:p>
            <a:pPr marL="914400" lvl="1" indent="-514350">
              <a:buFont typeface="+mj-lt"/>
              <a:buAutoNum type="alphaUcPeriod"/>
            </a:pPr>
            <a:r>
              <a:rPr lang="en-US" dirty="0" smtClean="0">
                <a:latin typeface="Calibri" panose="020F0502020204030204" pitchFamily="34" charset="0"/>
              </a:rPr>
              <a:t>The </a:t>
            </a:r>
            <a:r>
              <a:rPr lang="en-US" dirty="0">
                <a:latin typeface="Calibri" panose="020F0502020204030204" pitchFamily="34" charset="0"/>
              </a:rPr>
              <a:t>number of RFCs raised</a:t>
            </a:r>
          </a:p>
          <a:p>
            <a:endParaRPr lang="en-US" dirty="0">
              <a:latin typeface="Calibri" panose="020F0502020204030204" pitchFamily="34" charset="0"/>
            </a:endParaRPr>
          </a:p>
        </p:txBody>
      </p:sp>
    </p:spTree>
    <p:extLst>
      <p:ext uri="{BB962C8B-B14F-4D97-AF65-F5344CB8AC3E}">
        <p14:creationId xmlns:p14="http://schemas.microsoft.com/office/powerpoint/2010/main" val="272837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Internal View vs. External View</a:t>
            </a:r>
            <a:endParaRPr lang="id-ID" dirty="0">
              <a:latin typeface="Calibri" panose="020F0502020204030204" pitchFamily="34" charset="0"/>
            </a:endParaRPr>
          </a:p>
        </p:txBody>
      </p:sp>
      <p:sp>
        <p:nvSpPr>
          <p:cNvPr id="4" name="Content Placeholder 3"/>
          <p:cNvSpPr>
            <a:spLocks noGrp="1"/>
          </p:cNvSpPr>
          <p:nvPr>
            <p:ph sz="half" idx="1"/>
          </p:nvPr>
        </p:nvSpPr>
        <p:spPr/>
        <p:txBody>
          <a:bodyPr>
            <a:normAutofit/>
          </a:bodyPr>
          <a:lstStyle/>
          <a:p>
            <a:pPr>
              <a:lnSpc>
                <a:spcPct val="90000"/>
              </a:lnSpc>
            </a:pPr>
            <a:r>
              <a:rPr lang="en-US" sz="2000" b="1" dirty="0" smtClean="0">
                <a:latin typeface="Calibri" panose="020F0502020204030204" pitchFamily="34" charset="0"/>
              </a:rPr>
              <a:t>Technology Components</a:t>
            </a:r>
            <a:r>
              <a:rPr lang="id-ID" sz="2000" b="1" dirty="0" smtClean="0">
                <a:latin typeface="Calibri" panose="020F0502020204030204" pitchFamily="34" charset="0"/>
              </a:rPr>
              <a:t> </a:t>
            </a:r>
            <a:r>
              <a:rPr lang="id-ID" sz="2000" dirty="0" smtClean="0">
                <a:latin typeface="Calibri" panose="020F0502020204030204" pitchFamily="34" charset="0"/>
              </a:rPr>
              <a:t>(Internal)</a:t>
            </a:r>
            <a:r>
              <a:rPr lang="en-US" sz="2000" dirty="0" smtClean="0">
                <a:latin typeface="Calibri" panose="020F0502020204030204" pitchFamily="34" charset="0"/>
              </a:rPr>
              <a:t> – </a:t>
            </a:r>
            <a:r>
              <a:rPr lang="en-US" sz="1800" dirty="0" smtClean="0">
                <a:latin typeface="Calibri" panose="020F0502020204030204" pitchFamily="34" charset="0"/>
              </a:rPr>
              <a:t>that underpin the ability to deliver the services</a:t>
            </a:r>
            <a:endParaRPr lang="en-US" sz="2000" dirty="0" smtClean="0">
              <a:latin typeface="Calibri" panose="020F0502020204030204" pitchFamily="34" charset="0"/>
            </a:endParaRPr>
          </a:p>
          <a:p>
            <a:pPr lvl="1">
              <a:lnSpc>
                <a:spcPct val="90000"/>
              </a:lnSpc>
            </a:pPr>
            <a:r>
              <a:rPr lang="en-US" sz="1800" dirty="0" smtClean="0">
                <a:latin typeface="Calibri" panose="020F0502020204030204" pitchFamily="34" charset="0"/>
              </a:rPr>
              <a:t>Different teams or departments manage technology thus each should focus on achieving good performance and availability of ‘its’ systems</a:t>
            </a:r>
            <a:endParaRPr lang="id-ID" sz="1800" dirty="0" smtClean="0">
              <a:latin typeface="Calibri" panose="020F0502020204030204" pitchFamily="34" charset="0"/>
            </a:endParaRPr>
          </a:p>
          <a:p>
            <a:pPr>
              <a:lnSpc>
                <a:spcPct val="90000"/>
              </a:lnSpc>
            </a:pPr>
            <a:r>
              <a:rPr lang="en-US" sz="2000" b="1" dirty="0" smtClean="0">
                <a:latin typeface="Calibri" panose="020F0502020204030204" pitchFamily="34" charset="0"/>
              </a:rPr>
              <a:t>IT Services</a:t>
            </a:r>
            <a:r>
              <a:rPr lang="id-ID" sz="2000" b="1" dirty="0" smtClean="0">
                <a:latin typeface="Calibri" panose="020F0502020204030204" pitchFamily="34" charset="0"/>
              </a:rPr>
              <a:t> </a:t>
            </a:r>
            <a:r>
              <a:rPr lang="id-ID" sz="2000" dirty="0" smtClean="0">
                <a:latin typeface="Calibri" panose="020F0502020204030204" pitchFamily="34" charset="0"/>
              </a:rPr>
              <a:t>(External)</a:t>
            </a:r>
            <a:r>
              <a:rPr lang="en-US" sz="2000" dirty="0" smtClean="0">
                <a:latin typeface="Calibri" panose="020F0502020204030204" pitchFamily="34" charset="0"/>
              </a:rPr>
              <a:t> – </a:t>
            </a:r>
            <a:r>
              <a:rPr lang="en-US" sz="1800" dirty="0" smtClean="0">
                <a:latin typeface="Calibri" panose="020F0502020204030204" pitchFamily="34" charset="0"/>
              </a:rPr>
              <a:t>How customers/users experience services</a:t>
            </a:r>
            <a:endParaRPr lang="id-ID" sz="2000" dirty="0" smtClean="0">
              <a:latin typeface="Calibri" panose="020F0502020204030204" pitchFamily="34" charset="0"/>
            </a:endParaRPr>
          </a:p>
          <a:p>
            <a:pPr lvl="1">
              <a:lnSpc>
                <a:spcPct val="90000"/>
              </a:lnSpc>
            </a:pPr>
            <a:r>
              <a:rPr lang="en-US" sz="1800" dirty="0" smtClean="0">
                <a:latin typeface="Calibri" panose="020F0502020204030204" pitchFamily="34" charset="0"/>
              </a:rPr>
              <a:t>Customer/users don’t worry about the details of what technology is used to manage services.</a:t>
            </a:r>
          </a:p>
          <a:p>
            <a:pPr lvl="1">
              <a:lnSpc>
                <a:spcPct val="90000"/>
              </a:lnSpc>
            </a:pPr>
            <a:r>
              <a:rPr lang="en-US" sz="1800" dirty="0" smtClean="0">
                <a:latin typeface="Calibri" panose="020F0502020204030204" pitchFamily="34" charset="0"/>
              </a:rPr>
              <a:t>Only concern is that the services delivered as required and agreed</a:t>
            </a:r>
            <a:endParaRPr lang="id-ID" sz="1800" dirty="0" smtClean="0">
              <a:latin typeface="Calibri" panose="020F0502020204030204" pitchFamily="34" charset="0"/>
            </a:endParaRPr>
          </a:p>
          <a:p>
            <a:pPr>
              <a:lnSpc>
                <a:spcPct val="90000"/>
              </a:lnSpc>
            </a:pPr>
            <a:endParaRPr lang="en-US" sz="2400" dirty="0" smtClean="0">
              <a:latin typeface="Calibri" panose="020F0502020204030204" pitchFamily="34" charset="0"/>
            </a:endParaRPr>
          </a:p>
        </p:txBody>
      </p:sp>
      <p:sp>
        <p:nvSpPr>
          <p:cNvPr id="6" name="Isosceles Triangle 5"/>
          <p:cNvSpPr/>
          <p:nvPr/>
        </p:nvSpPr>
        <p:spPr>
          <a:xfrm>
            <a:off x="5715000" y="4267200"/>
            <a:ext cx="1828800" cy="8382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latin typeface="Calibri" panose="020F0502020204030204" pitchFamily="34" charset="0"/>
            </a:endParaRPr>
          </a:p>
        </p:txBody>
      </p:sp>
      <p:sp>
        <p:nvSpPr>
          <p:cNvPr id="7" name="Rectangle 6"/>
          <p:cNvSpPr/>
          <p:nvPr/>
        </p:nvSpPr>
        <p:spPr>
          <a:xfrm>
            <a:off x="4800600" y="4114800"/>
            <a:ext cx="36576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8" name="Down Arrow 7"/>
          <p:cNvSpPr/>
          <p:nvPr/>
        </p:nvSpPr>
        <p:spPr>
          <a:xfrm>
            <a:off x="6858000" y="3581400"/>
            <a:ext cx="381000" cy="5334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latin typeface="Calibri" panose="020F0502020204030204" pitchFamily="34" charset="0"/>
            </a:endParaRPr>
          </a:p>
        </p:txBody>
      </p:sp>
      <p:sp>
        <p:nvSpPr>
          <p:cNvPr id="9" name="Down Arrow 8"/>
          <p:cNvSpPr/>
          <p:nvPr/>
        </p:nvSpPr>
        <p:spPr>
          <a:xfrm>
            <a:off x="5638800" y="3581400"/>
            <a:ext cx="381000" cy="53340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id-ID">
              <a:latin typeface="Calibri" panose="020F0502020204030204" pitchFamily="34" charset="0"/>
            </a:endParaRPr>
          </a:p>
        </p:txBody>
      </p:sp>
      <p:sp>
        <p:nvSpPr>
          <p:cNvPr id="10" name="TextBox 9"/>
          <p:cNvSpPr txBox="1"/>
          <p:nvPr/>
        </p:nvSpPr>
        <p:spPr>
          <a:xfrm>
            <a:off x="4800600" y="4267200"/>
            <a:ext cx="1087927" cy="461665"/>
          </a:xfrm>
          <a:prstGeom prst="rect">
            <a:avLst/>
          </a:prstGeom>
          <a:noFill/>
        </p:spPr>
        <p:txBody>
          <a:bodyPr wrap="none" rtlCol="0">
            <a:spAutoFit/>
          </a:bodyPr>
          <a:lstStyle/>
          <a:p>
            <a:r>
              <a:rPr lang="id-ID" sz="1200" b="1" dirty="0" smtClean="0">
                <a:latin typeface="Calibri" panose="020F0502020204030204" pitchFamily="34" charset="0"/>
              </a:rPr>
              <a:t>Extreme focus</a:t>
            </a:r>
          </a:p>
          <a:p>
            <a:r>
              <a:rPr lang="id-ID" sz="1200" b="1" dirty="0" smtClean="0">
                <a:latin typeface="Calibri" panose="020F0502020204030204" pitchFamily="34" charset="0"/>
              </a:rPr>
              <a:t>on Internal</a:t>
            </a:r>
            <a:endParaRPr lang="id-ID" sz="1200" b="1" dirty="0">
              <a:latin typeface="Calibri" panose="020F0502020204030204" pitchFamily="34" charset="0"/>
            </a:endParaRPr>
          </a:p>
        </p:txBody>
      </p:sp>
      <p:sp>
        <p:nvSpPr>
          <p:cNvPr id="12" name="TextBox 11"/>
          <p:cNvSpPr txBox="1"/>
          <p:nvPr/>
        </p:nvSpPr>
        <p:spPr>
          <a:xfrm>
            <a:off x="7315200" y="4267200"/>
            <a:ext cx="1087927" cy="461665"/>
          </a:xfrm>
          <a:prstGeom prst="rect">
            <a:avLst/>
          </a:prstGeom>
          <a:noFill/>
        </p:spPr>
        <p:txBody>
          <a:bodyPr wrap="none" rtlCol="0">
            <a:spAutoFit/>
          </a:bodyPr>
          <a:lstStyle/>
          <a:p>
            <a:r>
              <a:rPr lang="id-ID" sz="1200" b="1" dirty="0" smtClean="0">
                <a:latin typeface="Calibri" panose="020F0502020204030204" pitchFamily="34" charset="0"/>
              </a:rPr>
              <a:t>Extreme focus</a:t>
            </a:r>
          </a:p>
          <a:p>
            <a:r>
              <a:rPr lang="id-ID" sz="1200" b="1" dirty="0" smtClean="0">
                <a:latin typeface="Calibri" panose="020F0502020204030204" pitchFamily="34" charset="0"/>
              </a:rPr>
              <a:t>on External</a:t>
            </a:r>
            <a:endParaRPr lang="id-ID" sz="1200" b="1" dirty="0">
              <a:latin typeface="Calibri" panose="020F0502020204030204" pitchFamily="34" charset="0"/>
            </a:endParaRPr>
          </a:p>
        </p:txBody>
      </p:sp>
    </p:spTree>
    <p:extLst>
      <p:ext uri="{BB962C8B-B14F-4D97-AF65-F5344CB8AC3E}">
        <p14:creationId xmlns:p14="http://schemas.microsoft.com/office/powerpoint/2010/main" val="229197733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anose="020F0502020204030204" pitchFamily="34" charset="0"/>
              </a:rPr>
              <a:t>Question #7</a:t>
            </a:r>
            <a:endParaRPr lang="en-US">
              <a:latin typeface="Calibri" panose="020F0502020204030204" pitchFamily="34" charset="0"/>
            </a:endParaRPr>
          </a:p>
        </p:txBody>
      </p:sp>
      <p:sp>
        <p:nvSpPr>
          <p:cNvPr id="3" name="Content Placeholder 2"/>
          <p:cNvSpPr>
            <a:spLocks noGrp="1"/>
          </p:cNvSpPr>
          <p:nvPr>
            <p:ph idx="1"/>
          </p:nvPr>
        </p:nvSpPr>
        <p:spPr/>
        <p:txBody>
          <a:bodyPr>
            <a:normAutofit fontScale="92500"/>
          </a:bodyPr>
          <a:lstStyle/>
          <a:p>
            <a:pPr marL="0" indent="0">
              <a:buNone/>
            </a:pPr>
            <a:r>
              <a:rPr lang="en-US" dirty="0" smtClean="0">
                <a:latin typeface="Calibri" panose="020F0502020204030204" pitchFamily="34" charset="0"/>
              </a:rPr>
              <a:t>Which </a:t>
            </a:r>
            <a:r>
              <a:rPr lang="en-US" dirty="0">
                <a:latin typeface="Calibri" panose="020F0502020204030204" pitchFamily="34" charset="0"/>
              </a:rPr>
              <a:t>of the following lists best describes the key attributes needed by Service Desk Staff?</a:t>
            </a:r>
          </a:p>
          <a:p>
            <a:pPr marL="914400" lvl="1" indent="-514350">
              <a:buFont typeface="+mj-lt"/>
              <a:buAutoNum type="alphaUcPeriod"/>
            </a:pPr>
            <a:r>
              <a:rPr lang="en-US" dirty="0" smtClean="0">
                <a:latin typeface="Calibri" panose="020F0502020204030204" pitchFamily="34" charset="0"/>
              </a:rPr>
              <a:t>Good </a:t>
            </a:r>
            <a:r>
              <a:rPr lang="en-US" dirty="0">
                <a:latin typeface="Calibri" panose="020F0502020204030204" pitchFamily="34" charset="0"/>
              </a:rPr>
              <a:t>interpersonal skills; tenacious; technically astute; firm</a:t>
            </a:r>
          </a:p>
          <a:p>
            <a:pPr marL="914400" lvl="1" indent="-514350">
              <a:buFont typeface="+mj-lt"/>
              <a:buAutoNum type="alphaUcPeriod"/>
            </a:pPr>
            <a:r>
              <a:rPr lang="en-US" dirty="0" smtClean="0">
                <a:latin typeface="Calibri" panose="020F0502020204030204" pitchFamily="34" charset="0"/>
              </a:rPr>
              <a:t>Business </a:t>
            </a:r>
            <a:r>
              <a:rPr lang="en-US" dirty="0">
                <a:latin typeface="Calibri" panose="020F0502020204030204" pitchFamily="34" charset="0"/>
              </a:rPr>
              <a:t>aware; articulate; methodical; tolerant; good interpersonal skills</a:t>
            </a:r>
          </a:p>
          <a:p>
            <a:pPr marL="914400" lvl="1" indent="-514350">
              <a:buFont typeface="+mj-lt"/>
              <a:buAutoNum type="alphaUcPeriod"/>
            </a:pPr>
            <a:r>
              <a:rPr lang="en-US" dirty="0" smtClean="0">
                <a:latin typeface="Calibri" panose="020F0502020204030204" pitchFamily="34" charset="0"/>
              </a:rPr>
              <a:t>Logical</a:t>
            </a:r>
            <a:r>
              <a:rPr lang="en-US" dirty="0">
                <a:latin typeface="Calibri" panose="020F0502020204030204" pitchFamily="34" charset="0"/>
              </a:rPr>
              <a:t>; methodical; tenacious; forthright; analytical</a:t>
            </a:r>
          </a:p>
          <a:p>
            <a:pPr marL="914400" lvl="1" indent="-514350">
              <a:buFont typeface="+mj-lt"/>
              <a:buAutoNum type="alphaUcPeriod"/>
            </a:pPr>
            <a:r>
              <a:rPr lang="en-US" dirty="0" smtClean="0">
                <a:latin typeface="Calibri" panose="020F0502020204030204" pitchFamily="34" charset="0"/>
              </a:rPr>
              <a:t>Well </a:t>
            </a:r>
            <a:r>
              <a:rPr lang="en-US" dirty="0">
                <a:latin typeface="Calibri" panose="020F0502020204030204" pitchFamily="34" charset="0"/>
              </a:rPr>
              <a:t>presented; technical specialist; numerate; good interpersonal skills</a:t>
            </a:r>
          </a:p>
          <a:p>
            <a:endParaRPr lang="en-US" dirty="0">
              <a:latin typeface="Calibri" panose="020F0502020204030204" pitchFamily="34" charset="0"/>
            </a:endParaRPr>
          </a:p>
        </p:txBody>
      </p:sp>
    </p:spTree>
    <p:extLst>
      <p:ext uri="{BB962C8B-B14F-4D97-AF65-F5344CB8AC3E}">
        <p14:creationId xmlns:p14="http://schemas.microsoft.com/office/powerpoint/2010/main" val="651359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Stability vs. Responsiveness</a:t>
            </a:r>
            <a:endParaRPr lang="id-ID" dirty="0">
              <a:latin typeface="Calibri" panose="020F0502020204030204" pitchFamily="34" charset="0"/>
            </a:endParaRPr>
          </a:p>
        </p:txBody>
      </p:sp>
      <p:sp>
        <p:nvSpPr>
          <p:cNvPr id="4" name="Content Placeholder 3"/>
          <p:cNvSpPr>
            <a:spLocks noGrp="1"/>
          </p:cNvSpPr>
          <p:nvPr>
            <p:ph sz="half" idx="1"/>
          </p:nvPr>
        </p:nvSpPr>
        <p:spPr/>
        <p:txBody>
          <a:bodyPr>
            <a:normAutofit lnSpcReduction="10000"/>
          </a:bodyPr>
          <a:lstStyle/>
          <a:p>
            <a:pPr>
              <a:lnSpc>
                <a:spcPct val="90000"/>
              </a:lnSpc>
            </a:pPr>
            <a:r>
              <a:rPr lang="en-US" sz="2000" dirty="0" smtClean="0">
                <a:latin typeface="Calibri" panose="020F0502020204030204" pitchFamily="34" charset="0"/>
              </a:rPr>
              <a:t>Balance between no change (</a:t>
            </a:r>
            <a:r>
              <a:rPr lang="en-US" sz="2000" b="1" dirty="0" smtClean="0">
                <a:latin typeface="Calibri" panose="020F0502020204030204" pitchFamily="34" charset="0"/>
              </a:rPr>
              <a:t>stability</a:t>
            </a:r>
            <a:r>
              <a:rPr lang="id-ID" sz="2000" dirty="0" smtClean="0">
                <a:latin typeface="Calibri" panose="020F0502020204030204" pitchFamily="34" charset="0"/>
              </a:rPr>
              <a:t>) </a:t>
            </a:r>
            <a:r>
              <a:rPr lang="en-US" sz="2000" dirty="0" smtClean="0">
                <a:latin typeface="Calibri" panose="020F0502020204030204" pitchFamily="34" charset="0"/>
              </a:rPr>
              <a:t>– may ignore changing business requirements and too frequent change (</a:t>
            </a:r>
            <a:r>
              <a:rPr lang="en-US" sz="2000" b="1" dirty="0" smtClean="0">
                <a:latin typeface="Calibri" panose="020F0502020204030204" pitchFamily="34" charset="0"/>
              </a:rPr>
              <a:t>responsive</a:t>
            </a:r>
            <a:r>
              <a:rPr lang="id-ID" sz="2000" dirty="0" smtClean="0">
                <a:latin typeface="Calibri" panose="020F0502020204030204" pitchFamily="34" charset="0"/>
              </a:rPr>
              <a:t>)</a:t>
            </a:r>
            <a:r>
              <a:rPr lang="en-US" sz="2000" dirty="0" smtClean="0">
                <a:latin typeface="Calibri" panose="020F0502020204030204" pitchFamily="34" charset="0"/>
              </a:rPr>
              <a:t> – may not be able to provide stable services to meet business needs</a:t>
            </a:r>
            <a:endParaRPr lang="id-ID" sz="2000" dirty="0" smtClean="0">
              <a:latin typeface="Calibri" panose="020F0502020204030204" pitchFamily="34" charset="0"/>
            </a:endParaRPr>
          </a:p>
          <a:p>
            <a:pPr>
              <a:lnSpc>
                <a:spcPct val="90000"/>
              </a:lnSpc>
            </a:pPr>
            <a:r>
              <a:rPr lang="en-US" sz="2000" dirty="0" smtClean="0">
                <a:latin typeface="Calibri" panose="020F0502020204030204" pitchFamily="34" charset="0"/>
              </a:rPr>
              <a:t>For example</a:t>
            </a:r>
            <a:r>
              <a:rPr lang="id-ID" sz="2000" dirty="0" smtClean="0">
                <a:latin typeface="Calibri" panose="020F0502020204030204" pitchFamily="34" charset="0"/>
              </a:rPr>
              <a:t>,</a:t>
            </a:r>
            <a:r>
              <a:rPr lang="en-US" sz="2000" dirty="0" smtClean="0">
                <a:latin typeface="Calibri" panose="020F0502020204030204" pitchFamily="34" charset="0"/>
              </a:rPr>
              <a:t> a Business Unit requires additional IT Services, more capacity and faster response times</a:t>
            </a:r>
            <a:endParaRPr lang="id-ID" sz="2000" dirty="0" smtClean="0">
              <a:latin typeface="Calibri" panose="020F0502020204030204" pitchFamily="34" charset="0"/>
            </a:endParaRPr>
          </a:p>
          <a:p>
            <a:pPr lvl="1">
              <a:lnSpc>
                <a:spcPct val="90000"/>
              </a:lnSpc>
            </a:pPr>
            <a:r>
              <a:rPr lang="en-US" sz="1600" dirty="0" smtClean="0">
                <a:latin typeface="Calibri" panose="020F0502020204030204" pitchFamily="34" charset="0"/>
              </a:rPr>
              <a:t>To respond to this type of change without impacting other services is a significant challenge.</a:t>
            </a:r>
          </a:p>
          <a:p>
            <a:pPr lvl="1">
              <a:lnSpc>
                <a:spcPct val="90000"/>
              </a:lnSpc>
            </a:pPr>
            <a:r>
              <a:rPr lang="en-US" sz="1600" dirty="0" smtClean="0">
                <a:latin typeface="Calibri" panose="020F0502020204030204" pitchFamily="34" charset="0"/>
              </a:rPr>
              <a:t>Many IT organizations are unable to achieve this balance and tend to focus on either the stability of the IT Infrastructure or the ability to respond to changes quickly</a:t>
            </a:r>
          </a:p>
          <a:p>
            <a:pPr>
              <a:lnSpc>
                <a:spcPct val="90000"/>
              </a:lnSpc>
            </a:pPr>
            <a:endParaRPr lang="en-US" sz="2400" dirty="0" smtClean="0">
              <a:latin typeface="Calibri" panose="020F0502020204030204" pitchFamily="34" charset="0"/>
            </a:endParaRPr>
          </a:p>
        </p:txBody>
      </p:sp>
      <p:sp>
        <p:nvSpPr>
          <p:cNvPr id="6" name="Isosceles Triangle 5"/>
          <p:cNvSpPr/>
          <p:nvPr/>
        </p:nvSpPr>
        <p:spPr>
          <a:xfrm>
            <a:off x="5715000" y="4267200"/>
            <a:ext cx="1828800" cy="8382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latin typeface="Calibri" panose="020F0502020204030204" pitchFamily="34" charset="0"/>
            </a:endParaRPr>
          </a:p>
        </p:txBody>
      </p:sp>
      <p:sp>
        <p:nvSpPr>
          <p:cNvPr id="7" name="Rectangle 6"/>
          <p:cNvSpPr/>
          <p:nvPr/>
        </p:nvSpPr>
        <p:spPr>
          <a:xfrm>
            <a:off x="4800600" y="4114800"/>
            <a:ext cx="36576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8" name="Down Arrow 7"/>
          <p:cNvSpPr/>
          <p:nvPr/>
        </p:nvSpPr>
        <p:spPr>
          <a:xfrm>
            <a:off x="6858000" y="3581400"/>
            <a:ext cx="381000" cy="5334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latin typeface="Calibri" panose="020F0502020204030204" pitchFamily="34" charset="0"/>
            </a:endParaRPr>
          </a:p>
        </p:txBody>
      </p:sp>
      <p:sp>
        <p:nvSpPr>
          <p:cNvPr id="9" name="Down Arrow 8"/>
          <p:cNvSpPr/>
          <p:nvPr/>
        </p:nvSpPr>
        <p:spPr>
          <a:xfrm>
            <a:off x="5638800" y="3581400"/>
            <a:ext cx="381000" cy="53340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id-ID">
              <a:latin typeface="Calibri" panose="020F0502020204030204" pitchFamily="34" charset="0"/>
            </a:endParaRPr>
          </a:p>
        </p:txBody>
      </p:sp>
      <p:sp>
        <p:nvSpPr>
          <p:cNvPr id="10" name="TextBox 9"/>
          <p:cNvSpPr txBox="1"/>
          <p:nvPr/>
        </p:nvSpPr>
        <p:spPr>
          <a:xfrm>
            <a:off x="4800600" y="4267200"/>
            <a:ext cx="1087927" cy="461665"/>
          </a:xfrm>
          <a:prstGeom prst="rect">
            <a:avLst/>
          </a:prstGeom>
          <a:noFill/>
        </p:spPr>
        <p:txBody>
          <a:bodyPr wrap="none" rtlCol="0">
            <a:spAutoFit/>
          </a:bodyPr>
          <a:lstStyle/>
          <a:p>
            <a:r>
              <a:rPr lang="id-ID" sz="1200" b="1" dirty="0" smtClean="0">
                <a:latin typeface="Calibri" panose="020F0502020204030204" pitchFamily="34" charset="0"/>
              </a:rPr>
              <a:t>Extreme focus</a:t>
            </a:r>
          </a:p>
          <a:p>
            <a:r>
              <a:rPr lang="id-ID" sz="1200" b="1" dirty="0" smtClean="0">
                <a:latin typeface="Calibri" panose="020F0502020204030204" pitchFamily="34" charset="0"/>
              </a:rPr>
              <a:t>on Stability</a:t>
            </a:r>
            <a:endParaRPr lang="id-ID" sz="1200" b="1" dirty="0">
              <a:latin typeface="Calibri" panose="020F0502020204030204" pitchFamily="34" charset="0"/>
            </a:endParaRPr>
          </a:p>
        </p:txBody>
      </p:sp>
      <p:sp>
        <p:nvSpPr>
          <p:cNvPr id="12" name="TextBox 11"/>
          <p:cNvSpPr txBox="1"/>
          <p:nvPr/>
        </p:nvSpPr>
        <p:spPr>
          <a:xfrm>
            <a:off x="7315200" y="4267200"/>
            <a:ext cx="1388072" cy="461665"/>
          </a:xfrm>
          <a:prstGeom prst="rect">
            <a:avLst/>
          </a:prstGeom>
          <a:noFill/>
        </p:spPr>
        <p:txBody>
          <a:bodyPr wrap="none" rtlCol="0">
            <a:spAutoFit/>
          </a:bodyPr>
          <a:lstStyle/>
          <a:p>
            <a:r>
              <a:rPr lang="id-ID" sz="1200" b="1" dirty="0" smtClean="0">
                <a:latin typeface="Calibri" panose="020F0502020204030204" pitchFamily="34" charset="0"/>
              </a:rPr>
              <a:t>Extreme focus</a:t>
            </a:r>
          </a:p>
          <a:p>
            <a:r>
              <a:rPr lang="id-ID" sz="1200" b="1" dirty="0" smtClean="0">
                <a:latin typeface="Calibri" panose="020F0502020204030204" pitchFamily="34" charset="0"/>
              </a:rPr>
              <a:t>on Responsiveness</a:t>
            </a:r>
            <a:endParaRPr lang="id-ID" sz="1200" b="1" dirty="0">
              <a:latin typeface="Calibri" panose="020F0502020204030204" pitchFamily="34" charset="0"/>
            </a:endParaRPr>
          </a:p>
        </p:txBody>
      </p:sp>
    </p:spTree>
    <p:extLst>
      <p:ext uri="{BB962C8B-B14F-4D97-AF65-F5344CB8AC3E}">
        <p14:creationId xmlns:p14="http://schemas.microsoft.com/office/powerpoint/2010/main" val="2411290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Quality vs. Cost</a:t>
            </a:r>
            <a:endParaRPr lang="id-ID" dirty="0">
              <a:latin typeface="Calibri" panose="020F0502020204030204" pitchFamily="34" charset="0"/>
            </a:endParaRPr>
          </a:p>
        </p:txBody>
      </p:sp>
      <p:sp>
        <p:nvSpPr>
          <p:cNvPr id="4" name="Content Placeholder 3"/>
          <p:cNvSpPr>
            <a:spLocks noGrp="1"/>
          </p:cNvSpPr>
          <p:nvPr>
            <p:ph sz="half" idx="1"/>
          </p:nvPr>
        </p:nvSpPr>
        <p:spPr/>
        <p:txBody>
          <a:bodyPr>
            <a:normAutofit/>
          </a:bodyPr>
          <a:lstStyle/>
          <a:p>
            <a:pPr>
              <a:lnSpc>
                <a:spcPct val="90000"/>
              </a:lnSpc>
            </a:pPr>
            <a:r>
              <a:rPr lang="en-US" sz="2000" dirty="0" smtClean="0">
                <a:latin typeface="Calibri" panose="020F0502020204030204" pitchFamily="34" charset="0"/>
              </a:rPr>
              <a:t>Too much focus on quality – deliver more than necessary at higher cost</a:t>
            </a:r>
          </a:p>
          <a:p>
            <a:pPr>
              <a:lnSpc>
                <a:spcPct val="90000"/>
              </a:lnSpc>
            </a:pPr>
            <a:r>
              <a:rPr lang="en-US" sz="2000" dirty="0" smtClean="0">
                <a:latin typeface="Calibri" panose="020F0502020204030204" pitchFamily="34" charset="0"/>
              </a:rPr>
              <a:t>Too much focus on cost – deliver on or under budget, risk due to sub-standard services</a:t>
            </a:r>
          </a:p>
          <a:p>
            <a:pPr>
              <a:lnSpc>
                <a:spcPct val="90000"/>
              </a:lnSpc>
            </a:pPr>
            <a:r>
              <a:rPr lang="en-US" sz="2000" dirty="0" smtClean="0">
                <a:latin typeface="Calibri" panose="020F0502020204030204" pitchFamily="34" charset="0"/>
              </a:rPr>
              <a:t>Service Level Requirements (and good SLAs) can be used to deliver service at appropriate cost and avoid “over sizing”</a:t>
            </a:r>
          </a:p>
          <a:p>
            <a:pPr>
              <a:lnSpc>
                <a:spcPct val="90000"/>
              </a:lnSpc>
            </a:pPr>
            <a:r>
              <a:rPr lang="en-US" sz="2000" dirty="0" smtClean="0">
                <a:latin typeface="Calibri" panose="020F0502020204030204" pitchFamily="34" charset="0"/>
              </a:rPr>
              <a:t>Achieving a balance will ensure delivery of the level o</a:t>
            </a:r>
            <a:r>
              <a:rPr lang="id-ID" sz="2000" dirty="0" smtClean="0">
                <a:latin typeface="Calibri" panose="020F0502020204030204" pitchFamily="34" charset="0"/>
              </a:rPr>
              <a:t>f</a:t>
            </a:r>
            <a:r>
              <a:rPr lang="en-US" sz="2000" dirty="0" smtClean="0">
                <a:latin typeface="Calibri" panose="020F0502020204030204" pitchFamily="34" charset="0"/>
              </a:rPr>
              <a:t> service necessary to meet Business requirements at an optimal cost</a:t>
            </a:r>
          </a:p>
        </p:txBody>
      </p:sp>
      <p:sp>
        <p:nvSpPr>
          <p:cNvPr id="6" name="Isosceles Triangle 5"/>
          <p:cNvSpPr/>
          <p:nvPr/>
        </p:nvSpPr>
        <p:spPr>
          <a:xfrm>
            <a:off x="5715000" y="4267200"/>
            <a:ext cx="1828800" cy="8382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latin typeface="Calibri" panose="020F0502020204030204" pitchFamily="34" charset="0"/>
            </a:endParaRPr>
          </a:p>
        </p:txBody>
      </p:sp>
      <p:sp>
        <p:nvSpPr>
          <p:cNvPr id="7" name="Rectangle 6"/>
          <p:cNvSpPr/>
          <p:nvPr/>
        </p:nvSpPr>
        <p:spPr>
          <a:xfrm>
            <a:off x="4800600" y="4114800"/>
            <a:ext cx="36576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8" name="Down Arrow 7"/>
          <p:cNvSpPr/>
          <p:nvPr/>
        </p:nvSpPr>
        <p:spPr>
          <a:xfrm>
            <a:off x="6858000" y="3581400"/>
            <a:ext cx="381000" cy="5334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latin typeface="Calibri" panose="020F0502020204030204" pitchFamily="34" charset="0"/>
            </a:endParaRPr>
          </a:p>
        </p:txBody>
      </p:sp>
      <p:sp>
        <p:nvSpPr>
          <p:cNvPr id="9" name="Down Arrow 8"/>
          <p:cNvSpPr/>
          <p:nvPr/>
        </p:nvSpPr>
        <p:spPr>
          <a:xfrm>
            <a:off x="5638800" y="3581400"/>
            <a:ext cx="381000" cy="53340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id-ID">
              <a:latin typeface="Calibri" panose="020F0502020204030204" pitchFamily="34" charset="0"/>
            </a:endParaRPr>
          </a:p>
        </p:txBody>
      </p:sp>
      <p:sp>
        <p:nvSpPr>
          <p:cNvPr id="10" name="TextBox 9"/>
          <p:cNvSpPr txBox="1"/>
          <p:nvPr/>
        </p:nvSpPr>
        <p:spPr>
          <a:xfrm>
            <a:off x="4800600" y="4267200"/>
            <a:ext cx="1087927" cy="461665"/>
          </a:xfrm>
          <a:prstGeom prst="rect">
            <a:avLst/>
          </a:prstGeom>
          <a:noFill/>
        </p:spPr>
        <p:txBody>
          <a:bodyPr wrap="none" rtlCol="0">
            <a:spAutoFit/>
          </a:bodyPr>
          <a:lstStyle/>
          <a:p>
            <a:r>
              <a:rPr lang="id-ID" sz="1200" b="1" dirty="0" smtClean="0">
                <a:latin typeface="Calibri" panose="020F0502020204030204" pitchFamily="34" charset="0"/>
              </a:rPr>
              <a:t>Extreme focus</a:t>
            </a:r>
          </a:p>
          <a:p>
            <a:r>
              <a:rPr lang="id-ID" sz="1200" b="1" dirty="0" smtClean="0">
                <a:latin typeface="Calibri" panose="020F0502020204030204" pitchFamily="34" charset="0"/>
              </a:rPr>
              <a:t>on Cost</a:t>
            </a:r>
            <a:endParaRPr lang="id-ID" sz="1200" b="1" dirty="0">
              <a:latin typeface="Calibri" panose="020F0502020204030204" pitchFamily="34" charset="0"/>
            </a:endParaRPr>
          </a:p>
        </p:txBody>
      </p:sp>
      <p:sp>
        <p:nvSpPr>
          <p:cNvPr id="12" name="TextBox 11"/>
          <p:cNvSpPr txBox="1"/>
          <p:nvPr/>
        </p:nvSpPr>
        <p:spPr>
          <a:xfrm>
            <a:off x="7315200" y="4267200"/>
            <a:ext cx="1087927" cy="461665"/>
          </a:xfrm>
          <a:prstGeom prst="rect">
            <a:avLst/>
          </a:prstGeom>
          <a:noFill/>
        </p:spPr>
        <p:txBody>
          <a:bodyPr wrap="none" rtlCol="0">
            <a:spAutoFit/>
          </a:bodyPr>
          <a:lstStyle/>
          <a:p>
            <a:r>
              <a:rPr lang="id-ID" sz="1200" b="1" dirty="0" smtClean="0">
                <a:latin typeface="Calibri" panose="020F0502020204030204" pitchFamily="34" charset="0"/>
              </a:rPr>
              <a:t>Extreme focus</a:t>
            </a:r>
          </a:p>
          <a:p>
            <a:r>
              <a:rPr lang="id-ID" sz="1200" b="1" dirty="0" smtClean="0">
                <a:latin typeface="Calibri" panose="020F0502020204030204" pitchFamily="34" charset="0"/>
              </a:rPr>
              <a:t>on Quality</a:t>
            </a:r>
            <a:endParaRPr lang="id-ID" sz="1200" b="1" dirty="0">
              <a:latin typeface="Calibri" panose="020F0502020204030204" pitchFamily="34" charset="0"/>
            </a:endParaRPr>
          </a:p>
        </p:txBody>
      </p:sp>
    </p:spTree>
    <p:extLst>
      <p:ext uri="{BB962C8B-B14F-4D97-AF65-F5344CB8AC3E}">
        <p14:creationId xmlns:p14="http://schemas.microsoft.com/office/powerpoint/2010/main" val="2517145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Reactive vs. Proactive</a:t>
            </a:r>
            <a:endParaRPr lang="id-ID" dirty="0">
              <a:latin typeface="Calibri" panose="020F0502020204030204" pitchFamily="34" charset="0"/>
            </a:endParaRPr>
          </a:p>
        </p:txBody>
      </p:sp>
      <p:sp>
        <p:nvSpPr>
          <p:cNvPr id="4" name="Content Placeholder 3"/>
          <p:cNvSpPr>
            <a:spLocks noGrp="1"/>
          </p:cNvSpPr>
          <p:nvPr>
            <p:ph sz="half" idx="1"/>
          </p:nvPr>
        </p:nvSpPr>
        <p:spPr/>
        <p:txBody>
          <a:bodyPr>
            <a:normAutofit lnSpcReduction="10000"/>
          </a:bodyPr>
          <a:lstStyle/>
          <a:p>
            <a:pPr>
              <a:lnSpc>
                <a:spcPct val="90000"/>
              </a:lnSpc>
            </a:pPr>
            <a:r>
              <a:rPr lang="en-US" sz="2000" b="1" dirty="0" smtClean="0">
                <a:latin typeface="Calibri" panose="020F0502020204030204" pitchFamily="34" charset="0"/>
              </a:rPr>
              <a:t>Reactive</a:t>
            </a:r>
            <a:r>
              <a:rPr lang="en-US" sz="2000" dirty="0" smtClean="0">
                <a:latin typeface="Calibri" panose="020F0502020204030204" pitchFamily="34" charset="0"/>
              </a:rPr>
              <a:t> (fire-fighting?) – does not act unless prompted by external driver</a:t>
            </a:r>
          </a:p>
          <a:p>
            <a:pPr>
              <a:lnSpc>
                <a:spcPct val="90000"/>
              </a:lnSpc>
            </a:pPr>
            <a:r>
              <a:rPr lang="en-US" sz="2000" b="1" dirty="0" smtClean="0">
                <a:latin typeface="Calibri" panose="020F0502020204030204" pitchFamily="34" charset="0"/>
              </a:rPr>
              <a:t>Proactive</a:t>
            </a:r>
            <a:r>
              <a:rPr lang="en-US" sz="2000" dirty="0" smtClean="0">
                <a:latin typeface="Calibri" panose="020F0502020204030204" pitchFamily="34" charset="0"/>
              </a:rPr>
              <a:t> – always looking for ways to improve current situation</a:t>
            </a:r>
          </a:p>
          <a:p>
            <a:pPr lvl="1">
              <a:lnSpc>
                <a:spcPct val="90000"/>
              </a:lnSpc>
            </a:pPr>
            <a:r>
              <a:rPr lang="en-US" sz="1600" dirty="0" smtClean="0">
                <a:latin typeface="Calibri" panose="020F0502020204030204" pitchFamily="34" charset="0"/>
              </a:rPr>
              <a:t>Continually scan, looking for potentially impacting changes</a:t>
            </a:r>
          </a:p>
          <a:p>
            <a:pPr lvl="1">
              <a:lnSpc>
                <a:spcPct val="90000"/>
              </a:lnSpc>
            </a:pPr>
            <a:r>
              <a:rPr lang="en-US" sz="1600" dirty="0" smtClean="0">
                <a:latin typeface="Calibri" panose="020F0502020204030204" pitchFamily="34" charset="0"/>
              </a:rPr>
              <a:t>Seen as positive behavior but can be expensive</a:t>
            </a:r>
          </a:p>
          <a:p>
            <a:pPr>
              <a:lnSpc>
                <a:spcPct val="90000"/>
              </a:lnSpc>
            </a:pPr>
            <a:r>
              <a:rPr lang="en-US" sz="2000" dirty="0" smtClean="0">
                <a:latin typeface="Calibri" panose="020F0502020204030204" pitchFamily="34" charset="0"/>
              </a:rPr>
              <a:t>Achieve balance between reactive and proactive, requires:</a:t>
            </a:r>
          </a:p>
          <a:p>
            <a:pPr lvl="1">
              <a:lnSpc>
                <a:spcPct val="90000"/>
              </a:lnSpc>
            </a:pPr>
            <a:r>
              <a:rPr lang="en-US" sz="1600" dirty="0" smtClean="0">
                <a:latin typeface="Calibri" panose="020F0502020204030204" pitchFamily="34" charset="0"/>
              </a:rPr>
              <a:t>Formal, Integrated problem and Incident Management processes</a:t>
            </a:r>
          </a:p>
          <a:p>
            <a:pPr lvl="1">
              <a:lnSpc>
                <a:spcPct val="90000"/>
              </a:lnSpc>
            </a:pPr>
            <a:r>
              <a:rPr lang="en-US" sz="1600" dirty="0" smtClean="0">
                <a:latin typeface="Calibri" panose="020F0502020204030204" pitchFamily="34" charset="0"/>
              </a:rPr>
              <a:t>Ability to </a:t>
            </a:r>
            <a:r>
              <a:rPr lang="en-US" sz="1600" dirty="0" err="1" smtClean="0">
                <a:latin typeface="Calibri" panose="020F0502020204030204" pitchFamily="34" charset="0"/>
              </a:rPr>
              <a:t>prioriti</a:t>
            </a:r>
            <a:r>
              <a:rPr lang="id-ID" sz="1600" dirty="0" smtClean="0">
                <a:latin typeface="Calibri" panose="020F0502020204030204" pitchFamily="34" charset="0"/>
              </a:rPr>
              <a:t>z</a:t>
            </a:r>
            <a:r>
              <a:rPr lang="en-US" sz="1600" dirty="0" smtClean="0">
                <a:latin typeface="Calibri" panose="020F0502020204030204" pitchFamily="34" charset="0"/>
              </a:rPr>
              <a:t>e technical faults and demands</a:t>
            </a:r>
          </a:p>
          <a:p>
            <a:pPr lvl="1">
              <a:lnSpc>
                <a:spcPct val="90000"/>
              </a:lnSpc>
            </a:pPr>
            <a:r>
              <a:rPr lang="en-US" sz="1600" dirty="0" smtClean="0">
                <a:latin typeface="Calibri" panose="020F0502020204030204" pitchFamily="34" charset="0"/>
              </a:rPr>
              <a:t>Ongoing involvement from Service Level Management in Service Operations</a:t>
            </a:r>
          </a:p>
        </p:txBody>
      </p:sp>
      <p:sp>
        <p:nvSpPr>
          <p:cNvPr id="6" name="Isosceles Triangle 5"/>
          <p:cNvSpPr/>
          <p:nvPr/>
        </p:nvSpPr>
        <p:spPr>
          <a:xfrm>
            <a:off x="5715000" y="4267200"/>
            <a:ext cx="1828800" cy="8382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latin typeface="Calibri" panose="020F0502020204030204" pitchFamily="34" charset="0"/>
            </a:endParaRPr>
          </a:p>
        </p:txBody>
      </p:sp>
      <p:sp>
        <p:nvSpPr>
          <p:cNvPr id="7" name="Rectangle 6"/>
          <p:cNvSpPr/>
          <p:nvPr/>
        </p:nvSpPr>
        <p:spPr>
          <a:xfrm>
            <a:off x="4800600" y="4114800"/>
            <a:ext cx="36576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8" name="Down Arrow 7"/>
          <p:cNvSpPr/>
          <p:nvPr/>
        </p:nvSpPr>
        <p:spPr>
          <a:xfrm>
            <a:off x="6858000" y="3581400"/>
            <a:ext cx="381000" cy="5334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latin typeface="Calibri" panose="020F0502020204030204" pitchFamily="34" charset="0"/>
            </a:endParaRPr>
          </a:p>
        </p:txBody>
      </p:sp>
      <p:sp>
        <p:nvSpPr>
          <p:cNvPr id="9" name="Down Arrow 8"/>
          <p:cNvSpPr/>
          <p:nvPr/>
        </p:nvSpPr>
        <p:spPr>
          <a:xfrm>
            <a:off x="5638800" y="3581400"/>
            <a:ext cx="381000" cy="53340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id-ID">
              <a:latin typeface="Calibri" panose="020F0502020204030204" pitchFamily="34" charset="0"/>
            </a:endParaRPr>
          </a:p>
        </p:txBody>
      </p:sp>
      <p:sp>
        <p:nvSpPr>
          <p:cNvPr id="10" name="TextBox 9"/>
          <p:cNvSpPr txBox="1"/>
          <p:nvPr/>
        </p:nvSpPr>
        <p:spPr>
          <a:xfrm>
            <a:off x="4800600" y="4267200"/>
            <a:ext cx="825739" cy="461665"/>
          </a:xfrm>
          <a:prstGeom prst="rect">
            <a:avLst/>
          </a:prstGeom>
          <a:noFill/>
        </p:spPr>
        <p:txBody>
          <a:bodyPr wrap="none" rtlCol="0">
            <a:spAutoFit/>
          </a:bodyPr>
          <a:lstStyle/>
          <a:p>
            <a:r>
              <a:rPr lang="id-ID" sz="1200" b="1" dirty="0" smtClean="0">
                <a:latin typeface="Calibri" panose="020F0502020204030204" pitchFamily="34" charset="0"/>
              </a:rPr>
              <a:t>Extremely</a:t>
            </a:r>
          </a:p>
          <a:p>
            <a:r>
              <a:rPr lang="id-ID" sz="1200" b="1" dirty="0" smtClean="0">
                <a:latin typeface="Calibri" panose="020F0502020204030204" pitchFamily="34" charset="0"/>
              </a:rPr>
              <a:t>Reactive</a:t>
            </a:r>
            <a:endParaRPr lang="id-ID" sz="1200" b="1" dirty="0">
              <a:latin typeface="Calibri" panose="020F0502020204030204" pitchFamily="34" charset="0"/>
            </a:endParaRPr>
          </a:p>
        </p:txBody>
      </p:sp>
      <p:sp>
        <p:nvSpPr>
          <p:cNvPr id="12" name="TextBox 11"/>
          <p:cNvSpPr txBox="1"/>
          <p:nvPr/>
        </p:nvSpPr>
        <p:spPr>
          <a:xfrm>
            <a:off x="7315200" y="4267200"/>
            <a:ext cx="825739" cy="461665"/>
          </a:xfrm>
          <a:prstGeom prst="rect">
            <a:avLst/>
          </a:prstGeom>
          <a:noFill/>
        </p:spPr>
        <p:txBody>
          <a:bodyPr wrap="none" rtlCol="0">
            <a:spAutoFit/>
          </a:bodyPr>
          <a:lstStyle/>
          <a:p>
            <a:r>
              <a:rPr lang="id-ID" sz="1200" b="1" dirty="0" smtClean="0">
                <a:latin typeface="Calibri" panose="020F0502020204030204" pitchFamily="34" charset="0"/>
              </a:rPr>
              <a:t>Extremely</a:t>
            </a:r>
          </a:p>
          <a:p>
            <a:r>
              <a:rPr lang="id-ID" sz="1200" b="1" dirty="0" smtClean="0">
                <a:latin typeface="Calibri" panose="020F0502020204030204" pitchFamily="34" charset="0"/>
              </a:rPr>
              <a:t>Proactive</a:t>
            </a:r>
            <a:endParaRPr lang="id-ID" sz="1200" b="1" dirty="0">
              <a:latin typeface="Calibri" panose="020F0502020204030204" pitchFamily="34" charset="0"/>
            </a:endParaRPr>
          </a:p>
        </p:txBody>
      </p:sp>
    </p:spTree>
    <p:extLst>
      <p:ext uri="{BB962C8B-B14F-4D97-AF65-F5344CB8AC3E}">
        <p14:creationId xmlns:p14="http://schemas.microsoft.com/office/powerpoint/2010/main" val="2964098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id-ID" dirty="0" smtClean="0">
                <a:latin typeface="Calibri" panose="020F0502020204030204" pitchFamily="34" charset="0"/>
              </a:rPr>
              <a:t>Service Operation Procesesses</a:t>
            </a:r>
            <a:endParaRPr lang="id-ID" dirty="0">
              <a:latin typeface="Calibri" panose="020F0502020204030204" pitchFamily="34" charset="0"/>
            </a:endParaRPr>
          </a:p>
        </p:txBody>
      </p:sp>
      <p:sp>
        <p:nvSpPr>
          <p:cNvPr id="6" name="Subtitle 5"/>
          <p:cNvSpPr>
            <a:spLocks noGrp="1"/>
          </p:cNvSpPr>
          <p:nvPr>
            <p:ph type="subTitle" idx="1"/>
          </p:nvPr>
        </p:nvSpPr>
        <p:spPr/>
        <p:txBody>
          <a:bodyPr/>
          <a:lstStyle/>
          <a:p>
            <a:r>
              <a:rPr lang="id-ID" dirty="0" smtClean="0">
                <a:latin typeface="Calibri" panose="020F0502020204030204" pitchFamily="34" charset="0"/>
              </a:rPr>
              <a:t>Service Operation</a:t>
            </a:r>
            <a:endParaRPr lang="id-ID" dirty="0">
              <a:latin typeface="Calibri" panose="020F0502020204030204" pitchFamily="34" charset="0"/>
            </a:endParaRPr>
          </a:p>
        </p:txBody>
      </p:sp>
    </p:spTree>
    <p:extLst>
      <p:ext uri="{BB962C8B-B14F-4D97-AF65-F5344CB8AC3E}">
        <p14:creationId xmlns:p14="http://schemas.microsoft.com/office/powerpoint/2010/main" val="3728014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Service Operation Process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806161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34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Impact, Urgency &amp; Priority</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282274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5077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Useful Definition</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sz="2800" b="1" dirty="0" smtClean="0">
                <a:latin typeface="Calibri" panose="020F0502020204030204" pitchFamily="34" charset="0"/>
              </a:rPr>
              <a:t>Event</a:t>
            </a:r>
          </a:p>
          <a:p>
            <a:pPr lvl="1"/>
            <a:r>
              <a:rPr lang="en-US" sz="2000" dirty="0" smtClean="0">
                <a:latin typeface="Calibri" panose="020F0502020204030204" pitchFamily="34" charset="0"/>
              </a:rPr>
              <a:t>Any detectable or discernable occurrence that has significance for the management of a CI or IT Service</a:t>
            </a:r>
          </a:p>
          <a:p>
            <a:pPr lvl="1"/>
            <a:r>
              <a:rPr lang="en-US" sz="2000" dirty="0" smtClean="0">
                <a:latin typeface="Calibri" panose="020F0502020204030204" pitchFamily="34" charset="0"/>
              </a:rPr>
              <a:t>Types of Events include</a:t>
            </a:r>
            <a:r>
              <a:rPr lang="en-US" sz="2400" dirty="0" smtClean="0">
                <a:latin typeface="Calibri" panose="020F0502020204030204" pitchFamily="34" charset="0"/>
              </a:rPr>
              <a:t>:</a:t>
            </a:r>
          </a:p>
          <a:p>
            <a:pPr lvl="2"/>
            <a:r>
              <a:rPr lang="en-US" sz="1800" dirty="0" smtClean="0">
                <a:latin typeface="Calibri" panose="020F0502020204030204" pitchFamily="34" charset="0"/>
              </a:rPr>
              <a:t>Information events – e.g. batch job has finished successfully</a:t>
            </a:r>
          </a:p>
          <a:p>
            <a:pPr lvl="2"/>
            <a:r>
              <a:rPr lang="en-US" sz="1800" dirty="0" smtClean="0">
                <a:latin typeface="Calibri" panose="020F0502020204030204" pitchFamily="34" charset="0"/>
              </a:rPr>
              <a:t>Warning events – e.g. a disk drive 90% full</a:t>
            </a:r>
          </a:p>
          <a:p>
            <a:pPr lvl="2"/>
            <a:r>
              <a:rPr lang="en-US" sz="1800" dirty="0" smtClean="0">
                <a:latin typeface="Calibri" panose="020F0502020204030204" pitchFamily="34" charset="0"/>
              </a:rPr>
              <a:t>Exception events – e.g. a server is not responding to a poll</a:t>
            </a:r>
          </a:p>
          <a:p>
            <a:r>
              <a:rPr lang="en-US" sz="2800" b="1" dirty="0" smtClean="0">
                <a:latin typeface="Calibri" panose="020F0502020204030204" pitchFamily="34" charset="0"/>
              </a:rPr>
              <a:t>Alert</a:t>
            </a:r>
          </a:p>
          <a:p>
            <a:pPr lvl="1"/>
            <a:r>
              <a:rPr lang="en-US" sz="2000" dirty="0" smtClean="0">
                <a:latin typeface="Calibri" panose="020F0502020204030204" pitchFamily="34" charset="0"/>
              </a:rPr>
              <a:t>A warning or notice that a threshold has been reached, something has changed, of a failure has occurred</a:t>
            </a:r>
          </a:p>
          <a:p>
            <a:pPr lvl="1"/>
            <a:r>
              <a:rPr lang="en-US" sz="2000" dirty="0" smtClean="0">
                <a:latin typeface="Calibri" panose="020F0502020204030204" pitchFamily="34" charset="0"/>
              </a:rPr>
              <a:t>Alerts are often created and controlled by System Management tools</a:t>
            </a:r>
          </a:p>
          <a:p>
            <a:pPr lvl="1"/>
            <a:r>
              <a:rPr lang="en-US" sz="2000" dirty="0" smtClean="0">
                <a:latin typeface="Calibri" panose="020F0502020204030204" pitchFamily="34" charset="0"/>
              </a:rPr>
              <a:t>Can be an event which Event Management has interpreted as requiring action, e.g. a threshold on CPU usage has been </a:t>
            </a:r>
            <a:r>
              <a:rPr lang="en-US" sz="2000" dirty="0" err="1" smtClean="0">
                <a:latin typeface="Calibri" panose="020F0502020204030204" pitchFamily="34" charset="0"/>
              </a:rPr>
              <a:t>exce</a:t>
            </a:r>
            <a:r>
              <a:rPr lang="id-ID" sz="2000" dirty="0" smtClean="0">
                <a:latin typeface="Calibri" panose="020F0502020204030204" pitchFamily="34" charset="0"/>
              </a:rPr>
              <a:t>e</a:t>
            </a:r>
            <a:r>
              <a:rPr lang="en-US" sz="2000" dirty="0" err="1" smtClean="0">
                <a:latin typeface="Calibri" panose="020F0502020204030204" pitchFamily="34" charset="0"/>
              </a:rPr>
              <a:t>ded</a:t>
            </a:r>
            <a:endParaRPr lang="en-US" sz="2000" dirty="0" smtClean="0">
              <a:latin typeface="Calibri" panose="020F0502020204030204" pitchFamily="34" charset="0"/>
            </a:endParaRPr>
          </a:p>
          <a:p>
            <a:endParaRPr lang="id-ID" sz="2800" dirty="0">
              <a:latin typeface="Calibri" panose="020F0502020204030204" pitchFamily="34" charset="0"/>
            </a:endParaRPr>
          </a:p>
        </p:txBody>
      </p:sp>
    </p:spTree>
    <p:extLst>
      <p:ext uri="{BB962C8B-B14F-4D97-AF65-F5344CB8AC3E}">
        <p14:creationId xmlns:p14="http://schemas.microsoft.com/office/powerpoint/2010/main" val="3673452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Useful Definition</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b="1" dirty="0" smtClean="0">
                <a:latin typeface="Calibri" panose="020F0502020204030204" pitchFamily="34" charset="0"/>
              </a:rPr>
              <a:t>Service Request</a:t>
            </a:r>
          </a:p>
          <a:p>
            <a:pPr lvl="1"/>
            <a:r>
              <a:rPr lang="en-US" sz="2400" dirty="0" smtClean="0">
                <a:latin typeface="Calibri" panose="020F0502020204030204" pitchFamily="34" charset="0"/>
              </a:rPr>
              <a:t>A request from a user for information, or advice, or for a standard change or for access to an IT Service</a:t>
            </a:r>
          </a:p>
          <a:p>
            <a:pPr lvl="2"/>
            <a:r>
              <a:rPr lang="id-ID" sz="2000" dirty="0" smtClean="0">
                <a:latin typeface="Calibri" panose="020F0502020204030204" pitchFamily="34" charset="0"/>
              </a:rPr>
              <a:t>e</a:t>
            </a:r>
            <a:r>
              <a:rPr lang="en-US" sz="2000" dirty="0" smtClean="0">
                <a:latin typeface="Calibri" panose="020F0502020204030204" pitchFamily="34" charset="0"/>
              </a:rPr>
              <a:t>.g. reset password, provide standard IT Services for a new user</a:t>
            </a:r>
          </a:p>
          <a:p>
            <a:pPr lvl="1"/>
            <a:r>
              <a:rPr lang="en-US" sz="2400" dirty="0" smtClean="0">
                <a:latin typeface="Calibri" panose="020F0502020204030204" pitchFamily="34" charset="0"/>
              </a:rPr>
              <a:t>Service requests are usually handled by the service desk, and do not require an RFC to be submitted</a:t>
            </a:r>
          </a:p>
          <a:p>
            <a:r>
              <a:rPr lang="en-US" sz="2800" b="1" dirty="0" smtClean="0">
                <a:latin typeface="Calibri" panose="020F0502020204030204" pitchFamily="34" charset="0"/>
              </a:rPr>
              <a:t>Incident</a:t>
            </a:r>
          </a:p>
          <a:p>
            <a:pPr lvl="1"/>
            <a:r>
              <a:rPr lang="en-US" sz="2400" dirty="0" smtClean="0">
                <a:latin typeface="Calibri" panose="020F0502020204030204" pitchFamily="34" charset="0"/>
              </a:rPr>
              <a:t>Unexpected interruption or reduction in quality of an IT service</a:t>
            </a:r>
          </a:p>
          <a:p>
            <a:pPr lvl="1"/>
            <a:r>
              <a:rPr lang="en-US" sz="2400" dirty="0" smtClean="0">
                <a:latin typeface="Calibri" panose="020F0502020204030204" pitchFamily="34" charset="0"/>
              </a:rPr>
              <a:t>Failure of a CI that has not yet impacted service is also an Incident</a:t>
            </a:r>
          </a:p>
          <a:p>
            <a:endParaRPr lang="id-ID" sz="2800" dirty="0">
              <a:latin typeface="Calibri" panose="020F0502020204030204" pitchFamily="34" charset="0"/>
            </a:endParaRPr>
          </a:p>
        </p:txBody>
      </p:sp>
    </p:spTree>
    <p:extLst>
      <p:ext uri="{BB962C8B-B14F-4D97-AF65-F5344CB8AC3E}">
        <p14:creationId xmlns:p14="http://schemas.microsoft.com/office/powerpoint/2010/main" val="341778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Agenda/Learning Objectives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rPr>
              <a:t>Main goals, objectives &amp; business value of Service Operation</a:t>
            </a:r>
          </a:p>
          <a:p>
            <a:r>
              <a:rPr lang="en-US" sz="2400" dirty="0" smtClean="0">
                <a:latin typeface="Calibri" panose="020F0502020204030204" pitchFamily="34" charset="0"/>
              </a:rPr>
              <a:t>Generic concepts &amp; definitions</a:t>
            </a:r>
          </a:p>
          <a:p>
            <a:pPr lvl="1"/>
            <a:r>
              <a:rPr lang="en-US" sz="2000" dirty="0" smtClean="0">
                <a:latin typeface="Calibri" panose="020F0502020204030204" pitchFamily="34" charset="0"/>
              </a:rPr>
              <a:t>Event</a:t>
            </a:r>
          </a:p>
          <a:p>
            <a:pPr lvl="1"/>
            <a:r>
              <a:rPr lang="en-US" sz="2000" dirty="0" smtClean="0">
                <a:latin typeface="Calibri" panose="020F0502020204030204" pitchFamily="34" charset="0"/>
              </a:rPr>
              <a:t>Alert</a:t>
            </a:r>
          </a:p>
          <a:p>
            <a:pPr lvl="1"/>
            <a:r>
              <a:rPr lang="en-US" sz="2000" dirty="0" smtClean="0">
                <a:latin typeface="Calibri" panose="020F0502020204030204" pitchFamily="34" charset="0"/>
              </a:rPr>
              <a:t>Incident</a:t>
            </a:r>
          </a:p>
          <a:p>
            <a:pPr lvl="1"/>
            <a:r>
              <a:rPr lang="en-US" sz="2000" dirty="0" smtClean="0">
                <a:latin typeface="Calibri" panose="020F0502020204030204" pitchFamily="34" charset="0"/>
              </a:rPr>
              <a:t>Impact, Urgency &amp; Priority</a:t>
            </a:r>
          </a:p>
          <a:p>
            <a:pPr lvl="1"/>
            <a:r>
              <a:rPr lang="en-US" sz="2000" dirty="0" smtClean="0">
                <a:latin typeface="Calibri" panose="020F0502020204030204" pitchFamily="34" charset="0"/>
              </a:rPr>
              <a:t>Service Request</a:t>
            </a:r>
          </a:p>
          <a:p>
            <a:pPr lvl="1"/>
            <a:r>
              <a:rPr lang="en-US" sz="2000" dirty="0" smtClean="0">
                <a:latin typeface="Calibri" panose="020F0502020204030204" pitchFamily="34" charset="0"/>
              </a:rPr>
              <a:t>Problem</a:t>
            </a:r>
          </a:p>
          <a:p>
            <a:pPr lvl="1"/>
            <a:r>
              <a:rPr lang="en-US" sz="2000" dirty="0" smtClean="0">
                <a:latin typeface="Calibri" panose="020F0502020204030204" pitchFamily="34" charset="0"/>
              </a:rPr>
              <a:t>Workaround</a:t>
            </a:r>
          </a:p>
          <a:p>
            <a:pPr lvl="1"/>
            <a:r>
              <a:rPr lang="en-US" sz="2000" dirty="0" smtClean="0">
                <a:latin typeface="Calibri" panose="020F0502020204030204" pitchFamily="34" charset="0"/>
              </a:rPr>
              <a:t>Known Error</a:t>
            </a:r>
          </a:p>
          <a:p>
            <a:pPr lvl="1"/>
            <a:r>
              <a:rPr lang="en-US" sz="2000" dirty="0" smtClean="0">
                <a:latin typeface="Calibri" panose="020F0502020204030204" pitchFamily="34" charset="0"/>
              </a:rPr>
              <a:t>Known Error Database</a:t>
            </a:r>
            <a:endParaRPr lang="en-US" sz="2000" dirty="0">
              <a:latin typeface="Calibri" panose="020F0502020204030204" pitchFamily="34" charset="0"/>
            </a:endParaRPr>
          </a:p>
        </p:txBody>
      </p:sp>
    </p:spTree>
    <p:extLst>
      <p:ext uri="{BB962C8B-B14F-4D97-AF65-F5344CB8AC3E}">
        <p14:creationId xmlns:p14="http://schemas.microsoft.com/office/powerpoint/2010/main" val="3121827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Useful Definition</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800" b="1" dirty="0" smtClean="0">
                <a:latin typeface="Calibri" panose="020F0502020204030204" pitchFamily="34" charset="0"/>
              </a:rPr>
              <a:t>Problem</a:t>
            </a:r>
          </a:p>
          <a:p>
            <a:pPr lvl="1"/>
            <a:r>
              <a:rPr lang="en-US" sz="2000" dirty="0" smtClean="0">
                <a:latin typeface="Calibri" panose="020F0502020204030204" pitchFamily="34" charset="0"/>
              </a:rPr>
              <a:t>A cause of one or more Incidents.</a:t>
            </a:r>
          </a:p>
          <a:p>
            <a:pPr lvl="1"/>
            <a:r>
              <a:rPr lang="en-US" sz="2000" dirty="0" smtClean="0">
                <a:latin typeface="Calibri" panose="020F0502020204030204" pitchFamily="34" charset="0"/>
              </a:rPr>
              <a:t>The cause is not usually known at the time the problem record is created</a:t>
            </a:r>
          </a:p>
          <a:p>
            <a:r>
              <a:rPr lang="en-US" sz="2800" b="1" dirty="0" smtClean="0">
                <a:latin typeface="Calibri" panose="020F0502020204030204" pitchFamily="34" charset="0"/>
              </a:rPr>
              <a:t>Workaround</a:t>
            </a:r>
          </a:p>
          <a:p>
            <a:pPr lvl="1"/>
            <a:r>
              <a:rPr lang="en-US" sz="2000" dirty="0" smtClean="0">
                <a:latin typeface="Calibri" panose="020F0502020204030204" pitchFamily="34" charset="0"/>
              </a:rPr>
              <a:t>A temporary way of overcoming a difficulty and restoring full of limited service (to reduce the impact)</a:t>
            </a:r>
          </a:p>
          <a:p>
            <a:pPr lvl="1"/>
            <a:r>
              <a:rPr lang="en-US" sz="2000" dirty="0" smtClean="0">
                <a:latin typeface="Calibri" panose="020F0502020204030204" pitchFamily="34" charset="0"/>
              </a:rPr>
              <a:t>For example by restarting a failed configuration item</a:t>
            </a:r>
          </a:p>
          <a:p>
            <a:pPr lvl="1"/>
            <a:r>
              <a:rPr lang="en-US" sz="2000" dirty="0" smtClean="0">
                <a:latin typeface="Calibri" panose="020F0502020204030204" pitchFamily="34" charset="0"/>
              </a:rPr>
              <a:t>Workarounds for problems are documented in known error records.</a:t>
            </a:r>
          </a:p>
          <a:p>
            <a:pPr lvl="1"/>
            <a:r>
              <a:rPr lang="en-US" sz="2000" dirty="0" smtClean="0">
                <a:latin typeface="Calibri" panose="020F0502020204030204" pitchFamily="34" charset="0"/>
              </a:rPr>
              <a:t>Workarounds for incidents that do not have associated problem records are documented in the incident record</a:t>
            </a:r>
            <a:endParaRPr lang="id-ID" sz="2400" dirty="0">
              <a:latin typeface="Calibri" panose="020F0502020204030204" pitchFamily="34" charset="0"/>
            </a:endParaRPr>
          </a:p>
        </p:txBody>
      </p:sp>
    </p:spTree>
    <p:extLst>
      <p:ext uri="{BB962C8B-B14F-4D97-AF65-F5344CB8AC3E}">
        <p14:creationId xmlns:p14="http://schemas.microsoft.com/office/powerpoint/2010/main" val="3980310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Useful Definition</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sz="2800" b="1" dirty="0" smtClean="0">
                <a:latin typeface="Calibri" panose="020F0502020204030204" pitchFamily="34" charset="0"/>
              </a:rPr>
              <a:t>Known Error</a:t>
            </a:r>
          </a:p>
          <a:p>
            <a:pPr lvl="1"/>
            <a:r>
              <a:rPr lang="en-US" sz="2000" dirty="0" smtClean="0">
                <a:latin typeface="Calibri" panose="020F0502020204030204" pitchFamily="34" charset="0"/>
              </a:rPr>
              <a:t>A problem that has a documented root caused &amp; a workaround</a:t>
            </a:r>
          </a:p>
          <a:p>
            <a:pPr lvl="1"/>
            <a:r>
              <a:rPr lang="en-US" sz="2000" dirty="0" smtClean="0">
                <a:latin typeface="Calibri" panose="020F0502020204030204" pitchFamily="34" charset="0"/>
              </a:rPr>
              <a:t>Known errors are created and managed throughout their lifecycle by problem management.</a:t>
            </a:r>
          </a:p>
          <a:p>
            <a:r>
              <a:rPr lang="en-US" sz="2800" b="1" dirty="0" smtClean="0">
                <a:latin typeface="Calibri" panose="020F0502020204030204" pitchFamily="34" charset="0"/>
              </a:rPr>
              <a:t>Known Error Database</a:t>
            </a:r>
          </a:p>
          <a:p>
            <a:pPr lvl="1"/>
            <a:r>
              <a:rPr lang="en-US" sz="2000" dirty="0" smtClean="0">
                <a:latin typeface="Calibri" panose="020F0502020204030204" pitchFamily="34" charset="0"/>
              </a:rPr>
              <a:t>A database containing all known error records</a:t>
            </a:r>
          </a:p>
          <a:p>
            <a:pPr lvl="1"/>
            <a:r>
              <a:rPr lang="en-US" sz="2000" dirty="0" smtClean="0">
                <a:latin typeface="Calibri" panose="020F0502020204030204" pitchFamily="34" charset="0"/>
              </a:rPr>
              <a:t>This database is created and maintained by problem management, and used by both incident and problem management</a:t>
            </a:r>
          </a:p>
          <a:p>
            <a:pPr lvl="1"/>
            <a:r>
              <a:rPr lang="en-US" sz="2000" dirty="0" smtClean="0">
                <a:latin typeface="Calibri" panose="020F0502020204030204" pitchFamily="34" charset="0"/>
              </a:rPr>
              <a:t>Part of an </a:t>
            </a:r>
            <a:r>
              <a:rPr lang="en-US" sz="2000" dirty="0" err="1" smtClean="0">
                <a:latin typeface="Calibri" panose="020F0502020204030204" pitchFamily="34" charset="0"/>
              </a:rPr>
              <a:t>organi</a:t>
            </a:r>
            <a:r>
              <a:rPr lang="id-ID" sz="2000" dirty="0" smtClean="0">
                <a:latin typeface="Calibri" panose="020F0502020204030204" pitchFamily="34" charset="0"/>
              </a:rPr>
              <a:t>z</a:t>
            </a:r>
            <a:r>
              <a:rPr lang="en-US" sz="2000" dirty="0" err="1" smtClean="0">
                <a:latin typeface="Calibri" panose="020F0502020204030204" pitchFamily="34" charset="0"/>
              </a:rPr>
              <a:t>ation’s</a:t>
            </a:r>
            <a:r>
              <a:rPr lang="en-US" sz="2000" dirty="0" smtClean="0">
                <a:latin typeface="Calibri" panose="020F0502020204030204" pitchFamily="34" charset="0"/>
              </a:rPr>
              <a:t> </a:t>
            </a:r>
            <a:r>
              <a:rPr lang="id-ID" sz="2000" dirty="0" smtClean="0">
                <a:latin typeface="Calibri" panose="020F0502020204030204" pitchFamily="34" charset="0"/>
              </a:rPr>
              <a:t>SKMS</a:t>
            </a:r>
            <a:endParaRPr lang="en-US" sz="2000" dirty="0" smtClean="0">
              <a:latin typeface="Calibri" panose="020F0502020204030204" pitchFamily="34" charset="0"/>
            </a:endParaRPr>
          </a:p>
          <a:p>
            <a:endParaRPr lang="id-ID" sz="2800" dirty="0">
              <a:latin typeface="Calibri" panose="020F0502020204030204" pitchFamily="34" charset="0"/>
            </a:endParaRPr>
          </a:p>
        </p:txBody>
      </p:sp>
    </p:spTree>
    <p:extLst>
      <p:ext uri="{BB962C8B-B14F-4D97-AF65-F5344CB8AC3E}">
        <p14:creationId xmlns:p14="http://schemas.microsoft.com/office/powerpoint/2010/main" val="2043083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smtClean="0">
                <a:latin typeface="Calibri" panose="020F0502020204030204" pitchFamily="34" charset="0"/>
              </a:rPr>
              <a:t>Event Management</a:t>
            </a:r>
            <a:endParaRPr>
              <a:latin typeface="Calibri" panose="020F0502020204030204" pitchFamily="34" charset="0"/>
            </a:endParaRPr>
          </a:p>
        </p:txBody>
      </p:sp>
      <p:sp>
        <p:nvSpPr>
          <p:cNvPr id="8195" name="Subtitle 4"/>
          <p:cNvSpPr>
            <a:spLocks noGrp="1"/>
          </p:cNvSpPr>
          <p:nvPr>
            <p:ph type="subTitle" idx="1"/>
          </p:nvPr>
        </p:nvSpPr>
        <p:spPr/>
        <p:txBody>
          <a:bodyPr/>
          <a:lstStyle/>
          <a:p>
            <a:r>
              <a:rPr lang="en-US" dirty="0" smtClean="0">
                <a:latin typeface="Calibri" panose="020F0502020204030204" pitchFamily="34" charset="0"/>
              </a:rPr>
              <a:t>Service Operation</a:t>
            </a:r>
            <a:endParaRPr lang="id-ID" dirty="0" smtClean="0">
              <a:latin typeface="Calibri" panose="020F0502020204030204" pitchFamily="34" charset="0"/>
            </a:endParaRPr>
          </a:p>
        </p:txBody>
      </p:sp>
    </p:spTree>
    <p:extLst>
      <p:ext uri="{BB962C8B-B14F-4D97-AF65-F5344CB8AC3E}">
        <p14:creationId xmlns:p14="http://schemas.microsoft.com/office/powerpoint/2010/main" val="1545597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Definition</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sz="2400" dirty="0" smtClean="0">
                <a:latin typeface="Calibri" panose="020F0502020204030204" pitchFamily="34" charset="0"/>
              </a:rPr>
              <a:t>Event – any detectable or discernable occurrence for the management of a CI or IT Service</a:t>
            </a:r>
          </a:p>
          <a:p>
            <a:r>
              <a:rPr lang="en-US" sz="2400" dirty="0" smtClean="0">
                <a:latin typeface="Calibri" panose="020F0502020204030204" pitchFamily="34" charset="0"/>
              </a:rPr>
              <a:t>An Alert can be an Event which Event Management has interpreted as requiring action, e.g. a threshold CPU usage has been exceeded</a:t>
            </a:r>
          </a:p>
          <a:p>
            <a:r>
              <a:rPr lang="en-US" sz="2400" dirty="0" smtClean="0">
                <a:latin typeface="Calibri" panose="020F0502020204030204" pitchFamily="34" charset="0"/>
              </a:rPr>
              <a:t>Event Management vs. Monitoring</a:t>
            </a:r>
          </a:p>
          <a:p>
            <a:pPr lvl="1"/>
            <a:r>
              <a:rPr lang="en-US" sz="2000" dirty="0" smtClean="0">
                <a:latin typeface="Calibri" panose="020F0502020204030204" pitchFamily="34" charset="0"/>
              </a:rPr>
              <a:t>Two areas are very closely related, but slightly different in nature</a:t>
            </a:r>
          </a:p>
          <a:p>
            <a:pPr lvl="1"/>
            <a:r>
              <a:rPr lang="en-US" sz="2000" dirty="0" smtClean="0">
                <a:latin typeface="Calibri" panose="020F0502020204030204" pitchFamily="34" charset="0"/>
              </a:rPr>
              <a:t>Event Management works with occurrences that are specifically generated to be monitored</a:t>
            </a:r>
          </a:p>
          <a:p>
            <a:pPr lvl="1"/>
            <a:r>
              <a:rPr lang="en-US" sz="2000" dirty="0" smtClean="0">
                <a:latin typeface="Calibri" panose="020F0502020204030204" pitchFamily="34" charset="0"/>
              </a:rPr>
              <a:t>Monitoring is broader, and tracks these occurrences, but it will also actively seek out conditions that do not generate Events</a:t>
            </a:r>
            <a:endParaRPr lang="id-ID" sz="2000" dirty="0">
              <a:latin typeface="Calibri" panose="020F0502020204030204" pitchFamily="34" charset="0"/>
            </a:endParaRPr>
          </a:p>
        </p:txBody>
      </p:sp>
    </p:spTree>
    <p:extLst>
      <p:ext uri="{BB962C8B-B14F-4D97-AF65-F5344CB8AC3E}">
        <p14:creationId xmlns:p14="http://schemas.microsoft.com/office/powerpoint/2010/main" val="1203577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Objectives &amp; Purpose</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fontScale="92500"/>
          </a:bodyPr>
          <a:lstStyle/>
          <a:p>
            <a:r>
              <a:rPr lang="en-US" sz="2400" dirty="0" smtClean="0">
                <a:latin typeface="Calibri" panose="020F0502020204030204" pitchFamily="34" charset="0"/>
              </a:rPr>
              <a:t>The ability to detect events, make sense of them, and initiate the appropriate control action is provided by event management.</a:t>
            </a:r>
          </a:p>
          <a:p>
            <a:r>
              <a:rPr lang="en-US" sz="2400" dirty="0" smtClean="0">
                <a:latin typeface="Calibri" panose="020F0502020204030204" pitchFamily="34" charset="0"/>
              </a:rPr>
              <a:t>Event Management provides mechanism for early detection of incidents</a:t>
            </a:r>
          </a:p>
          <a:p>
            <a:pPr lvl="1"/>
            <a:r>
              <a:rPr lang="en-US" sz="2000" dirty="0" smtClean="0">
                <a:latin typeface="Calibri" panose="020F0502020204030204" pitchFamily="34" charset="0"/>
              </a:rPr>
              <a:t>In many cases it is possible for the incident to be detected and assigned to the appropriate group for action before any actual service outage occurs</a:t>
            </a:r>
          </a:p>
          <a:p>
            <a:r>
              <a:rPr lang="en-US" sz="2400" dirty="0" smtClean="0">
                <a:latin typeface="Calibri" panose="020F0502020204030204" pitchFamily="34" charset="0"/>
              </a:rPr>
              <a:t>Event management provides a basis for automated operations, thus increasing efficiencies and allowing expensive human resources to be used</a:t>
            </a:r>
          </a:p>
          <a:p>
            <a:r>
              <a:rPr lang="en-US" sz="2400" dirty="0" smtClean="0">
                <a:latin typeface="Calibri" panose="020F0502020204030204" pitchFamily="34" charset="0"/>
              </a:rPr>
              <a:t>Basis for operational monitoring and control and entry point for many service operation activities</a:t>
            </a:r>
          </a:p>
        </p:txBody>
      </p:sp>
    </p:spTree>
    <p:extLst>
      <p:ext uri="{BB962C8B-B14F-4D97-AF65-F5344CB8AC3E}">
        <p14:creationId xmlns:p14="http://schemas.microsoft.com/office/powerpoint/2010/main" val="266080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Types of Events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908654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3544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76400" y="173180"/>
            <a:ext cx="6172200" cy="6172200"/>
          </a:xfrm>
          <a:prstGeom prst="rect">
            <a:avLst/>
          </a:prstGeom>
          <a:noFill/>
          <a:ln w="9525">
            <a:noFill/>
            <a:miter lim="800000"/>
            <a:headEnd/>
            <a:tailEnd/>
          </a:ln>
          <a:effectLst/>
        </p:spPr>
      </p:pic>
    </p:spTree>
    <p:extLst>
      <p:ext uri="{BB962C8B-B14F-4D97-AF65-F5344CB8AC3E}">
        <p14:creationId xmlns:p14="http://schemas.microsoft.com/office/powerpoint/2010/main" val="3846196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The Process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a:bodyPr>
          <a:lstStyle/>
          <a:p>
            <a:r>
              <a:rPr lang="en-US" sz="2400" b="1" dirty="0" smtClean="0">
                <a:latin typeface="Calibri" panose="020F0502020204030204" pitchFamily="34" charset="0"/>
              </a:rPr>
              <a:t>Significance</a:t>
            </a:r>
            <a:r>
              <a:rPr lang="en-US" sz="2400" dirty="0" smtClean="0">
                <a:latin typeface="Calibri" panose="020F0502020204030204" pitchFamily="34" charset="0"/>
              </a:rPr>
              <a:t> – Events will then be categorized into one of 3 types</a:t>
            </a:r>
          </a:p>
          <a:p>
            <a:pPr lvl="1"/>
            <a:r>
              <a:rPr lang="en-US" sz="2000" i="1" dirty="0" smtClean="0">
                <a:latin typeface="Calibri" panose="020F0502020204030204" pitchFamily="34" charset="0"/>
              </a:rPr>
              <a:t>Information</a:t>
            </a:r>
            <a:r>
              <a:rPr lang="en-US" sz="2000" dirty="0" smtClean="0">
                <a:latin typeface="Calibri" panose="020F0502020204030204" pitchFamily="34" charset="0"/>
              </a:rPr>
              <a:t> – simply logged</a:t>
            </a:r>
          </a:p>
          <a:p>
            <a:pPr lvl="1"/>
            <a:r>
              <a:rPr lang="en-US" sz="2000" i="1" dirty="0" smtClean="0">
                <a:latin typeface="Calibri" panose="020F0502020204030204" pitchFamily="34" charset="0"/>
              </a:rPr>
              <a:t>Exception</a:t>
            </a:r>
            <a:r>
              <a:rPr lang="en-US" sz="2000" dirty="0" smtClean="0">
                <a:latin typeface="Calibri" panose="020F0502020204030204" pitchFamily="34" charset="0"/>
              </a:rPr>
              <a:t> – Action required to rectify, so will be routed to incident, problem or change process</a:t>
            </a:r>
          </a:p>
          <a:p>
            <a:pPr lvl="1"/>
            <a:r>
              <a:rPr lang="en-US" sz="2000" i="1" dirty="0" smtClean="0">
                <a:latin typeface="Calibri" panose="020F0502020204030204" pitchFamily="34" charset="0"/>
              </a:rPr>
              <a:t>Warning</a:t>
            </a:r>
            <a:r>
              <a:rPr lang="en-US" sz="2000" dirty="0" smtClean="0">
                <a:latin typeface="Calibri" panose="020F0502020204030204" pitchFamily="34" charset="0"/>
              </a:rPr>
              <a:t> – Situation needs to be checked to see if (and what) action is required</a:t>
            </a:r>
          </a:p>
          <a:p>
            <a:r>
              <a:rPr lang="en-US" sz="2400" b="1" dirty="0" smtClean="0">
                <a:latin typeface="Calibri" panose="020F0502020204030204" pitchFamily="34" charset="0"/>
              </a:rPr>
              <a:t>Correlation</a:t>
            </a:r>
            <a:r>
              <a:rPr lang="en-US" sz="2400" dirty="0" smtClean="0">
                <a:latin typeface="Calibri" panose="020F0502020204030204" pitchFamily="34" charset="0"/>
              </a:rPr>
              <a:t> – If an event is significant, a decision has to be made about exactly what the significance is and what actions need to be taken to deal with it.</a:t>
            </a:r>
          </a:p>
          <a:p>
            <a:r>
              <a:rPr lang="en-US" sz="2400" b="1" dirty="0" smtClean="0">
                <a:latin typeface="Calibri" panose="020F0502020204030204" pitchFamily="34" charset="0"/>
              </a:rPr>
              <a:t>Trigger</a:t>
            </a:r>
            <a:r>
              <a:rPr lang="en-US" sz="2400" dirty="0" smtClean="0">
                <a:latin typeface="Calibri" panose="020F0502020204030204" pitchFamily="34" charset="0"/>
              </a:rPr>
              <a:t> – If the correlation activity recognizes an event a response will be require. The mechanism used to initiate that response is called trigger.</a:t>
            </a:r>
          </a:p>
        </p:txBody>
      </p:sp>
    </p:spTree>
    <p:extLst>
      <p:ext uri="{BB962C8B-B14F-4D97-AF65-F5344CB8AC3E}">
        <p14:creationId xmlns:p14="http://schemas.microsoft.com/office/powerpoint/2010/main" val="374915707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The Process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sz="2400" dirty="0" smtClean="0">
                <a:latin typeface="Calibri" panose="020F0502020204030204" pitchFamily="34" charset="0"/>
              </a:rPr>
              <a:t>There are a number of response options available – e.g.:</a:t>
            </a:r>
          </a:p>
          <a:p>
            <a:pPr lvl="1"/>
            <a:r>
              <a:rPr lang="en-US" sz="2000" b="1" dirty="0" smtClean="0">
                <a:latin typeface="Calibri" panose="020F0502020204030204" pitchFamily="34" charset="0"/>
              </a:rPr>
              <a:t>Log the event </a:t>
            </a:r>
            <a:r>
              <a:rPr lang="en-US" sz="2000" dirty="0" smtClean="0">
                <a:latin typeface="Calibri" panose="020F0502020204030204" pitchFamily="34" charset="0"/>
              </a:rPr>
              <a:t>(regardless of further activity, simply log the event)</a:t>
            </a:r>
          </a:p>
          <a:p>
            <a:pPr lvl="1"/>
            <a:r>
              <a:rPr lang="en-US" sz="2000" b="1" dirty="0" smtClean="0">
                <a:latin typeface="Calibri" panose="020F0502020204030204" pitchFamily="34" charset="0"/>
              </a:rPr>
              <a:t>Initiate auto response</a:t>
            </a:r>
            <a:r>
              <a:rPr lang="en-US" sz="2000" dirty="0" smtClean="0">
                <a:latin typeface="Calibri" panose="020F0502020204030204" pitchFamily="34" charset="0"/>
              </a:rPr>
              <a:t>. Some events are understood well enough that the appropriate response has already been defined and automated (.e.g. rebooting a device )</a:t>
            </a:r>
          </a:p>
          <a:p>
            <a:pPr lvl="1"/>
            <a:r>
              <a:rPr lang="en-US" sz="2000" b="1" dirty="0" smtClean="0">
                <a:latin typeface="Calibri" panose="020F0502020204030204" pitchFamily="34" charset="0"/>
              </a:rPr>
              <a:t>Alert &amp; Human intervention</a:t>
            </a:r>
          </a:p>
          <a:p>
            <a:pPr lvl="1"/>
            <a:r>
              <a:rPr lang="en-US" sz="2000" b="1" dirty="0" smtClean="0">
                <a:latin typeface="Calibri" panose="020F0502020204030204" pitchFamily="34" charset="0"/>
              </a:rPr>
              <a:t>Incident, Problem or Change? </a:t>
            </a:r>
            <a:r>
              <a:rPr lang="en-US" sz="2000" dirty="0" smtClean="0">
                <a:latin typeface="Calibri" panose="020F0502020204030204" pitchFamily="34" charset="0"/>
              </a:rPr>
              <a:t>Some events will represent a situation where the appropriate response will need to be handled through the incident, problem or change management process</a:t>
            </a:r>
            <a:endParaRPr lang="en-US" sz="2000" dirty="0">
              <a:latin typeface="Calibri" panose="020F0502020204030204" pitchFamily="34" charset="0"/>
            </a:endParaRPr>
          </a:p>
        </p:txBody>
      </p:sp>
    </p:spTree>
    <p:extLst>
      <p:ext uri="{BB962C8B-B14F-4D97-AF65-F5344CB8AC3E}">
        <p14:creationId xmlns:p14="http://schemas.microsoft.com/office/powerpoint/2010/main" val="33713740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Roles</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b="1" dirty="0" smtClean="0">
                <a:latin typeface="Calibri" panose="020F0502020204030204" pitchFamily="34" charset="0"/>
              </a:rPr>
              <a:t>Unnecessary</a:t>
            </a:r>
            <a:r>
              <a:rPr lang="en-US" dirty="0" smtClean="0">
                <a:latin typeface="Calibri" panose="020F0502020204030204" pitchFamily="34" charset="0"/>
              </a:rPr>
              <a:t> to appoint specific Event Manager</a:t>
            </a:r>
          </a:p>
          <a:p>
            <a:pPr lvl="1"/>
            <a:r>
              <a:rPr lang="en-US" dirty="0" smtClean="0">
                <a:latin typeface="Calibri" panose="020F0502020204030204" pitchFamily="34" charset="0"/>
              </a:rPr>
              <a:t>Event Management activities are delegated to the service desk or IT operation management</a:t>
            </a:r>
          </a:p>
          <a:p>
            <a:pPr lvl="1"/>
            <a:r>
              <a:rPr lang="en-US" dirty="0" smtClean="0">
                <a:latin typeface="Calibri" panose="020F0502020204030204" pitchFamily="34" charset="0"/>
              </a:rPr>
              <a:t>Technical and application management must ensure that the staff are adequately trained and that they have access to the appropriate tools to enable them to perform these tasks</a:t>
            </a:r>
          </a:p>
          <a:p>
            <a:endParaRPr lang="id-ID" dirty="0">
              <a:latin typeface="Calibri" panose="020F0502020204030204" pitchFamily="34" charset="0"/>
            </a:endParaRPr>
          </a:p>
        </p:txBody>
      </p:sp>
    </p:spTree>
    <p:extLst>
      <p:ext uri="{BB962C8B-B14F-4D97-AF65-F5344CB8AC3E}">
        <p14:creationId xmlns:p14="http://schemas.microsoft.com/office/powerpoint/2010/main" val="2570174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Agenda/Learning Objectives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Calibri" panose="020F0502020204030204" pitchFamily="34" charset="0"/>
              </a:rPr>
              <a:t>Key Principles &amp; Models</a:t>
            </a:r>
          </a:p>
          <a:p>
            <a:pPr lvl="1"/>
            <a:r>
              <a:rPr lang="en-US" sz="2000" dirty="0" smtClean="0">
                <a:latin typeface="Calibri" panose="020F0502020204030204" pitchFamily="34" charset="0"/>
              </a:rPr>
              <a:t>Conflicting balance in Service Operation</a:t>
            </a:r>
          </a:p>
          <a:p>
            <a:pPr lvl="1"/>
            <a:r>
              <a:rPr lang="en-US" sz="2000" dirty="0" smtClean="0">
                <a:latin typeface="Calibri" panose="020F0502020204030204" pitchFamily="34" charset="0"/>
              </a:rPr>
              <a:t>IT Services</a:t>
            </a:r>
            <a:r>
              <a:rPr lang="id-ID" sz="2000" dirty="0" smtClean="0">
                <a:latin typeface="Calibri" panose="020F0502020204030204" pitchFamily="34" charset="0"/>
              </a:rPr>
              <a:t> (external)</a:t>
            </a:r>
            <a:r>
              <a:rPr lang="en-US" sz="2000" dirty="0" smtClean="0">
                <a:latin typeface="Calibri" panose="020F0502020204030204" pitchFamily="34" charset="0"/>
              </a:rPr>
              <a:t> vs. Technology</a:t>
            </a:r>
            <a:r>
              <a:rPr lang="id-ID" sz="2000" dirty="0" smtClean="0">
                <a:latin typeface="Calibri" panose="020F0502020204030204" pitchFamily="34" charset="0"/>
              </a:rPr>
              <a:t> component (internal)</a:t>
            </a:r>
            <a:endParaRPr lang="en-US" sz="2000" dirty="0" smtClean="0">
              <a:latin typeface="Calibri" panose="020F0502020204030204" pitchFamily="34" charset="0"/>
            </a:endParaRPr>
          </a:p>
          <a:p>
            <a:pPr lvl="1"/>
            <a:r>
              <a:rPr lang="en-US" sz="2000" dirty="0" smtClean="0">
                <a:latin typeface="Calibri" panose="020F0502020204030204" pitchFamily="34" charset="0"/>
              </a:rPr>
              <a:t>Stability vs. Responsiveness</a:t>
            </a:r>
          </a:p>
          <a:p>
            <a:pPr lvl="1"/>
            <a:r>
              <a:rPr lang="en-US" sz="2000" dirty="0" smtClean="0">
                <a:latin typeface="Calibri" panose="020F0502020204030204" pitchFamily="34" charset="0"/>
              </a:rPr>
              <a:t>Quality of service vs. Cost of Service</a:t>
            </a:r>
          </a:p>
          <a:p>
            <a:pPr lvl="1"/>
            <a:r>
              <a:rPr lang="en-US" sz="2000" dirty="0" smtClean="0">
                <a:latin typeface="Calibri" panose="020F0502020204030204" pitchFamily="34" charset="0"/>
              </a:rPr>
              <a:t>Reactive vs. Proactive</a:t>
            </a:r>
          </a:p>
          <a:p>
            <a:r>
              <a:rPr lang="en-US" sz="2400" dirty="0" smtClean="0">
                <a:latin typeface="Calibri" panose="020F0502020204030204" pitchFamily="34" charset="0"/>
              </a:rPr>
              <a:t>Processes</a:t>
            </a:r>
          </a:p>
          <a:p>
            <a:pPr lvl="1"/>
            <a:r>
              <a:rPr lang="en-US" sz="2000" dirty="0" smtClean="0">
                <a:latin typeface="Calibri" panose="020F0502020204030204" pitchFamily="34" charset="0"/>
              </a:rPr>
              <a:t>Incident Management</a:t>
            </a:r>
          </a:p>
          <a:p>
            <a:pPr lvl="1"/>
            <a:r>
              <a:rPr lang="en-US" sz="2000" dirty="0" smtClean="0">
                <a:latin typeface="Calibri" panose="020F0502020204030204" pitchFamily="34" charset="0"/>
              </a:rPr>
              <a:t>Event Management</a:t>
            </a:r>
          </a:p>
          <a:p>
            <a:pPr lvl="1"/>
            <a:r>
              <a:rPr lang="en-US" sz="2000" dirty="0" smtClean="0">
                <a:latin typeface="Calibri" panose="020F0502020204030204" pitchFamily="34" charset="0"/>
              </a:rPr>
              <a:t>Request Fulfillment</a:t>
            </a:r>
          </a:p>
          <a:p>
            <a:pPr lvl="1"/>
            <a:r>
              <a:rPr lang="en-US" sz="2000" dirty="0" smtClean="0">
                <a:latin typeface="Calibri" panose="020F0502020204030204" pitchFamily="34" charset="0"/>
              </a:rPr>
              <a:t>Problem Management</a:t>
            </a:r>
          </a:p>
          <a:p>
            <a:pPr lvl="1"/>
            <a:r>
              <a:rPr lang="en-US" sz="2000" dirty="0" smtClean="0">
                <a:latin typeface="Calibri" panose="020F0502020204030204" pitchFamily="34" charset="0"/>
              </a:rPr>
              <a:t>Access Management</a:t>
            </a:r>
          </a:p>
        </p:txBody>
      </p:sp>
    </p:spTree>
    <p:extLst>
      <p:ext uri="{BB962C8B-B14F-4D97-AF65-F5344CB8AC3E}">
        <p14:creationId xmlns:p14="http://schemas.microsoft.com/office/powerpoint/2010/main" val="635147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Roles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0174246"/>
              </p:ext>
            </p:extLst>
          </p:nvPr>
        </p:nvGraphicFramePr>
        <p:xfrm>
          <a:off x="457200" y="1600200"/>
          <a:ext cx="8153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4804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smtClean="0">
                <a:latin typeface="Calibri" panose="020F0502020204030204" pitchFamily="34" charset="0"/>
              </a:rPr>
              <a:t>Incident Management</a:t>
            </a:r>
            <a:endParaRPr>
              <a:latin typeface="Calibri" panose="020F0502020204030204" pitchFamily="34" charset="0"/>
            </a:endParaRPr>
          </a:p>
        </p:txBody>
      </p:sp>
      <p:sp>
        <p:nvSpPr>
          <p:cNvPr id="8195" name="Subtitle 4"/>
          <p:cNvSpPr>
            <a:spLocks noGrp="1"/>
          </p:cNvSpPr>
          <p:nvPr>
            <p:ph type="subTitle" idx="1"/>
          </p:nvPr>
        </p:nvSpPr>
        <p:spPr/>
        <p:txBody>
          <a:bodyPr/>
          <a:lstStyle/>
          <a:p>
            <a:r>
              <a:rPr lang="en-US" dirty="0" smtClean="0">
                <a:latin typeface="Calibri" panose="020F0502020204030204" pitchFamily="34" charset="0"/>
              </a:rPr>
              <a:t>Service Operation</a:t>
            </a:r>
            <a:endParaRPr lang="id-ID" dirty="0" smtClean="0">
              <a:latin typeface="Calibri" panose="020F0502020204030204" pitchFamily="34" charset="0"/>
            </a:endParaRPr>
          </a:p>
        </p:txBody>
      </p:sp>
    </p:spTree>
    <p:extLst>
      <p:ext uri="{BB962C8B-B14F-4D97-AF65-F5344CB8AC3E}">
        <p14:creationId xmlns:p14="http://schemas.microsoft.com/office/powerpoint/2010/main" val="3701817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Goal</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rPr>
              <a:t>The primary goal of the Incident Management process is </a:t>
            </a:r>
            <a:r>
              <a:rPr lang="en-US" b="1" dirty="0" smtClean="0">
                <a:latin typeface="Calibri" panose="020F0502020204030204" pitchFamily="34" charset="0"/>
              </a:rPr>
              <a:t>to restore normal service operation as quickly as possible</a:t>
            </a:r>
            <a:r>
              <a:rPr lang="en-US" dirty="0" smtClean="0">
                <a:latin typeface="Calibri" panose="020F0502020204030204" pitchFamily="34" charset="0"/>
              </a:rPr>
              <a:t> and minimize the adverse impact on business operations, thus ensuring that the best possible levels of service quality and availability are maintained</a:t>
            </a:r>
          </a:p>
          <a:p>
            <a:r>
              <a:rPr lang="en-US" dirty="0" smtClean="0">
                <a:latin typeface="Calibri" panose="020F0502020204030204" pitchFamily="34" charset="0"/>
              </a:rPr>
              <a:t>‘Normal service operation’ is defined here as service operation within Service Level Agreement (SLA) limits</a:t>
            </a:r>
            <a:endParaRPr lang="en-US" dirty="0">
              <a:latin typeface="Calibri" panose="020F0502020204030204" pitchFamily="34" charset="0"/>
            </a:endParaRPr>
          </a:p>
        </p:txBody>
      </p:sp>
    </p:spTree>
    <p:extLst>
      <p:ext uri="{BB962C8B-B14F-4D97-AF65-F5344CB8AC3E}">
        <p14:creationId xmlns:p14="http://schemas.microsoft.com/office/powerpoint/2010/main" val="2966962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p:txBody>
          <a:bodyPr/>
          <a:lstStyle/>
          <a:p>
            <a:r>
              <a:rPr lang="en-US" sz="4000" dirty="0" smtClean="0">
                <a:latin typeface="Calibri" panose="020F0502020204030204" pitchFamily="34" charset="0"/>
              </a:rPr>
              <a:t>Objectives &amp; Purpose</a:t>
            </a:r>
          </a:p>
        </p:txBody>
      </p:sp>
      <p:sp>
        <p:nvSpPr>
          <p:cNvPr id="104451" name="Rectangle 3"/>
          <p:cNvSpPr>
            <a:spLocks noGrp="1"/>
          </p:cNvSpPr>
          <p:nvPr>
            <p:ph idx="1"/>
          </p:nvPr>
        </p:nvSpPr>
        <p:spPr/>
        <p:txBody>
          <a:bodyPr/>
          <a:lstStyle/>
          <a:p>
            <a:r>
              <a:rPr lang="en-US" dirty="0" smtClean="0">
                <a:latin typeface="Calibri" panose="020F0502020204030204" pitchFamily="34" charset="0"/>
              </a:rPr>
              <a:t>To restore normal service operation as quickly as possible</a:t>
            </a:r>
          </a:p>
          <a:p>
            <a:r>
              <a:rPr lang="en-US" dirty="0" smtClean="0">
                <a:latin typeface="Calibri" panose="020F0502020204030204" pitchFamily="34" charset="0"/>
              </a:rPr>
              <a:t>Minimize the impact on business operation</a:t>
            </a:r>
          </a:p>
          <a:p>
            <a:r>
              <a:rPr lang="en-US" dirty="0" smtClean="0">
                <a:latin typeface="Calibri" panose="020F0502020204030204" pitchFamily="34" charset="0"/>
              </a:rPr>
              <a:t>Maintain optimal levels of service quality &amp; availability</a:t>
            </a:r>
          </a:p>
          <a:p>
            <a:r>
              <a:rPr lang="en-US" dirty="0" smtClean="0">
                <a:latin typeface="Calibri" panose="020F0502020204030204" pitchFamily="34" charset="0"/>
              </a:rPr>
              <a:t>To manage the lifecycle of incidents</a:t>
            </a:r>
          </a:p>
        </p:txBody>
      </p:sp>
    </p:spTree>
    <p:extLst>
      <p:ext uri="{BB962C8B-B14F-4D97-AF65-F5344CB8AC3E}">
        <p14:creationId xmlns:p14="http://schemas.microsoft.com/office/powerpoint/2010/main" val="6066961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p:txBody>
          <a:bodyPr/>
          <a:lstStyle/>
          <a:p>
            <a:r>
              <a:rPr lang="en-US" dirty="0" smtClean="0">
                <a:latin typeface="Calibri" panose="020F0502020204030204" pitchFamily="34" charset="0"/>
              </a:rPr>
              <a:t>Scope</a:t>
            </a:r>
          </a:p>
        </p:txBody>
      </p:sp>
      <p:sp>
        <p:nvSpPr>
          <p:cNvPr id="105475" name="Rectangle 3"/>
          <p:cNvSpPr>
            <a:spLocks noGrp="1"/>
          </p:cNvSpPr>
          <p:nvPr>
            <p:ph idx="1"/>
          </p:nvPr>
        </p:nvSpPr>
        <p:spPr/>
        <p:txBody>
          <a:bodyPr/>
          <a:lstStyle/>
          <a:p>
            <a:pPr>
              <a:lnSpc>
                <a:spcPct val="90000"/>
              </a:lnSpc>
            </a:pPr>
            <a:r>
              <a:rPr lang="en-US" sz="2400" dirty="0" smtClean="0">
                <a:latin typeface="Calibri" panose="020F0502020204030204" pitchFamily="34" charset="0"/>
              </a:rPr>
              <a:t>Incident Management covers anything (any event or occurrence) that disrupts, or could disrupts a service</a:t>
            </a:r>
          </a:p>
          <a:p>
            <a:pPr>
              <a:lnSpc>
                <a:spcPct val="90000"/>
              </a:lnSpc>
            </a:pPr>
            <a:r>
              <a:rPr lang="en-US" sz="2400" dirty="0" smtClean="0">
                <a:latin typeface="Calibri" panose="020F0502020204030204" pitchFamily="34" charset="0"/>
              </a:rPr>
              <a:t>Incidents can be generated by :</a:t>
            </a:r>
          </a:p>
          <a:p>
            <a:pPr lvl="1">
              <a:lnSpc>
                <a:spcPct val="90000"/>
              </a:lnSpc>
            </a:pPr>
            <a:r>
              <a:rPr lang="en-US" sz="2000" dirty="0" smtClean="0">
                <a:latin typeface="Calibri" panose="020F0502020204030204" pitchFamily="34" charset="0"/>
              </a:rPr>
              <a:t>User notification</a:t>
            </a:r>
          </a:p>
          <a:p>
            <a:pPr lvl="1">
              <a:lnSpc>
                <a:spcPct val="90000"/>
              </a:lnSpc>
            </a:pPr>
            <a:r>
              <a:rPr lang="en-US" sz="2000" dirty="0" smtClean="0">
                <a:latin typeface="Calibri" panose="020F0502020204030204" pitchFamily="34" charset="0"/>
              </a:rPr>
              <a:t>Tools (</a:t>
            </a:r>
            <a:r>
              <a:rPr lang="id-ID" sz="2000" dirty="0" smtClean="0">
                <a:latin typeface="Calibri" panose="020F0502020204030204" pitchFamily="34" charset="0"/>
              </a:rPr>
              <a:t>e.g. </a:t>
            </a:r>
            <a:r>
              <a:rPr lang="en-US" sz="2000" dirty="0" smtClean="0">
                <a:latin typeface="Calibri" panose="020F0502020204030204" pitchFamily="34" charset="0"/>
              </a:rPr>
              <a:t>HP Open view)</a:t>
            </a:r>
          </a:p>
          <a:p>
            <a:pPr lvl="1">
              <a:lnSpc>
                <a:spcPct val="90000"/>
              </a:lnSpc>
            </a:pPr>
            <a:r>
              <a:rPr lang="en-US" sz="2000" dirty="0" smtClean="0">
                <a:latin typeface="Calibri" panose="020F0502020204030204" pitchFamily="34" charset="0"/>
              </a:rPr>
              <a:t>Event Notification (imp note, not all events will become incidents as many classes of events are not related to disruptions at all, but are indicators of normal operation, or are simply informational)</a:t>
            </a:r>
          </a:p>
          <a:p>
            <a:pPr lvl="1">
              <a:lnSpc>
                <a:spcPct val="90000"/>
              </a:lnSpc>
            </a:pPr>
            <a:r>
              <a:rPr lang="en-US" sz="2000" dirty="0" smtClean="0">
                <a:latin typeface="Calibri" panose="020F0502020204030204" pitchFamily="34" charset="0"/>
              </a:rPr>
              <a:t>Raised by IT Technical staff</a:t>
            </a:r>
          </a:p>
          <a:p>
            <a:pPr>
              <a:lnSpc>
                <a:spcPct val="90000"/>
              </a:lnSpc>
            </a:pPr>
            <a:r>
              <a:rPr lang="en-US" sz="2400" dirty="0" smtClean="0">
                <a:latin typeface="Calibri" panose="020F0502020204030204" pitchFamily="34" charset="0"/>
              </a:rPr>
              <a:t>Incidents are reported to and managed by the Service Desk</a:t>
            </a:r>
          </a:p>
        </p:txBody>
      </p:sp>
    </p:spTree>
    <p:extLst>
      <p:ext uri="{BB962C8B-B14F-4D97-AF65-F5344CB8AC3E}">
        <p14:creationId xmlns:p14="http://schemas.microsoft.com/office/powerpoint/2010/main" val="21952769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Definitions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170580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74736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Incident Model</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Calibri" panose="020F0502020204030204" pitchFamily="34" charset="0"/>
              </a:rPr>
              <a:t>Many incidents are not new (they involve dealing with something that has happened before and may well happen again)</a:t>
            </a:r>
          </a:p>
          <a:p>
            <a:pPr lvl="1"/>
            <a:r>
              <a:rPr lang="en-US" sz="1800" dirty="0" smtClean="0">
                <a:latin typeface="Calibri" panose="020F0502020204030204" pitchFamily="34" charset="0"/>
              </a:rPr>
              <a:t>Many organizations will find it helpful to pre-define ‘standard’ incident models – and apply them to appropriate incidents when they occur</a:t>
            </a:r>
          </a:p>
          <a:p>
            <a:r>
              <a:rPr lang="en-US" sz="2400" dirty="0" smtClean="0">
                <a:latin typeface="Calibri" panose="020F0502020204030204" pitchFamily="34" charset="0"/>
              </a:rPr>
              <a:t>An incident model is a way of predefining the steps that should be taken to handle a process in an agreed way</a:t>
            </a:r>
          </a:p>
          <a:p>
            <a:r>
              <a:rPr lang="en-US" sz="2400" dirty="0" smtClean="0">
                <a:latin typeface="Calibri" panose="020F0502020204030204" pitchFamily="34" charset="0"/>
              </a:rPr>
              <a:t>The incident model should include:</a:t>
            </a:r>
          </a:p>
          <a:p>
            <a:pPr lvl="1"/>
            <a:r>
              <a:rPr lang="en-US" sz="1800" dirty="0" smtClean="0">
                <a:latin typeface="Calibri" panose="020F0502020204030204" pitchFamily="34" charset="0"/>
              </a:rPr>
              <a:t>The steps to be taken to handle the incident</a:t>
            </a:r>
          </a:p>
          <a:p>
            <a:pPr lvl="1"/>
            <a:r>
              <a:rPr lang="en-US" sz="1800" dirty="0" smtClean="0">
                <a:latin typeface="Calibri" panose="020F0502020204030204" pitchFamily="34" charset="0"/>
              </a:rPr>
              <a:t>Responsibilities; who should do what</a:t>
            </a:r>
          </a:p>
          <a:p>
            <a:pPr lvl="1"/>
            <a:r>
              <a:rPr lang="en-US" sz="1800" dirty="0" smtClean="0">
                <a:latin typeface="Calibri" panose="020F0502020204030204" pitchFamily="34" charset="0"/>
              </a:rPr>
              <a:t>Timescales and thresholds for completion of the actions</a:t>
            </a:r>
          </a:p>
          <a:p>
            <a:pPr lvl="1"/>
            <a:r>
              <a:rPr lang="en-US" sz="1800" dirty="0" smtClean="0">
                <a:latin typeface="Calibri" panose="020F0502020204030204" pitchFamily="34" charset="0"/>
              </a:rPr>
              <a:t>Escalation procedures; who should be contacted and when</a:t>
            </a:r>
          </a:p>
          <a:p>
            <a:pPr>
              <a:buNone/>
            </a:pPr>
            <a:endParaRPr lang="en-US" sz="2400" dirty="0">
              <a:latin typeface="Calibri" panose="020F0502020204030204" pitchFamily="34" charset="0"/>
            </a:endParaRPr>
          </a:p>
        </p:txBody>
      </p:sp>
    </p:spTree>
    <p:extLst>
      <p:ext uri="{BB962C8B-B14F-4D97-AF65-F5344CB8AC3E}">
        <p14:creationId xmlns:p14="http://schemas.microsoft.com/office/powerpoint/2010/main" val="1929431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Timescales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sz="2400" dirty="0" smtClean="0">
                <a:latin typeface="Calibri" panose="020F0502020204030204" pitchFamily="34" charset="0"/>
              </a:rPr>
              <a:t>Timescales must be agreed for all Incident handling stages (these will differ depending upon the priority level of incident)</a:t>
            </a:r>
          </a:p>
          <a:p>
            <a:r>
              <a:rPr lang="en-US" sz="2400" dirty="0" smtClean="0">
                <a:latin typeface="Calibri" panose="020F0502020204030204" pitchFamily="34" charset="0"/>
              </a:rPr>
              <a:t>These will be based on the overall incident response and resolution targets as stated within SLAs</a:t>
            </a:r>
          </a:p>
          <a:p>
            <a:r>
              <a:rPr lang="en-US" sz="2400" dirty="0" smtClean="0">
                <a:latin typeface="Calibri" panose="020F0502020204030204" pitchFamily="34" charset="0"/>
              </a:rPr>
              <a:t>These will themselves be captured as targets within Operational Level Agreements and Contracts</a:t>
            </a:r>
          </a:p>
          <a:p>
            <a:r>
              <a:rPr lang="en-US" sz="2400" dirty="0" smtClean="0">
                <a:latin typeface="Calibri" panose="020F0502020204030204" pitchFamily="34" charset="0"/>
              </a:rPr>
              <a:t>Tools should be used to automate timescales and escalate</a:t>
            </a:r>
          </a:p>
          <a:p>
            <a:r>
              <a:rPr lang="en-US" sz="2400" dirty="0" smtClean="0">
                <a:latin typeface="Calibri" panose="020F0502020204030204" pitchFamily="34" charset="0"/>
              </a:rPr>
              <a:t>Support groups must be informed of defined Timescales</a:t>
            </a:r>
          </a:p>
        </p:txBody>
      </p:sp>
    </p:spTree>
    <p:extLst>
      <p:ext uri="{BB962C8B-B14F-4D97-AF65-F5344CB8AC3E}">
        <p14:creationId xmlns:p14="http://schemas.microsoft.com/office/powerpoint/2010/main" val="4067307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The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329391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43714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The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276963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995943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Agenda/Learning Objectives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sz="2400" dirty="0" smtClean="0">
                <a:latin typeface="Calibri" panose="020F0502020204030204" pitchFamily="34" charset="0"/>
              </a:rPr>
              <a:t>Functions</a:t>
            </a:r>
          </a:p>
          <a:p>
            <a:pPr lvl="1"/>
            <a:r>
              <a:rPr lang="en-US" sz="2000" dirty="0" smtClean="0">
                <a:latin typeface="Calibri" panose="020F0502020204030204" pitchFamily="34" charset="0"/>
              </a:rPr>
              <a:t>Service Desk </a:t>
            </a:r>
          </a:p>
          <a:p>
            <a:pPr lvl="1"/>
            <a:r>
              <a:rPr lang="en-US" sz="2000" dirty="0" smtClean="0">
                <a:latin typeface="Calibri" panose="020F0502020204030204" pitchFamily="34" charset="0"/>
              </a:rPr>
              <a:t>Technical Management</a:t>
            </a:r>
          </a:p>
          <a:p>
            <a:pPr lvl="1"/>
            <a:r>
              <a:rPr lang="en-US" sz="2000" dirty="0" smtClean="0">
                <a:latin typeface="Calibri" panose="020F0502020204030204" pitchFamily="34" charset="0"/>
              </a:rPr>
              <a:t>IT Operations Management</a:t>
            </a:r>
          </a:p>
          <a:p>
            <a:pPr lvl="2"/>
            <a:r>
              <a:rPr lang="en-US" sz="1600" dirty="0" smtClean="0">
                <a:latin typeface="Calibri" panose="020F0502020204030204" pitchFamily="34" charset="0"/>
              </a:rPr>
              <a:t>IT Operations Control</a:t>
            </a:r>
          </a:p>
          <a:p>
            <a:pPr lvl="2"/>
            <a:r>
              <a:rPr lang="en-US" sz="1600" dirty="0" smtClean="0">
                <a:latin typeface="Calibri" panose="020F0502020204030204" pitchFamily="34" charset="0"/>
              </a:rPr>
              <a:t>Facilities Management</a:t>
            </a:r>
          </a:p>
          <a:p>
            <a:pPr lvl="1"/>
            <a:r>
              <a:rPr lang="en-US" sz="2000" dirty="0" smtClean="0">
                <a:latin typeface="Calibri" panose="020F0502020204030204" pitchFamily="34" charset="0"/>
              </a:rPr>
              <a:t>Application Management</a:t>
            </a:r>
          </a:p>
        </p:txBody>
      </p:sp>
    </p:spTree>
    <p:extLst>
      <p:ext uri="{BB962C8B-B14F-4D97-AF65-F5344CB8AC3E}">
        <p14:creationId xmlns:p14="http://schemas.microsoft.com/office/powerpoint/2010/main" val="5162300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The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189357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824358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The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371569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934993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Major Incidents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800" dirty="0" smtClean="0">
                <a:latin typeface="Calibri" panose="020F0502020204030204" pitchFamily="34" charset="0"/>
              </a:rPr>
              <a:t>A separate procedure, with shorter timescales and greater urgency, must be used for ‘major’ incidents</a:t>
            </a:r>
          </a:p>
          <a:p>
            <a:r>
              <a:rPr lang="en-US" sz="2800" dirty="0" smtClean="0">
                <a:latin typeface="Calibri" panose="020F0502020204030204" pitchFamily="34" charset="0"/>
              </a:rPr>
              <a:t>A definition of what constitutes a major incident must be agreed and ideally mapped on to the overall incident prioritization system</a:t>
            </a:r>
          </a:p>
          <a:p>
            <a:r>
              <a:rPr lang="en-US" sz="2800" dirty="0" smtClean="0">
                <a:latin typeface="Calibri" panose="020F0502020204030204" pitchFamily="34" charset="0"/>
              </a:rPr>
              <a:t>Special Major Incident teams may be convened directly under or reporting to the Incident Manager</a:t>
            </a:r>
          </a:p>
          <a:p>
            <a:r>
              <a:rPr lang="en-US" sz="2800" dirty="0" smtClean="0">
                <a:latin typeface="Calibri" panose="020F0502020204030204" pitchFamily="34" charset="0"/>
              </a:rPr>
              <a:t>May run in parallel with Problem Management but service restoration must remain the priority </a:t>
            </a:r>
            <a:endParaRPr lang="en-US" sz="2800" dirty="0">
              <a:latin typeface="Calibri" panose="020F0502020204030204" pitchFamily="34" charset="0"/>
            </a:endParaRPr>
          </a:p>
        </p:txBody>
      </p:sp>
    </p:spTree>
    <p:extLst>
      <p:ext uri="{BB962C8B-B14F-4D97-AF65-F5344CB8AC3E}">
        <p14:creationId xmlns:p14="http://schemas.microsoft.com/office/powerpoint/2010/main" val="25977175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Escalation</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203476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11176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latin typeface="Calibri" panose="020F0502020204030204" pitchFamily="34" charset="0"/>
              </a:rPr>
              <a:t>Metrics</a:t>
            </a:r>
            <a:endParaRPr lang="en-US" dirty="0">
              <a:latin typeface="Calibri" panose="020F0502020204030204" pitchFamily="34" charset="0"/>
            </a:endParaRPr>
          </a:p>
        </p:txBody>
      </p:sp>
      <p:sp>
        <p:nvSpPr>
          <p:cNvPr id="5" name="Content Placeholder 4"/>
          <p:cNvSpPr>
            <a:spLocks noGrp="1"/>
          </p:cNvSpPr>
          <p:nvPr>
            <p:ph sz="half" idx="1"/>
          </p:nvPr>
        </p:nvSpPr>
        <p:spPr/>
        <p:txBody>
          <a:bodyPr>
            <a:normAutofit lnSpcReduction="10000"/>
          </a:bodyPr>
          <a:lstStyle/>
          <a:p>
            <a:r>
              <a:rPr lang="en-US" sz="1600" dirty="0" smtClean="0">
                <a:latin typeface="Calibri" panose="020F0502020204030204" pitchFamily="34" charset="0"/>
              </a:rPr>
              <a:t>Total numbers of incidents (as a control measure)</a:t>
            </a:r>
          </a:p>
          <a:p>
            <a:r>
              <a:rPr lang="en-US" sz="1600" dirty="0" smtClean="0">
                <a:latin typeface="Calibri" panose="020F0502020204030204" pitchFamily="34" charset="0"/>
              </a:rPr>
              <a:t>Size of current incident backlog</a:t>
            </a:r>
          </a:p>
          <a:p>
            <a:r>
              <a:rPr lang="en-US" sz="1600" dirty="0" smtClean="0">
                <a:latin typeface="Calibri" panose="020F0502020204030204" pitchFamily="34" charset="0"/>
              </a:rPr>
              <a:t>Breakdown of incidents at each stages (e.g. logged, WIP, closed, etc)</a:t>
            </a:r>
          </a:p>
          <a:p>
            <a:r>
              <a:rPr lang="en-US" sz="1600" dirty="0" smtClean="0">
                <a:latin typeface="Calibri" panose="020F0502020204030204" pitchFamily="34" charset="0"/>
              </a:rPr>
              <a:t>Number and percentage of major incidents</a:t>
            </a:r>
          </a:p>
          <a:p>
            <a:r>
              <a:rPr lang="en-US" sz="1600" dirty="0" smtClean="0">
                <a:latin typeface="Calibri" panose="020F0502020204030204" pitchFamily="34" charset="0"/>
              </a:rPr>
              <a:t>Mean elapsed time to achieve incident resolution or circumvention, broken down by impact code</a:t>
            </a:r>
          </a:p>
          <a:p>
            <a:r>
              <a:rPr lang="en-US" sz="1600" dirty="0" smtClean="0">
                <a:latin typeface="Calibri" panose="020F0502020204030204" pitchFamily="34" charset="0"/>
              </a:rPr>
              <a:t>Percentage of incidents handled within agreed response time (incident response time)</a:t>
            </a:r>
          </a:p>
          <a:p>
            <a:r>
              <a:rPr lang="en-US" sz="1600" dirty="0" smtClean="0">
                <a:latin typeface="Calibri" panose="020F0502020204030204" pitchFamily="34" charset="0"/>
              </a:rPr>
              <a:t>Targets may be specified in SLAs, for example, by impact and urgency codes</a:t>
            </a:r>
          </a:p>
          <a:p>
            <a:endParaRPr lang="en-US" sz="1600" dirty="0">
              <a:latin typeface="Calibri" panose="020F0502020204030204" pitchFamily="34" charset="0"/>
            </a:endParaRPr>
          </a:p>
        </p:txBody>
      </p:sp>
      <p:sp>
        <p:nvSpPr>
          <p:cNvPr id="6" name="Content Placeholder 5"/>
          <p:cNvSpPr>
            <a:spLocks noGrp="1"/>
          </p:cNvSpPr>
          <p:nvPr>
            <p:ph sz="half" idx="2"/>
          </p:nvPr>
        </p:nvSpPr>
        <p:spPr/>
        <p:txBody>
          <a:bodyPr>
            <a:normAutofit lnSpcReduction="10000"/>
          </a:bodyPr>
          <a:lstStyle/>
          <a:p>
            <a:r>
              <a:rPr lang="en-US" sz="1600" dirty="0" smtClean="0">
                <a:latin typeface="Calibri" panose="020F0502020204030204" pitchFamily="34" charset="0"/>
              </a:rPr>
              <a:t>Average cost per incident</a:t>
            </a:r>
          </a:p>
          <a:p>
            <a:r>
              <a:rPr lang="en-US" sz="1600" dirty="0" smtClean="0">
                <a:latin typeface="Calibri" panose="020F0502020204030204" pitchFamily="34" charset="0"/>
              </a:rPr>
              <a:t>Number of incidents reopened and as a percentage of the total</a:t>
            </a:r>
          </a:p>
          <a:p>
            <a:r>
              <a:rPr lang="en-US" sz="1600" dirty="0" smtClean="0">
                <a:latin typeface="Calibri" panose="020F0502020204030204" pitchFamily="34" charset="0"/>
              </a:rPr>
              <a:t>Number and percentage of incidents incorrectly assigned</a:t>
            </a:r>
          </a:p>
          <a:p>
            <a:r>
              <a:rPr lang="en-US" sz="1600" dirty="0" smtClean="0">
                <a:latin typeface="Calibri" panose="020F0502020204030204" pitchFamily="34" charset="0"/>
              </a:rPr>
              <a:t>Number and percentage of incidents incorrectly categorized</a:t>
            </a:r>
          </a:p>
          <a:p>
            <a:r>
              <a:rPr lang="en-US" sz="1600" dirty="0" smtClean="0">
                <a:latin typeface="Calibri" panose="020F0502020204030204" pitchFamily="34" charset="0"/>
              </a:rPr>
              <a:t>Percentage of incidents closed by the service desk without reference to other levels of support</a:t>
            </a:r>
          </a:p>
          <a:p>
            <a:r>
              <a:rPr lang="en-US" sz="1600" dirty="0" smtClean="0">
                <a:latin typeface="Calibri" panose="020F0502020204030204" pitchFamily="34" charset="0"/>
              </a:rPr>
              <a:t>Number and percentage of incidents processed per service desk agent</a:t>
            </a:r>
          </a:p>
          <a:p>
            <a:r>
              <a:rPr lang="en-US" sz="1600" dirty="0" smtClean="0">
                <a:latin typeface="Calibri" panose="020F0502020204030204" pitchFamily="34" charset="0"/>
              </a:rPr>
              <a:t>Number and percentage of incidents resolved remotely, without the need for a visit</a:t>
            </a:r>
          </a:p>
          <a:p>
            <a:r>
              <a:rPr lang="en-US" sz="1600" dirty="0" smtClean="0">
                <a:latin typeface="Calibri" panose="020F0502020204030204" pitchFamily="34" charset="0"/>
              </a:rPr>
              <a:t>Number of incidents handled by each incident model</a:t>
            </a:r>
          </a:p>
          <a:p>
            <a:endParaRPr lang="en-US" sz="1600" dirty="0">
              <a:latin typeface="Calibri" panose="020F0502020204030204" pitchFamily="34" charset="0"/>
            </a:endParaRPr>
          </a:p>
        </p:txBody>
      </p:sp>
    </p:spTree>
    <p:extLst>
      <p:ext uri="{BB962C8B-B14F-4D97-AF65-F5344CB8AC3E}">
        <p14:creationId xmlns:p14="http://schemas.microsoft.com/office/powerpoint/2010/main" val="30538594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p:txBody>
          <a:bodyPr/>
          <a:lstStyle/>
          <a:p>
            <a:r>
              <a:rPr lang="en-US" sz="4000" dirty="0" smtClean="0">
                <a:latin typeface="Calibri" panose="020F0502020204030204" pitchFamily="34" charset="0"/>
              </a:rPr>
              <a:t>Challenges</a:t>
            </a:r>
          </a:p>
        </p:txBody>
      </p:sp>
      <p:sp>
        <p:nvSpPr>
          <p:cNvPr id="121859" name="Rectangle 3"/>
          <p:cNvSpPr>
            <a:spLocks noGrp="1"/>
          </p:cNvSpPr>
          <p:nvPr>
            <p:ph idx="1"/>
          </p:nvPr>
        </p:nvSpPr>
        <p:spPr/>
        <p:txBody>
          <a:bodyPr>
            <a:normAutofit/>
          </a:bodyPr>
          <a:lstStyle/>
          <a:p>
            <a:pPr>
              <a:lnSpc>
                <a:spcPct val="80000"/>
              </a:lnSpc>
            </a:pPr>
            <a:r>
              <a:rPr lang="en-US" sz="2800" dirty="0" smtClean="0">
                <a:latin typeface="Calibri" panose="020F0502020204030204" pitchFamily="34" charset="0"/>
              </a:rPr>
              <a:t>Having the ability to detect incidents as early as possible</a:t>
            </a:r>
          </a:p>
          <a:p>
            <a:pPr>
              <a:lnSpc>
                <a:spcPct val="80000"/>
              </a:lnSpc>
            </a:pPr>
            <a:r>
              <a:rPr lang="en-US" sz="2800" dirty="0" smtClean="0">
                <a:latin typeface="Calibri" panose="020F0502020204030204" pitchFamily="34" charset="0"/>
              </a:rPr>
              <a:t>Ensuring all incidents are logged (convincing both users and technical staff)</a:t>
            </a:r>
          </a:p>
          <a:p>
            <a:pPr>
              <a:lnSpc>
                <a:spcPct val="80000"/>
              </a:lnSpc>
            </a:pPr>
            <a:r>
              <a:rPr lang="en-US" sz="2800" dirty="0" smtClean="0">
                <a:latin typeface="Calibri" panose="020F0502020204030204" pitchFamily="34" charset="0"/>
              </a:rPr>
              <a:t>Availability of information: Problem &amp; Known Errors</a:t>
            </a:r>
          </a:p>
          <a:p>
            <a:pPr>
              <a:lnSpc>
                <a:spcPct val="80000"/>
              </a:lnSpc>
            </a:pPr>
            <a:r>
              <a:rPr lang="en-US" sz="2800" dirty="0" smtClean="0">
                <a:latin typeface="Calibri" panose="020F0502020204030204" pitchFamily="34" charset="0"/>
              </a:rPr>
              <a:t>Integration into:</a:t>
            </a:r>
          </a:p>
          <a:p>
            <a:pPr lvl="1">
              <a:lnSpc>
                <a:spcPct val="80000"/>
              </a:lnSpc>
            </a:pPr>
            <a:r>
              <a:rPr lang="en-US" sz="2400" dirty="0" smtClean="0">
                <a:latin typeface="Calibri" panose="020F0502020204030204" pitchFamily="34" charset="0"/>
              </a:rPr>
              <a:t>Configuration Management : use CMS to determine relationships between CI’s &amp; find history of CIs</a:t>
            </a:r>
          </a:p>
          <a:p>
            <a:pPr lvl="1">
              <a:lnSpc>
                <a:spcPct val="80000"/>
              </a:lnSpc>
            </a:pPr>
            <a:r>
              <a:rPr lang="en-US" sz="2400" dirty="0" smtClean="0">
                <a:latin typeface="Calibri" panose="020F0502020204030204" pitchFamily="34" charset="0"/>
              </a:rPr>
              <a:t>SLM: to correctly assess impact and priority</a:t>
            </a:r>
          </a:p>
          <a:p>
            <a:pPr lvl="1">
              <a:lnSpc>
                <a:spcPct val="80000"/>
              </a:lnSpc>
            </a:pPr>
            <a:r>
              <a:rPr lang="en-US" sz="2400" dirty="0" smtClean="0">
                <a:latin typeface="Calibri" panose="020F0502020204030204" pitchFamily="34" charset="0"/>
              </a:rPr>
              <a:t>SLM: use defined escalation procedures</a:t>
            </a:r>
            <a:br>
              <a:rPr lang="en-US" sz="2400" dirty="0" smtClean="0">
                <a:latin typeface="Calibri" panose="020F0502020204030204" pitchFamily="34" charset="0"/>
              </a:rPr>
            </a:br>
            <a:endParaRPr lang="en-US" sz="2400" dirty="0" smtClean="0">
              <a:latin typeface="Calibri" panose="020F0502020204030204" pitchFamily="34" charset="0"/>
            </a:endParaRPr>
          </a:p>
        </p:txBody>
      </p:sp>
    </p:spTree>
    <p:extLst>
      <p:ext uri="{BB962C8B-B14F-4D97-AF65-F5344CB8AC3E}">
        <p14:creationId xmlns:p14="http://schemas.microsoft.com/office/powerpoint/2010/main" val="5856962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p:txBody>
          <a:bodyPr/>
          <a:lstStyle/>
          <a:p>
            <a:r>
              <a:rPr lang="en-US" sz="4000" dirty="0" smtClean="0">
                <a:latin typeface="Calibri" panose="020F0502020204030204" pitchFamily="34" charset="0"/>
              </a:rPr>
              <a:t>Critical Success Factors</a:t>
            </a:r>
          </a:p>
        </p:txBody>
      </p:sp>
      <p:sp>
        <p:nvSpPr>
          <p:cNvPr id="122883" name="Rectangle 3"/>
          <p:cNvSpPr>
            <a:spLocks noGrp="1"/>
          </p:cNvSpPr>
          <p:nvPr>
            <p:ph idx="1"/>
          </p:nvPr>
        </p:nvSpPr>
        <p:spPr/>
        <p:txBody>
          <a:bodyPr>
            <a:normAutofit/>
          </a:bodyPr>
          <a:lstStyle/>
          <a:p>
            <a:pPr>
              <a:lnSpc>
                <a:spcPct val="80000"/>
              </a:lnSpc>
            </a:pPr>
            <a:r>
              <a:rPr lang="en-US" sz="2800" dirty="0" smtClean="0">
                <a:latin typeface="Calibri" panose="020F0502020204030204" pitchFamily="34" charset="0"/>
              </a:rPr>
              <a:t>A good Service Desk is key to successful Incident Management</a:t>
            </a:r>
          </a:p>
          <a:p>
            <a:pPr>
              <a:lnSpc>
                <a:spcPct val="80000"/>
              </a:lnSpc>
            </a:pPr>
            <a:r>
              <a:rPr lang="en-US" sz="2800" dirty="0" smtClean="0">
                <a:latin typeface="Calibri" panose="020F0502020204030204" pitchFamily="34" charset="0"/>
              </a:rPr>
              <a:t>Clearly defined targets to work to – as defined in SLAs</a:t>
            </a:r>
          </a:p>
          <a:p>
            <a:pPr>
              <a:lnSpc>
                <a:spcPct val="80000"/>
              </a:lnSpc>
            </a:pPr>
            <a:r>
              <a:rPr lang="en-US" sz="2800" dirty="0" smtClean="0">
                <a:latin typeface="Calibri" panose="020F0502020204030204" pitchFamily="34" charset="0"/>
              </a:rPr>
              <a:t>Adequate customer-oriented and technically trained support staff with the correct skill levels, at all stages of the process</a:t>
            </a:r>
          </a:p>
          <a:p>
            <a:pPr>
              <a:lnSpc>
                <a:spcPct val="80000"/>
              </a:lnSpc>
            </a:pPr>
            <a:r>
              <a:rPr lang="en-US" sz="2800" dirty="0" smtClean="0">
                <a:latin typeface="Calibri" panose="020F0502020204030204" pitchFamily="34" charset="0"/>
              </a:rPr>
              <a:t>OLAs and UCs that are capable of influencing and shaping the correct </a:t>
            </a:r>
            <a:r>
              <a:rPr lang="en-US" sz="2800" dirty="0" err="1" smtClean="0">
                <a:latin typeface="Calibri" panose="020F0502020204030204" pitchFamily="34" charset="0"/>
              </a:rPr>
              <a:t>behaviour</a:t>
            </a:r>
            <a:r>
              <a:rPr lang="en-US" sz="2800" dirty="0" smtClean="0">
                <a:latin typeface="Calibri" panose="020F0502020204030204" pitchFamily="34" charset="0"/>
              </a:rPr>
              <a:t> of all support staff</a:t>
            </a:r>
          </a:p>
          <a:p>
            <a:pPr>
              <a:lnSpc>
                <a:spcPct val="80000"/>
              </a:lnSpc>
            </a:pPr>
            <a:r>
              <a:rPr lang="en-US" sz="2800" dirty="0" smtClean="0">
                <a:latin typeface="Calibri" panose="020F0502020204030204" pitchFamily="34" charset="0"/>
              </a:rPr>
              <a:t>Effective Problem Management process (reduce the volume of incidents)</a:t>
            </a:r>
          </a:p>
        </p:txBody>
      </p:sp>
    </p:spTree>
    <p:extLst>
      <p:ext uri="{BB962C8B-B14F-4D97-AF65-F5344CB8AC3E}">
        <p14:creationId xmlns:p14="http://schemas.microsoft.com/office/powerpoint/2010/main" val="24661592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p:nvPr>
        </p:nvSpPr>
        <p:spPr/>
        <p:txBody>
          <a:bodyPr/>
          <a:lstStyle/>
          <a:p>
            <a:r>
              <a:rPr lang="en-US" sz="4000" dirty="0" smtClean="0">
                <a:latin typeface="Calibri" panose="020F0502020204030204" pitchFamily="34" charset="0"/>
              </a:rPr>
              <a:t>Value to the Business </a:t>
            </a:r>
          </a:p>
        </p:txBody>
      </p:sp>
      <p:sp>
        <p:nvSpPr>
          <p:cNvPr id="123907" name="Rectangle 3"/>
          <p:cNvSpPr>
            <a:spLocks noGrp="1"/>
          </p:cNvSpPr>
          <p:nvPr>
            <p:ph idx="1"/>
          </p:nvPr>
        </p:nvSpPr>
        <p:spPr/>
        <p:txBody>
          <a:bodyPr/>
          <a:lstStyle/>
          <a:p>
            <a:pPr>
              <a:lnSpc>
                <a:spcPct val="90000"/>
              </a:lnSpc>
            </a:pPr>
            <a:r>
              <a:rPr lang="en-US" sz="2400" dirty="0" smtClean="0">
                <a:latin typeface="Calibri" panose="020F0502020204030204" pitchFamily="34" charset="0"/>
              </a:rPr>
              <a:t>The ability to detect and resolve incidents results in higher availability of the service, which in turn means less downtime to the business</a:t>
            </a:r>
          </a:p>
          <a:p>
            <a:pPr>
              <a:lnSpc>
                <a:spcPct val="90000"/>
              </a:lnSpc>
            </a:pPr>
            <a:r>
              <a:rPr lang="en-US" sz="2400" dirty="0" smtClean="0">
                <a:latin typeface="Calibri" panose="020F0502020204030204" pitchFamily="34" charset="0"/>
              </a:rPr>
              <a:t>The ability to align IT activity to business priorities</a:t>
            </a:r>
          </a:p>
          <a:p>
            <a:pPr lvl="1">
              <a:lnSpc>
                <a:spcPct val="90000"/>
              </a:lnSpc>
            </a:pPr>
            <a:r>
              <a:rPr lang="en-US" sz="2000" dirty="0" smtClean="0">
                <a:latin typeface="Calibri" panose="020F0502020204030204" pitchFamily="34" charset="0"/>
              </a:rPr>
              <a:t>This is because Incident Management includes the capability to identify business priorities and allocate resources as necessary</a:t>
            </a:r>
          </a:p>
          <a:p>
            <a:pPr>
              <a:lnSpc>
                <a:spcPct val="90000"/>
              </a:lnSpc>
            </a:pPr>
            <a:r>
              <a:rPr lang="en-US" sz="2400" dirty="0" smtClean="0">
                <a:latin typeface="Calibri" panose="020F0502020204030204" pitchFamily="34" charset="0"/>
              </a:rPr>
              <a:t>Incident Management is highly visible to the business, and it is therefore easier to demonstrate its value than most areas in Service Operation</a:t>
            </a:r>
          </a:p>
          <a:p>
            <a:pPr lvl="1">
              <a:lnSpc>
                <a:spcPct val="90000"/>
              </a:lnSpc>
            </a:pPr>
            <a:r>
              <a:rPr lang="en-US" sz="2000" dirty="0" smtClean="0">
                <a:latin typeface="Calibri" panose="020F0502020204030204" pitchFamily="34" charset="0"/>
              </a:rPr>
              <a:t>For this reason, Incident Management is often one of the first processes to be implemented in service management projects</a:t>
            </a:r>
          </a:p>
        </p:txBody>
      </p:sp>
    </p:spTree>
    <p:extLst>
      <p:ext uri="{BB962C8B-B14F-4D97-AF65-F5344CB8AC3E}">
        <p14:creationId xmlns:p14="http://schemas.microsoft.com/office/powerpoint/2010/main" val="31366871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p:txBody>
          <a:bodyPr/>
          <a:lstStyle/>
          <a:p>
            <a:r>
              <a:rPr lang="en-US" dirty="0" smtClean="0">
                <a:latin typeface="Calibri" panose="020F0502020204030204" pitchFamily="34" charset="0"/>
              </a:rPr>
              <a:t>Roles</a:t>
            </a:r>
          </a:p>
        </p:txBody>
      </p:sp>
      <p:sp>
        <p:nvSpPr>
          <p:cNvPr id="124931" name="Rectangle 3"/>
          <p:cNvSpPr>
            <a:spLocks noGrp="1"/>
          </p:cNvSpPr>
          <p:nvPr>
            <p:ph idx="1"/>
          </p:nvPr>
        </p:nvSpPr>
        <p:spPr/>
        <p:txBody>
          <a:bodyPr/>
          <a:lstStyle/>
          <a:p>
            <a:pPr>
              <a:lnSpc>
                <a:spcPct val="80000"/>
              </a:lnSpc>
            </a:pPr>
            <a:r>
              <a:rPr lang="en-US" sz="2800" b="1" dirty="0" smtClean="0">
                <a:latin typeface="Calibri" panose="020F0502020204030204" pitchFamily="34" charset="0"/>
              </a:rPr>
              <a:t>Incident Manager</a:t>
            </a:r>
          </a:p>
          <a:p>
            <a:pPr lvl="1">
              <a:lnSpc>
                <a:spcPct val="80000"/>
              </a:lnSpc>
            </a:pPr>
            <a:r>
              <a:rPr lang="en-US" sz="2400" dirty="0" smtClean="0">
                <a:latin typeface="Calibri" panose="020F0502020204030204" pitchFamily="34" charset="0"/>
              </a:rPr>
              <a:t>Drive efficiency &amp; effectiveness</a:t>
            </a:r>
          </a:p>
          <a:p>
            <a:pPr lvl="1">
              <a:lnSpc>
                <a:spcPct val="80000"/>
              </a:lnSpc>
            </a:pPr>
            <a:r>
              <a:rPr lang="en-US" sz="2400" dirty="0" smtClean="0">
                <a:latin typeface="Calibri" panose="020F0502020204030204" pitchFamily="34" charset="0"/>
              </a:rPr>
              <a:t>Produce management information</a:t>
            </a:r>
          </a:p>
          <a:p>
            <a:pPr lvl="1">
              <a:lnSpc>
                <a:spcPct val="80000"/>
              </a:lnSpc>
            </a:pPr>
            <a:r>
              <a:rPr lang="en-US" sz="2400" dirty="0" smtClean="0">
                <a:latin typeface="Calibri" panose="020F0502020204030204" pitchFamily="34" charset="0"/>
              </a:rPr>
              <a:t>Manage work of incident support staff (1</a:t>
            </a:r>
            <a:r>
              <a:rPr lang="en-US" sz="2400" baseline="30000" dirty="0" smtClean="0">
                <a:latin typeface="Calibri" panose="020F0502020204030204" pitchFamily="34" charset="0"/>
              </a:rPr>
              <a:t>st</a:t>
            </a:r>
            <a:r>
              <a:rPr lang="en-US" sz="2400" dirty="0" smtClean="0">
                <a:latin typeface="Calibri" panose="020F0502020204030204" pitchFamily="34" charset="0"/>
              </a:rPr>
              <a:t> &amp; 2</a:t>
            </a:r>
            <a:r>
              <a:rPr lang="en-US" sz="2400" baseline="30000" dirty="0" smtClean="0">
                <a:latin typeface="Calibri" panose="020F0502020204030204" pitchFamily="34" charset="0"/>
              </a:rPr>
              <a:t>nd</a:t>
            </a:r>
            <a:r>
              <a:rPr lang="en-US" sz="2400" dirty="0" smtClean="0">
                <a:latin typeface="Calibri" panose="020F0502020204030204" pitchFamily="34" charset="0"/>
              </a:rPr>
              <a:t> line)</a:t>
            </a:r>
          </a:p>
          <a:p>
            <a:pPr lvl="1">
              <a:lnSpc>
                <a:spcPct val="80000"/>
              </a:lnSpc>
            </a:pPr>
            <a:r>
              <a:rPr lang="en-US" sz="2400" dirty="0" smtClean="0">
                <a:latin typeface="Calibri" panose="020F0502020204030204" pitchFamily="34" charset="0"/>
              </a:rPr>
              <a:t>Monitor effectiveness of process &amp; recommend improvement</a:t>
            </a:r>
          </a:p>
          <a:p>
            <a:pPr lvl="1">
              <a:lnSpc>
                <a:spcPct val="80000"/>
              </a:lnSpc>
            </a:pPr>
            <a:r>
              <a:rPr lang="en-US" sz="2400" dirty="0" smtClean="0">
                <a:latin typeface="Calibri" panose="020F0502020204030204" pitchFamily="34" charset="0"/>
              </a:rPr>
              <a:t>Develop &amp; maintain Incident Management systems</a:t>
            </a:r>
          </a:p>
          <a:p>
            <a:pPr lvl="1">
              <a:lnSpc>
                <a:spcPct val="80000"/>
              </a:lnSpc>
            </a:pPr>
            <a:r>
              <a:rPr lang="en-US" sz="2400" dirty="0" smtClean="0">
                <a:latin typeface="Calibri" panose="020F0502020204030204" pitchFamily="34" charset="0"/>
              </a:rPr>
              <a:t>Manage major incidents</a:t>
            </a:r>
          </a:p>
          <a:p>
            <a:pPr lvl="1">
              <a:lnSpc>
                <a:spcPct val="80000"/>
              </a:lnSpc>
            </a:pPr>
            <a:r>
              <a:rPr lang="en-US" sz="2400" dirty="0" smtClean="0">
                <a:latin typeface="Calibri" panose="020F0502020204030204" pitchFamily="34" charset="0"/>
              </a:rPr>
              <a:t>Develop &amp; maintain the process &amp; procedures</a:t>
            </a:r>
          </a:p>
          <a:p>
            <a:pPr>
              <a:lnSpc>
                <a:spcPct val="80000"/>
              </a:lnSpc>
            </a:pPr>
            <a:r>
              <a:rPr lang="en-US" sz="2800" b="1" dirty="0" smtClean="0">
                <a:latin typeface="Calibri" panose="020F0502020204030204" pitchFamily="34" charset="0"/>
              </a:rPr>
              <a:t>First-line Support</a:t>
            </a:r>
          </a:p>
          <a:p>
            <a:pPr lvl="1">
              <a:lnSpc>
                <a:spcPct val="80000"/>
              </a:lnSpc>
            </a:pPr>
            <a:r>
              <a:rPr lang="en-US" sz="2400" dirty="0" smtClean="0">
                <a:latin typeface="Calibri" panose="020F0502020204030204" pitchFamily="34" charset="0"/>
              </a:rPr>
              <a:t>Carried out by the service desk function</a:t>
            </a:r>
          </a:p>
        </p:txBody>
      </p:sp>
    </p:spTree>
    <p:extLst>
      <p:ext uri="{BB962C8B-B14F-4D97-AF65-F5344CB8AC3E}">
        <p14:creationId xmlns:p14="http://schemas.microsoft.com/office/powerpoint/2010/main" val="8142484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p:txBody>
          <a:bodyPr/>
          <a:lstStyle/>
          <a:p>
            <a:r>
              <a:rPr lang="en-US" dirty="0" smtClean="0">
                <a:latin typeface="Calibri" panose="020F0502020204030204" pitchFamily="34" charset="0"/>
              </a:rPr>
              <a:t>Roles</a:t>
            </a:r>
          </a:p>
        </p:txBody>
      </p:sp>
      <p:sp>
        <p:nvSpPr>
          <p:cNvPr id="125955" name="Rectangle 3"/>
          <p:cNvSpPr>
            <a:spLocks noGrp="1"/>
          </p:cNvSpPr>
          <p:nvPr>
            <p:ph idx="1"/>
          </p:nvPr>
        </p:nvSpPr>
        <p:spPr/>
        <p:txBody>
          <a:bodyPr/>
          <a:lstStyle/>
          <a:p>
            <a:r>
              <a:rPr lang="en-US" sz="2800" b="1" dirty="0" smtClean="0">
                <a:latin typeface="Calibri" panose="020F0502020204030204" pitchFamily="34" charset="0"/>
              </a:rPr>
              <a:t>Second-line Support</a:t>
            </a:r>
          </a:p>
          <a:p>
            <a:pPr lvl="1"/>
            <a:r>
              <a:rPr lang="en-US" sz="2400" dirty="0" smtClean="0">
                <a:latin typeface="Calibri" panose="020F0502020204030204" pitchFamily="34" charset="0"/>
              </a:rPr>
              <a:t>Normally a group with greater, but still general, technical skills than the Service Desk</a:t>
            </a:r>
          </a:p>
          <a:p>
            <a:pPr lvl="1"/>
            <a:r>
              <a:rPr lang="en-US" sz="2400" dirty="0" smtClean="0">
                <a:latin typeface="Calibri" panose="020F0502020204030204" pitchFamily="34" charset="0"/>
              </a:rPr>
              <a:t>Handles many of the less complicated incidents</a:t>
            </a:r>
          </a:p>
          <a:p>
            <a:pPr lvl="1"/>
            <a:r>
              <a:rPr lang="en-US" sz="2400" dirty="0" smtClean="0">
                <a:latin typeface="Calibri" panose="020F0502020204030204" pitchFamily="34" charset="0"/>
              </a:rPr>
              <a:t>Of benefit to be co-located with the Service Desk as communications and access improved</a:t>
            </a:r>
          </a:p>
          <a:p>
            <a:r>
              <a:rPr lang="en-US" sz="2800" b="1" dirty="0" smtClean="0">
                <a:latin typeface="Calibri" panose="020F0502020204030204" pitchFamily="34" charset="0"/>
              </a:rPr>
              <a:t>Third-line Support</a:t>
            </a:r>
          </a:p>
          <a:p>
            <a:pPr lvl="1"/>
            <a:r>
              <a:rPr lang="en-US" sz="2400" dirty="0" smtClean="0">
                <a:latin typeface="Calibri" panose="020F0502020204030204" pitchFamily="34" charset="0"/>
              </a:rPr>
              <a:t>Specialist internal and external technical groups</a:t>
            </a:r>
          </a:p>
          <a:p>
            <a:pPr lvl="1"/>
            <a:r>
              <a:rPr lang="en-US" sz="2400" dirty="0" smtClean="0">
                <a:latin typeface="Calibri" panose="020F0502020204030204" pitchFamily="34" charset="0"/>
              </a:rPr>
              <a:t>Concentrate on more difficult incidents</a:t>
            </a:r>
          </a:p>
        </p:txBody>
      </p:sp>
    </p:spTree>
    <p:extLst>
      <p:ext uri="{BB962C8B-B14F-4D97-AF65-F5344CB8AC3E}">
        <p14:creationId xmlns:p14="http://schemas.microsoft.com/office/powerpoint/2010/main" val="2114077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Goal </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The goal of Service </a:t>
            </a:r>
            <a:r>
              <a:rPr lang="id-ID" dirty="0" smtClean="0">
                <a:latin typeface="Calibri" panose="020F0502020204030204" pitchFamily="34" charset="0"/>
              </a:rPr>
              <a:t>O</a:t>
            </a:r>
            <a:r>
              <a:rPr lang="en-US" dirty="0" err="1" smtClean="0">
                <a:latin typeface="Calibri" panose="020F0502020204030204" pitchFamily="34" charset="0"/>
              </a:rPr>
              <a:t>peration</a:t>
            </a:r>
            <a:r>
              <a:rPr lang="en-US" dirty="0" smtClean="0">
                <a:latin typeface="Calibri" panose="020F0502020204030204" pitchFamily="34" charset="0"/>
              </a:rPr>
              <a:t> is to co-ordinate and carry out the activities and processes required to deliver and manage services at agreed levels to business users and customers</a:t>
            </a:r>
          </a:p>
          <a:p>
            <a:r>
              <a:rPr lang="en-US" dirty="0" smtClean="0">
                <a:latin typeface="Calibri" panose="020F0502020204030204" pitchFamily="34" charset="0"/>
              </a:rPr>
              <a:t>Service Operations is also responsible for the ongoing management of the technology that is used to deliver and support services</a:t>
            </a:r>
          </a:p>
          <a:p>
            <a:endParaRPr lang="en-US" dirty="0">
              <a:latin typeface="Calibri" panose="020F0502020204030204" pitchFamily="34" charset="0"/>
            </a:endParaRPr>
          </a:p>
        </p:txBody>
      </p:sp>
    </p:spTree>
    <p:extLst>
      <p:ext uri="{BB962C8B-B14F-4D97-AF65-F5344CB8AC3E}">
        <p14:creationId xmlns:p14="http://schemas.microsoft.com/office/powerpoint/2010/main" val="18284456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smtClean="0">
                <a:latin typeface="Calibri" panose="020F0502020204030204" pitchFamily="34" charset="0"/>
              </a:rPr>
              <a:t>Request Fulfillment</a:t>
            </a:r>
            <a:endParaRPr>
              <a:latin typeface="Calibri" panose="020F0502020204030204" pitchFamily="34" charset="0"/>
            </a:endParaRPr>
          </a:p>
        </p:txBody>
      </p:sp>
      <p:sp>
        <p:nvSpPr>
          <p:cNvPr id="8195" name="Subtitle 4"/>
          <p:cNvSpPr>
            <a:spLocks noGrp="1"/>
          </p:cNvSpPr>
          <p:nvPr>
            <p:ph type="subTitle" idx="1"/>
          </p:nvPr>
        </p:nvSpPr>
        <p:spPr/>
        <p:txBody>
          <a:bodyPr/>
          <a:lstStyle/>
          <a:p>
            <a:r>
              <a:rPr lang="en-US" dirty="0" smtClean="0">
                <a:latin typeface="Calibri" panose="020F0502020204030204" pitchFamily="34" charset="0"/>
              </a:rPr>
              <a:t>Service Operation</a:t>
            </a:r>
            <a:endParaRPr lang="id-ID" dirty="0" smtClean="0">
              <a:latin typeface="Calibri" panose="020F0502020204030204" pitchFamily="34" charset="0"/>
            </a:endParaRPr>
          </a:p>
        </p:txBody>
      </p:sp>
    </p:spTree>
    <p:extLst>
      <p:ext uri="{BB962C8B-B14F-4D97-AF65-F5344CB8AC3E}">
        <p14:creationId xmlns:p14="http://schemas.microsoft.com/office/powerpoint/2010/main" val="13079068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p:nvPr>
        </p:nvSpPr>
        <p:spPr/>
        <p:txBody>
          <a:bodyPr/>
          <a:lstStyle/>
          <a:p>
            <a:r>
              <a:rPr lang="en-US" sz="4000" dirty="0" smtClean="0">
                <a:latin typeface="Calibri" panose="020F0502020204030204" pitchFamily="34" charset="0"/>
              </a:rPr>
              <a:t>Purpose, Goal, Objectives</a:t>
            </a:r>
          </a:p>
        </p:txBody>
      </p:sp>
      <p:sp>
        <p:nvSpPr>
          <p:cNvPr id="128003" name="Rectangle 3"/>
          <p:cNvSpPr>
            <a:spLocks noGrp="1"/>
          </p:cNvSpPr>
          <p:nvPr>
            <p:ph idx="1"/>
          </p:nvPr>
        </p:nvSpPr>
        <p:spPr/>
        <p:txBody>
          <a:bodyPr>
            <a:normAutofit lnSpcReduction="10000"/>
          </a:bodyPr>
          <a:lstStyle/>
          <a:p>
            <a:pPr>
              <a:lnSpc>
                <a:spcPct val="90000"/>
              </a:lnSpc>
            </a:pPr>
            <a:r>
              <a:rPr lang="en-US" sz="2800" dirty="0" smtClean="0">
                <a:latin typeface="Calibri" panose="020F0502020204030204" pitchFamily="34" charset="0"/>
              </a:rPr>
              <a:t>Request fulfillment is the processes of dealing with service request from the users. The objectives of Request Fulfillment process include :</a:t>
            </a:r>
          </a:p>
          <a:p>
            <a:pPr lvl="1">
              <a:lnSpc>
                <a:spcPct val="90000"/>
              </a:lnSpc>
            </a:pPr>
            <a:r>
              <a:rPr lang="en-US" sz="2400" dirty="0" smtClean="0">
                <a:latin typeface="Calibri" panose="020F0502020204030204" pitchFamily="34" charset="0"/>
              </a:rPr>
              <a:t>To Provide a channel for users to request and received standard pre-defined, pre-</a:t>
            </a:r>
            <a:r>
              <a:rPr lang="en-US" sz="2400" dirty="0" err="1" smtClean="0">
                <a:latin typeface="Calibri" panose="020F0502020204030204" pitchFamily="34" charset="0"/>
              </a:rPr>
              <a:t>authorised</a:t>
            </a:r>
            <a:r>
              <a:rPr lang="en-US" sz="2400" dirty="0" smtClean="0">
                <a:latin typeface="Calibri" panose="020F0502020204030204" pitchFamily="34" charset="0"/>
              </a:rPr>
              <a:t> standard services</a:t>
            </a:r>
          </a:p>
          <a:p>
            <a:pPr lvl="1">
              <a:lnSpc>
                <a:spcPct val="90000"/>
              </a:lnSpc>
            </a:pPr>
            <a:r>
              <a:rPr lang="en-US" sz="2400" dirty="0" smtClean="0">
                <a:latin typeface="Calibri" panose="020F0502020204030204" pitchFamily="34" charset="0"/>
              </a:rPr>
              <a:t>To provide information to users and customers about the availability of services and the procedure for obtaining them</a:t>
            </a:r>
          </a:p>
          <a:p>
            <a:pPr lvl="1">
              <a:lnSpc>
                <a:spcPct val="90000"/>
              </a:lnSpc>
            </a:pPr>
            <a:r>
              <a:rPr lang="en-US" sz="2400" dirty="0" smtClean="0">
                <a:latin typeface="Calibri" panose="020F0502020204030204" pitchFamily="34" charset="0"/>
              </a:rPr>
              <a:t>To source and deliver the components of requested standard services (e.g. licenses and software media)</a:t>
            </a:r>
          </a:p>
          <a:p>
            <a:pPr lvl="1">
              <a:lnSpc>
                <a:spcPct val="90000"/>
              </a:lnSpc>
            </a:pPr>
            <a:r>
              <a:rPr lang="en-US" sz="2400" dirty="0" smtClean="0">
                <a:latin typeface="Calibri" panose="020F0502020204030204" pitchFamily="34" charset="0"/>
              </a:rPr>
              <a:t>To assist with general information, complaints or comments</a:t>
            </a:r>
          </a:p>
        </p:txBody>
      </p:sp>
    </p:spTree>
    <p:extLst>
      <p:ext uri="{BB962C8B-B14F-4D97-AF65-F5344CB8AC3E}">
        <p14:creationId xmlns:p14="http://schemas.microsoft.com/office/powerpoint/2010/main" val="791793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p:txBody>
          <a:bodyPr/>
          <a:lstStyle/>
          <a:p>
            <a:r>
              <a:rPr lang="en-US" sz="4000" dirty="0" smtClean="0">
                <a:latin typeface="Calibri" panose="020F0502020204030204" pitchFamily="34" charset="0"/>
              </a:rPr>
              <a:t>Basic Concepts</a:t>
            </a:r>
          </a:p>
        </p:txBody>
      </p:sp>
      <p:sp>
        <p:nvSpPr>
          <p:cNvPr id="129027" name="Rectangle 3"/>
          <p:cNvSpPr>
            <a:spLocks noGrp="1"/>
          </p:cNvSpPr>
          <p:nvPr>
            <p:ph idx="1"/>
          </p:nvPr>
        </p:nvSpPr>
        <p:spPr/>
        <p:txBody>
          <a:bodyPr>
            <a:normAutofit lnSpcReduction="10000"/>
          </a:bodyPr>
          <a:lstStyle/>
          <a:p>
            <a:pPr>
              <a:lnSpc>
                <a:spcPct val="80000"/>
              </a:lnSpc>
            </a:pPr>
            <a:r>
              <a:rPr lang="en-US" sz="2800" dirty="0" smtClean="0">
                <a:latin typeface="Calibri" panose="020F0502020204030204" pitchFamily="34" charset="0"/>
              </a:rPr>
              <a:t>Many service requests will be frequently recurring, so a predefined process-flow (Request Model) can be devised to aid consistency and control and safety</a:t>
            </a:r>
          </a:p>
          <a:p>
            <a:pPr lvl="1">
              <a:lnSpc>
                <a:spcPct val="80000"/>
              </a:lnSpc>
            </a:pPr>
            <a:r>
              <a:rPr lang="en-US" sz="2400" dirty="0" smtClean="0">
                <a:latin typeface="Calibri" panose="020F0502020204030204" pitchFamily="34" charset="0"/>
              </a:rPr>
              <a:t>This is similar in concept to Incident Models but applied to service requests.</a:t>
            </a:r>
          </a:p>
          <a:p>
            <a:pPr>
              <a:lnSpc>
                <a:spcPct val="80000"/>
              </a:lnSpc>
            </a:pPr>
            <a:r>
              <a:rPr lang="en-US" sz="2800" dirty="0" smtClean="0">
                <a:latin typeface="Calibri" panose="020F0502020204030204" pitchFamily="34" charset="0"/>
              </a:rPr>
              <a:t>Service requests will usually be satisfied by implementing a standard change</a:t>
            </a:r>
          </a:p>
          <a:p>
            <a:pPr>
              <a:lnSpc>
                <a:spcPct val="80000"/>
              </a:lnSpc>
            </a:pPr>
            <a:r>
              <a:rPr lang="en-US" sz="2800" dirty="0" smtClean="0">
                <a:latin typeface="Calibri" panose="020F0502020204030204" pitchFamily="34" charset="0"/>
              </a:rPr>
              <a:t>The value of request </a:t>
            </a:r>
            <a:r>
              <a:rPr lang="en-US" sz="2800" dirty="0" err="1" smtClean="0">
                <a:latin typeface="Calibri" panose="020F0502020204030204" pitchFamily="34" charset="0"/>
              </a:rPr>
              <a:t>fulfilment</a:t>
            </a:r>
            <a:endParaRPr lang="en-US" sz="2800" dirty="0" smtClean="0">
              <a:latin typeface="Calibri" panose="020F0502020204030204" pitchFamily="34" charset="0"/>
            </a:endParaRPr>
          </a:p>
          <a:p>
            <a:pPr lvl="1">
              <a:lnSpc>
                <a:spcPct val="80000"/>
              </a:lnSpc>
            </a:pPr>
            <a:r>
              <a:rPr lang="en-US" sz="2400" dirty="0" smtClean="0">
                <a:latin typeface="Calibri" panose="020F0502020204030204" pitchFamily="34" charset="0"/>
              </a:rPr>
              <a:t>Provide quick and effective access to standard services which business staff can use to improve their productivity</a:t>
            </a:r>
          </a:p>
          <a:p>
            <a:pPr lvl="1">
              <a:lnSpc>
                <a:spcPct val="80000"/>
              </a:lnSpc>
            </a:pPr>
            <a:r>
              <a:rPr lang="en-US" sz="2400" dirty="0" smtClean="0">
                <a:latin typeface="Calibri" panose="020F0502020204030204" pitchFamily="34" charset="0"/>
              </a:rPr>
              <a:t>Request </a:t>
            </a:r>
            <a:r>
              <a:rPr lang="en-US" sz="2400" dirty="0" err="1" smtClean="0">
                <a:latin typeface="Calibri" panose="020F0502020204030204" pitchFamily="34" charset="0"/>
              </a:rPr>
              <a:t>fulfilment</a:t>
            </a:r>
            <a:r>
              <a:rPr lang="en-US" sz="2400" dirty="0" smtClean="0">
                <a:latin typeface="Calibri" panose="020F0502020204030204" pitchFamily="34" charset="0"/>
              </a:rPr>
              <a:t> effectively reduces the bureaucracy involved in requesting and receiving access to existing or new services</a:t>
            </a:r>
          </a:p>
        </p:txBody>
      </p:sp>
    </p:spTree>
    <p:extLst>
      <p:ext uri="{BB962C8B-B14F-4D97-AF65-F5344CB8AC3E}">
        <p14:creationId xmlns:p14="http://schemas.microsoft.com/office/powerpoint/2010/main" val="41155121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p:txBody>
          <a:bodyPr/>
          <a:lstStyle/>
          <a:p>
            <a:r>
              <a:rPr lang="en-US" dirty="0" smtClean="0">
                <a:latin typeface="Calibri" panose="020F0502020204030204" pitchFamily="34" charset="0"/>
              </a:rPr>
              <a:t>Role</a:t>
            </a:r>
          </a:p>
        </p:txBody>
      </p:sp>
      <p:sp>
        <p:nvSpPr>
          <p:cNvPr id="130051" name="Rectangle 3"/>
          <p:cNvSpPr>
            <a:spLocks noGrp="1"/>
          </p:cNvSpPr>
          <p:nvPr>
            <p:ph idx="1"/>
          </p:nvPr>
        </p:nvSpPr>
        <p:spPr/>
        <p:txBody>
          <a:bodyPr/>
          <a:lstStyle/>
          <a:p>
            <a:r>
              <a:rPr lang="en-US" sz="2800" dirty="0" smtClean="0">
                <a:latin typeface="Calibri" panose="020F0502020204030204" pitchFamily="34" charset="0"/>
              </a:rPr>
              <a:t>Service Desk &amp; Incident Management staff handle the initial service request:</a:t>
            </a:r>
          </a:p>
          <a:p>
            <a:pPr lvl="1"/>
            <a:r>
              <a:rPr lang="en-US" sz="2400" dirty="0" smtClean="0">
                <a:latin typeface="Calibri" panose="020F0502020204030204" pitchFamily="34" charset="0"/>
              </a:rPr>
              <a:t>Eventual fulfillment of requests will be undertaken by appropriate  service operation team(s) or departments and/or by external suppliers, as appropriate</a:t>
            </a:r>
          </a:p>
          <a:p>
            <a:r>
              <a:rPr lang="en-US" sz="2800" dirty="0" smtClean="0">
                <a:latin typeface="Calibri" panose="020F0502020204030204" pitchFamily="34" charset="0"/>
              </a:rPr>
              <a:t>The ownership of service request resides with the service desk, who ,monitors, escalates, dispatches and often fulfils the user request</a:t>
            </a:r>
          </a:p>
        </p:txBody>
      </p:sp>
    </p:spTree>
    <p:extLst>
      <p:ext uri="{BB962C8B-B14F-4D97-AF65-F5344CB8AC3E}">
        <p14:creationId xmlns:p14="http://schemas.microsoft.com/office/powerpoint/2010/main" val="4644269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smtClean="0">
                <a:latin typeface="Calibri" panose="020F0502020204030204" pitchFamily="34" charset="0"/>
              </a:rPr>
              <a:t>Problem Management</a:t>
            </a:r>
            <a:endParaRPr>
              <a:latin typeface="Calibri" panose="020F0502020204030204" pitchFamily="34" charset="0"/>
            </a:endParaRPr>
          </a:p>
        </p:txBody>
      </p:sp>
      <p:sp>
        <p:nvSpPr>
          <p:cNvPr id="8195" name="Subtitle 4"/>
          <p:cNvSpPr>
            <a:spLocks noGrp="1"/>
          </p:cNvSpPr>
          <p:nvPr>
            <p:ph type="subTitle" idx="1"/>
          </p:nvPr>
        </p:nvSpPr>
        <p:spPr/>
        <p:txBody>
          <a:bodyPr/>
          <a:lstStyle/>
          <a:p>
            <a:r>
              <a:rPr lang="en-US" dirty="0" smtClean="0">
                <a:latin typeface="Calibri" panose="020F0502020204030204" pitchFamily="34" charset="0"/>
              </a:rPr>
              <a:t>Service Operation</a:t>
            </a:r>
            <a:endParaRPr lang="id-ID" dirty="0" smtClean="0">
              <a:latin typeface="Calibri" panose="020F0502020204030204" pitchFamily="34" charset="0"/>
            </a:endParaRPr>
          </a:p>
        </p:txBody>
      </p:sp>
    </p:spTree>
    <p:extLst>
      <p:ext uri="{BB962C8B-B14F-4D97-AF65-F5344CB8AC3E}">
        <p14:creationId xmlns:p14="http://schemas.microsoft.com/office/powerpoint/2010/main" val="30211384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Goal</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 primary goal of the Problem Management process is to minimize the adverse effect on the business of incidents and problems caused by errors in the infrastructure and to proactively prevent the (re)occurrence of incidents, problems and errors</a:t>
            </a:r>
            <a:endParaRPr lang="en-US" dirty="0">
              <a:latin typeface="Calibri" panose="020F0502020204030204" pitchFamily="34" charset="0"/>
            </a:endParaRPr>
          </a:p>
        </p:txBody>
      </p:sp>
    </p:spTree>
    <p:extLst>
      <p:ext uri="{BB962C8B-B14F-4D97-AF65-F5344CB8AC3E}">
        <p14:creationId xmlns:p14="http://schemas.microsoft.com/office/powerpoint/2010/main" val="36361724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p:txBody>
          <a:bodyPr/>
          <a:lstStyle/>
          <a:p>
            <a:r>
              <a:rPr lang="en-US" sz="4000" dirty="0" smtClean="0">
                <a:latin typeface="Calibri" panose="020F0502020204030204" pitchFamily="34" charset="0"/>
              </a:rPr>
              <a:t>Objectives &amp; Purpose</a:t>
            </a:r>
          </a:p>
        </p:txBody>
      </p:sp>
      <p:sp>
        <p:nvSpPr>
          <p:cNvPr id="133123" name="Rectangle 3"/>
          <p:cNvSpPr>
            <a:spLocks noGrp="1"/>
          </p:cNvSpPr>
          <p:nvPr>
            <p:ph idx="1"/>
          </p:nvPr>
        </p:nvSpPr>
        <p:spPr/>
        <p:txBody>
          <a:bodyPr/>
          <a:lstStyle/>
          <a:p>
            <a:pPr>
              <a:lnSpc>
                <a:spcPct val="90000"/>
              </a:lnSpc>
            </a:pPr>
            <a:r>
              <a:rPr lang="en-US" sz="2800" dirty="0" smtClean="0">
                <a:latin typeface="Calibri" panose="020F0502020204030204" pitchFamily="34" charset="0"/>
              </a:rPr>
              <a:t>Problem Management is the process responsible for managing the lifecycle of all problems</a:t>
            </a:r>
          </a:p>
          <a:p>
            <a:pPr>
              <a:lnSpc>
                <a:spcPct val="90000"/>
              </a:lnSpc>
            </a:pPr>
            <a:r>
              <a:rPr lang="en-US" sz="2800" dirty="0" smtClean="0">
                <a:latin typeface="Calibri" panose="020F0502020204030204" pitchFamily="34" charset="0"/>
              </a:rPr>
              <a:t>The primary objectives of Problem Management are to prevent problems and resulting incidents from happening</a:t>
            </a:r>
          </a:p>
          <a:p>
            <a:pPr>
              <a:lnSpc>
                <a:spcPct val="90000"/>
              </a:lnSpc>
            </a:pPr>
            <a:r>
              <a:rPr lang="en-US" sz="2800" dirty="0" smtClean="0">
                <a:latin typeface="Calibri" panose="020F0502020204030204" pitchFamily="34" charset="0"/>
              </a:rPr>
              <a:t>To eliminate recurring incidents</a:t>
            </a:r>
          </a:p>
          <a:p>
            <a:pPr>
              <a:lnSpc>
                <a:spcPct val="90000"/>
              </a:lnSpc>
            </a:pPr>
            <a:r>
              <a:rPr lang="en-US" sz="2800" dirty="0" smtClean="0">
                <a:latin typeface="Calibri" panose="020F0502020204030204" pitchFamily="34" charset="0"/>
              </a:rPr>
              <a:t>To </a:t>
            </a:r>
            <a:r>
              <a:rPr lang="en-US" sz="2800" dirty="0" err="1" smtClean="0">
                <a:latin typeface="Calibri" panose="020F0502020204030204" pitchFamily="34" charset="0"/>
              </a:rPr>
              <a:t>minimise</a:t>
            </a:r>
            <a:r>
              <a:rPr lang="en-US" sz="2800" dirty="0" smtClean="0">
                <a:latin typeface="Calibri" panose="020F0502020204030204" pitchFamily="34" charset="0"/>
              </a:rPr>
              <a:t> the Impact of incidents that cannot be prevented</a:t>
            </a:r>
          </a:p>
        </p:txBody>
      </p:sp>
    </p:spTree>
    <p:extLst>
      <p:ext uri="{BB962C8B-B14F-4D97-AF65-F5344CB8AC3E}">
        <p14:creationId xmlns:p14="http://schemas.microsoft.com/office/powerpoint/2010/main" val="27882305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p:nvPr>
        </p:nvSpPr>
        <p:spPr/>
        <p:txBody>
          <a:bodyPr/>
          <a:lstStyle/>
          <a:p>
            <a:r>
              <a:rPr lang="en-US" dirty="0" smtClean="0">
                <a:latin typeface="Calibri" panose="020F0502020204030204" pitchFamily="34" charset="0"/>
              </a:rPr>
              <a:t>Scope</a:t>
            </a:r>
          </a:p>
        </p:txBody>
      </p:sp>
      <p:sp>
        <p:nvSpPr>
          <p:cNvPr id="134147" name="Rectangle 3"/>
          <p:cNvSpPr>
            <a:spLocks noGrp="1"/>
          </p:cNvSpPr>
          <p:nvPr>
            <p:ph idx="1"/>
          </p:nvPr>
        </p:nvSpPr>
        <p:spPr/>
        <p:txBody>
          <a:bodyPr/>
          <a:lstStyle/>
          <a:p>
            <a:pPr>
              <a:lnSpc>
                <a:spcPct val="80000"/>
              </a:lnSpc>
            </a:pPr>
            <a:r>
              <a:rPr lang="en-US" sz="2400" dirty="0" smtClean="0">
                <a:latin typeface="Calibri" panose="020F0502020204030204" pitchFamily="34" charset="0"/>
              </a:rPr>
              <a:t>Problem Management includes activities required to diagnose the root cause of incidents and to determine the resolution to those problems</a:t>
            </a:r>
          </a:p>
          <a:p>
            <a:pPr>
              <a:lnSpc>
                <a:spcPct val="80000"/>
              </a:lnSpc>
            </a:pPr>
            <a:r>
              <a:rPr lang="en-US" sz="2400" dirty="0" smtClean="0">
                <a:latin typeface="Calibri" panose="020F0502020204030204" pitchFamily="34" charset="0"/>
              </a:rPr>
              <a:t>It is also responsible for requesting that the resolution is implemented through the appropriate control procedures, especially change management and release management</a:t>
            </a:r>
          </a:p>
          <a:p>
            <a:pPr>
              <a:lnSpc>
                <a:spcPct val="80000"/>
              </a:lnSpc>
            </a:pPr>
            <a:r>
              <a:rPr lang="en-US" sz="2400" dirty="0" smtClean="0">
                <a:latin typeface="Calibri" panose="020F0502020204030204" pitchFamily="34" charset="0"/>
              </a:rPr>
              <a:t>Problem management will also maintain information about problems and the appropriate workarounds &amp; resolutions so as to reduce the number and impact of incidents over time:</a:t>
            </a:r>
          </a:p>
          <a:p>
            <a:pPr lvl="1">
              <a:lnSpc>
                <a:spcPct val="80000"/>
              </a:lnSpc>
            </a:pPr>
            <a:r>
              <a:rPr lang="en-US" sz="2000" dirty="0" smtClean="0">
                <a:latin typeface="Calibri" panose="020F0502020204030204" pitchFamily="34" charset="0"/>
              </a:rPr>
              <a:t>In this respect problem management has a strong interface with knowledge management, as tools such as the known error database will be used for both.</a:t>
            </a:r>
          </a:p>
        </p:txBody>
      </p:sp>
    </p:spTree>
    <p:extLst>
      <p:ext uri="{BB962C8B-B14F-4D97-AF65-F5344CB8AC3E}">
        <p14:creationId xmlns:p14="http://schemas.microsoft.com/office/powerpoint/2010/main" val="1819899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Definitions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342045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6785412"/>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Problem Models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Pre-defined information on all aspects of handling common problems</a:t>
            </a:r>
          </a:p>
          <a:p>
            <a:r>
              <a:rPr lang="en-US" sz="2800" dirty="0" smtClean="0">
                <a:latin typeface="Calibri" panose="020F0502020204030204" pitchFamily="34" charset="0"/>
              </a:rPr>
              <a:t>Although many problem will be unique and will require handling in an individual way some Incidents may re-occur because of dormant or underlying problems</a:t>
            </a:r>
          </a:p>
          <a:p>
            <a:r>
              <a:rPr lang="en-US" sz="2800" dirty="0" smtClean="0">
                <a:latin typeface="Calibri" panose="020F0502020204030204" pitchFamily="34" charset="0"/>
              </a:rPr>
              <a:t>The creation of a Problem Model for handling such problems in the future may be helpful </a:t>
            </a:r>
          </a:p>
          <a:p>
            <a:pPr lvl="1"/>
            <a:r>
              <a:rPr lang="en-US" sz="2400" dirty="0" smtClean="0">
                <a:latin typeface="Calibri" panose="020F0502020204030204" pitchFamily="34" charset="0"/>
              </a:rPr>
              <a:t>Similar in concept to the idea of incident models but applied to problem as well as incidents</a:t>
            </a:r>
          </a:p>
          <a:p>
            <a:endParaRPr lang="en-US" sz="2800" dirty="0">
              <a:latin typeface="Calibri" panose="020F0502020204030204" pitchFamily="34" charset="0"/>
            </a:endParaRPr>
          </a:p>
        </p:txBody>
      </p:sp>
    </p:spTree>
    <p:extLst>
      <p:ext uri="{BB962C8B-B14F-4D97-AF65-F5344CB8AC3E}">
        <p14:creationId xmlns:p14="http://schemas.microsoft.com/office/powerpoint/2010/main" val="801276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a:latin typeface="Calibri" panose="020F0502020204030204" pitchFamily="34" charset="0"/>
              </a:rPr>
              <a:t>Primary </a:t>
            </a:r>
            <a:r>
              <a:rPr smtClean="0">
                <a:latin typeface="Calibri" panose="020F0502020204030204" pitchFamily="34" charset="0"/>
              </a:rPr>
              <a:t>Goals</a:t>
            </a:r>
            <a:r>
              <a:rPr>
                <a:latin typeface="Calibri" panose="020F0502020204030204" pitchFamily="34" charset="0"/>
              </a:rPr>
              <a:t>, </a:t>
            </a:r>
            <a:r>
              <a:rPr smtClean="0">
                <a:latin typeface="Calibri" panose="020F0502020204030204" pitchFamily="34" charset="0"/>
              </a:rPr>
              <a:t>Objectives </a:t>
            </a:r>
            <a:r>
              <a:rPr>
                <a:latin typeface="Calibri" panose="020F0502020204030204" pitchFamily="34" charset="0"/>
              </a:rPr>
              <a:t>and B</a:t>
            </a:r>
            <a:r>
              <a:rPr smtClean="0">
                <a:latin typeface="Calibri" panose="020F0502020204030204" pitchFamily="34" charset="0"/>
              </a:rPr>
              <a:t>enefits</a:t>
            </a:r>
            <a:endParaRPr>
              <a:latin typeface="Calibri" panose="020F0502020204030204" pitchFamily="34" charset="0"/>
            </a:endParaRPr>
          </a:p>
        </p:txBody>
      </p:sp>
      <p:sp>
        <p:nvSpPr>
          <p:cNvPr id="8195" name="Subtitle 4"/>
          <p:cNvSpPr>
            <a:spLocks noGrp="1"/>
          </p:cNvSpPr>
          <p:nvPr>
            <p:ph type="subTitle" idx="1"/>
          </p:nvPr>
        </p:nvSpPr>
        <p:spPr/>
        <p:txBody>
          <a:bodyPr/>
          <a:lstStyle/>
          <a:p>
            <a:r>
              <a:rPr lang="en-US" dirty="0" smtClean="0">
                <a:latin typeface="Calibri" panose="020F0502020204030204" pitchFamily="34" charset="0"/>
              </a:rPr>
              <a:t>Service Operation</a:t>
            </a:r>
            <a:endParaRPr lang="id-ID" dirty="0" smtClean="0">
              <a:latin typeface="Calibri" panose="020F0502020204030204" pitchFamily="34" charset="0"/>
            </a:endParaRPr>
          </a:p>
        </p:txBody>
      </p:sp>
    </p:spTree>
    <p:extLst>
      <p:ext uri="{BB962C8B-B14F-4D97-AF65-F5344CB8AC3E}">
        <p14:creationId xmlns:p14="http://schemas.microsoft.com/office/powerpoint/2010/main" val="7232226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Major Problem Review</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After every major problem, a review should be conducted to learn any lessons for the future. Specifically, the review should examine:</a:t>
            </a:r>
          </a:p>
          <a:p>
            <a:pPr lvl="1"/>
            <a:r>
              <a:rPr lang="en-US" sz="2400" dirty="0" smtClean="0">
                <a:latin typeface="Calibri" panose="020F0502020204030204" pitchFamily="34" charset="0"/>
              </a:rPr>
              <a:t>Those things that were done right</a:t>
            </a:r>
          </a:p>
          <a:p>
            <a:pPr lvl="1"/>
            <a:r>
              <a:rPr lang="en-US" sz="2400" dirty="0" smtClean="0">
                <a:latin typeface="Calibri" panose="020F0502020204030204" pitchFamily="34" charset="0"/>
              </a:rPr>
              <a:t>Those things that were done wrong</a:t>
            </a:r>
          </a:p>
          <a:p>
            <a:pPr lvl="1"/>
            <a:r>
              <a:rPr lang="en-US" sz="2400" dirty="0" smtClean="0">
                <a:latin typeface="Calibri" panose="020F0502020204030204" pitchFamily="34" charset="0"/>
              </a:rPr>
              <a:t>What could be done better in the future</a:t>
            </a:r>
          </a:p>
          <a:p>
            <a:pPr lvl="1"/>
            <a:r>
              <a:rPr lang="en-US" sz="2400" dirty="0" smtClean="0">
                <a:latin typeface="Calibri" panose="020F0502020204030204" pitchFamily="34" charset="0"/>
              </a:rPr>
              <a:t>How to prevent recurrence</a:t>
            </a:r>
          </a:p>
          <a:p>
            <a:pPr lvl="1"/>
            <a:r>
              <a:rPr lang="en-US" sz="2400" dirty="0" smtClean="0">
                <a:latin typeface="Calibri" panose="020F0502020204030204" pitchFamily="34" charset="0"/>
              </a:rPr>
              <a:t>Whether there has been any third-party responsibility and whether follow up actions are needed </a:t>
            </a:r>
          </a:p>
          <a:p>
            <a:endParaRPr lang="en-US" dirty="0">
              <a:latin typeface="Calibri" panose="020F0502020204030204" pitchFamily="34" charset="0"/>
            </a:endParaRPr>
          </a:p>
        </p:txBody>
      </p:sp>
    </p:spTree>
    <p:extLst>
      <p:ext uri="{BB962C8B-B14F-4D97-AF65-F5344CB8AC3E}">
        <p14:creationId xmlns:p14="http://schemas.microsoft.com/office/powerpoint/2010/main" val="29799291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2 Major Processes of PM</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515134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9998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Reactive PM Processes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566127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14868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Reactive PM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012240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0443380"/>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Reactive PM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993769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062006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Reactive PM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484611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840115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Reactive PM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579828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454215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Reactive PM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067223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154631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Reactive PM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924110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350235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Reactive PM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638473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162487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Grp="1" noChangeArrowheads="1"/>
          </p:cNvSpPr>
          <p:nvPr>
            <p:ph type="title"/>
          </p:nvPr>
        </p:nvSpPr>
        <p:spPr>
          <a:ln/>
        </p:spPr>
        <p:txBody>
          <a:bodyPr lIns="0" tIns="0" rIns="0" bIns="0"/>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id-ID" sz="4000" dirty="0" smtClean="0">
                <a:latin typeface="Calibri" panose="020F0502020204030204" pitchFamily="34" charset="0"/>
              </a:rPr>
              <a:t>Primary G</a:t>
            </a:r>
            <a:r>
              <a:rPr lang="en-GB" sz="4000" dirty="0" err="1" smtClean="0">
                <a:latin typeface="Calibri" panose="020F0502020204030204" pitchFamily="34" charset="0"/>
              </a:rPr>
              <a:t>oals</a:t>
            </a:r>
            <a:r>
              <a:rPr lang="en-GB" sz="4000" dirty="0" smtClean="0">
                <a:latin typeface="Calibri" panose="020F0502020204030204" pitchFamily="34" charset="0"/>
              </a:rPr>
              <a:t> </a:t>
            </a:r>
            <a:r>
              <a:rPr lang="en-GB" sz="4000" dirty="0">
                <a:latin typeface="Calibri" panose="020F0502020204030204" pitchFamily="34" charset="0"/>
              </a:rPr>
              <a:t>&amp; Objectives</a:t>
            </a:r>
          </a:p>
        </p:txBody>
      </p:sp>
      <p:sp>
        <p:nvSpPr>
          <p:cNvPr id="88066" name="Rectangle 2"/>
          <p:cNvSpPr>
            <a:spLocks noGrp="1" noChangeArrowheads="1"/>
          </p:cNvSpPr>
          <p:nvPr>
            <p:ph idx="1"/>
          </p:nvPr>
        </p:nvSpPr>
        <p:spPr>
          <a:ln/>
        </p:spPr>
        <p:txBody>
          <a:bodyPr lIns="0" tIns="0" rIns="0" bIns="0"/>
          <a:lstStyle/>
          <a:p>
            <a:pPr>
              <a:lnSpc>
                <a:spcPct val="9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latin typeface="Calibri" panose="020F0502020204030204" pitchFamily="34" charset="0"/>
              </a:rPr>
              <a:t>Manage and deliver </a:t>
            </a:r>
            <a:r>
              <a:rPr lang="en-GB" sz="2800" dirty="0" smtClean="0">
                <a:latin typeface="Calibri" panose="020F0502020204030204" pitchFamily="34" charset="0"/>
              </a:rPr>
              <a:t>services </a:t>
            </a:r>
            <a:r>
              <a:rPr lang="en-GB" sz="2800" dirty="0">
                <a:latin typeface="Calibri" panose="020F0502020204030204" pitchFamily="34" charset="0"/>
              </a:rPr>
              <a:t>at agreed levels</a:t>
            </a:r>
          </a:p>
          <a:p>
            <a:pPr>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d-ID" sz="2800" dirty="0" smtClean="0">
                <a:latin typeface="Calibri" panose="020F0502020204030204" pitchFamily="34" charset="0"/>
              </a:rPr>
              <a:t>M</a:t>
            </a:r>
            <a:r>
              <a:rPr lang="en-GB" sz="2800" dirty="0" err="1" smtClean="0">
                <a:latin typeface="Calibri" panose="020F0502020204030204" pitchFamily="34" charset="0"/>
              </a:rPr>
              <a:t>anage</a:t>
            </a:r>
            <a:r>
              <a:rPr lang="en-GB" sz="2800" dirty="0" smtClean="0">
                <a:latin typeface="Calibri" panose="020F0502020204030204" pitchFamily="34" charset="0"/>
              </a:rPr>
              <a:t> </a:t>
            </a:r>
            <a:r>
              <a:rPr lang="en-GB" sz="2800" dirty="0">
                <a:latin typeface="Calibri" panose="020F0502020204030204" pitchFamily="34" charset="0"/>
              </a:rPr>
              <a:t>and maintain the technology that is used to deliver and support service</a:t>
            </a:r>
          </a:p>
          <a:p>
            <a:pPr>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latin typeface="Calibri" panose="020F0502020204030204" pitchFamily="34" charset="0"/>
              </a:rPr>
              <a:t>Enable Continual Service Improvement through monitoring performance, asses metrics and gather data</a:t>
            </a:r>
          </a:p>
          <a:p>
            <a:pPr>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latin typeface="Calibri" panose="020F0502020204030204" pitchFamily="34" charset="0"/>
              </a:rPr>
              <a:t>Coordinate and execute the processes and activities required to deliver the agreed levels of service to the</a:t>
            </a:r>
            <a:r>
              <a:rPr lang="en-GB" dirty="0">
                <a:latin typeface="Calibri" panose="020F0502020204030204" pitchFamily="34" charset="0"/>
              </a:rPr>
              <a:t> business</a:t>
            </a:r>
          </a:p>
        </p:txBody>
      </p:sp>
    </p:spTree>
    <p:extLst>
      <p:ext uri="{BB962C8B-B14F-4D97-AF65-F5344CB8AC3E}">
        <p14:creationId xmlns:p14="http://schemas.microsoft.com/office/powerpoint/2010/main" val="41054838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Problem Solving Techniques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716403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5134889"/>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Reactive PM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833977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297039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Reactive PM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011498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417640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Metrics</a:t>
            </a:r>
            <a:endParaRPr lang="en-US" dirty="0">
              <a:latin typeface="Calibri" panose="020F0502020204030204" pitchFamily="34" charset="0"/>
            </a:endParaRPr>
          </a:p>
        </p:txBody>
      </p:sp>
      <p:sp>
        <p:nvSpPr>
          <p:cNvPr id="4" name="Content Placeholder 3"/>
          <p:cNvSpPr>
            <a:spLocks noGrp="1"/>
          </p:cNvSpPr>
          <p:nvPr>
            <p:ph sz="half" idx="1"/>
          </p:nvPr>
        </p:nvSpPr>
        <p:spPr/>
        <p:txBody>
          <a:bodyPr>
            <a:normAutofit lnSpcReduction="10000"/>
          </a:bodyPr>
          <a:lstStyle/>
          <a:p>
            <a:r>
              <a:rPr lang="en-US" sz="2000" dirty="0" smtClean="0">
                <a:latin typeface="Calibri" panose="020F0502020204030204" pitchFamily="34" charset="0"/>
              </a:rPr>
              <a:t>The total number of problems recorded in the period (as a control measure)</a:t>
            </a:r>
          </a:p>
          <a:p>
            <a:r>
              <a:rPr lang="en-US" sz="2000" dirty="0" smtClean="0">
                <a:latin typeface="Calibri" panose="020F0502020204030204" pitchFamily="34" charset="0"/>
              </a:rPr>
              <a:t>The percentage of problems resolved within SLA targets (and the percentage that are not!)</a:t>
            </a:r>
          </a:p>
          <a:p>
            <a:r>
              <a:rPr lang="en-US" sz="2000" dirty="0" smtClean="0">
                <a:latin typeface="Calibri" panose="020F0502020204030204" pitchFamily="34" charset="0"/>
              </a:rPr>
              <a:t>The number and percentage of problems that exceeded their target resolution times</a:t>
            </a:r>
          </a:p>
          <a:p>
            <a:r>
              <a:rPr lang="en-US" sz="2000" dirty="0" smtClean="0">
                <a:latin typeface="Calibri" panose="020F0502020204030204" pitchFamily="34" charset="0"/>
              </a:rPr>
              <a:t>The backlog of outstanding problems and the trend (static, reducing or increasing?)</a:t>
            </a:r>
          </a:p>
          <a:p>
            <a:r>
              <a:rPr lang="en-US" sz="2000" dirty="0" smtClean="0">
                <a:latin typeface="Calibri" panose="020F0502020204030204" pitchFamily="34" charset="0"/>
              </a:rPr>
              <a:t>The average cost of handling a problem</a:t>
            </a:r>
          </a:p>
          <a:p>
            <a:endParaRPr lang="en-US" sz="2000" dirty="0">
              <a:latin typeface="Calibri" panose="020F0502020204030204" pitchFamily="34" charset="0"/>
            </a:endParaRPr>
          </a:p>
        </p:txBody>
      </p:sp>
      <p:sp>
        <p:nvSpPr>
          <p:cNvPr id="5" name="Content Placeholder 4"/>
          <p:cNvSpPr>
            <a:spLocks noGrp="1"/>
          </p:cNvSpPr>
          <p:nvPr>
            <p:ph sz="half" idx="2"/>
          </p:nvPr>
        </p:nvSpPr>
        <p:spPr/>
        <p:txBody>
          <a:bodyPr>
            <a:normAutofit lnSpcReduction="10000"/>
          </a:bodyPr>
          <a:lstStyle/>
          <a:p>
            <a:r>
              <a:rPr lang="en-US" sz="2000" dirty="0" smtClean="0">
                <a:latin typeface="Calibri" panose="020F0502020204030204" pitchFamily="34" charset="0"/>
              </a:rPr>
              <a:t>The number of major problems (opened and closed and backlog)</a:t>
            </a:r>
          </a:p>
          <a:p>
            <a:r>
              <a:rPr lang="en-US" sz="2000" dirty="0" smtClean="0">
                <a:latin typeface="Calibri" panose="020F0502020204030204" pitchFamily="34" charset="0"/>
              </a:rPr>
              <a:t>The percentage of major problem reviews successfully performed</a:t>
            </a:r>
          </a:p>
          <a:p>
            <a:r>
              <a:rPr lang="en-US" sz="2000" dirty="0" smtClean="0">
                <a:latin typeface="Calibri" panose="020F0502020204030204" pitchFamily="34" charset="0"/>
              </a:rPr>
              <a:t>The number of know errors added to the KEDB</a:t>
            </a:r>
          </a:p>
          <a:p>
            <a:r>
              <a:rPr lang="en-US" sz="2000" dirty="0" smtClean="0">
                <a:latin typeface="Calibri" panose="020F0502020204030204" pitchFamily="34" charset="0"/>
              </a:rPr>
              <a:t>The percentage accuracy of the KEDB (from audits of the database)</a:t>
            </a:r>
          </a:p>
          <a:p>
            <a:r>
              <a:rPr lang="en-US" sz="2000" dirty="0" smtClean="0">
                <a:latin typeface="Calibri" panose="020F0502020204030204" pitchFamily="34" charset="0"/>
              </a:rPr>
              <a:t>The percentage of Major Problem reviews completed successfully and on time</a:t>
            </a:r>
          </a:p>
          <a:p>
            <a:endParaRPr lang="en-US" sz="2000" dirty="0">
              <a:latin typeface="Calibri" panose="020F0502020204030204" pitchFamily="34" charset="0"/>
            </a:endParaRPr>
          </a:p>
        </p:txBody>
      </p:sp>
    </p:spTree>
    <p:extLst>
      <p:ext uri="{BB962C8B-B14F-4D97-AF65-F5344CB8AC3E}">
        <p14:creationId xmlns:p14="http://schemas.microsoft.com/office/powerpoint/2010/main" val="42132223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p:nvPr>
        </p:nvSpPr>
        <p:spPr/>
        <p:txBody>
          <a:bodyPr>
            <a:normAutofit/>
          </a:bodyPr>
          <a:lstStyle/>
          <a:p>
            <a:r>
              <a:rPr lang="en-US" sz="4000" dirty="0" smtClean="0">
                <a:latin typeface="Calibri" panose="020F0502020204030204" pitchFamily="34" charset="0"/>
              </a:rPr>
              <a:t>Challenges &amp; Critical Success Factors</a:t>
            </a:r>
          </a:p>
        </p:txBody>
      </p:sp>
      <p:sp>
        <p:nvSpPr>
          <p:cNvPr id="150531" name="Rectangle 3"/>
          <p:cNvSpPr>
            <a:spLocks noGrp="1"/>
          </p:cNvSpPr>
          <p:nvPr>
            <p:ph idx="1"/>
          </p:nvPr>
        </p:nvSpPr>
        <p:spPr/>
        <p:txBody>
          <a:bodyPr>
            <a:normAutofit lnSpcReduction="10000"/>
          </a:bodyPr>
          <a:lstStyle/>
          <a:p>
            <a:pPr>
              <a:lnSpc>
                <a:spcPct val="80000"/>
              </a:lnSpc>
            </a:pPr>
            <a:r>
              <a:rPr lang="en-US" sz="2400" dirty="0" smtClean="0">
                <a:latin typeface="Calibri" panose="020F0502020204030204" pitchFamily="34" charset="0"/>
              </a:rPr>
              <a:t>A major dependency for Problem Management is the establishment of an effective Incident Management process and tools.</a:t>
            </a:r>
          </a:p>
          <a:p>
            <a:pPr lvl="1">
              <a:lnSpc>
                <a:spcPct val="80000"/>
              </a:lnSpc>
            </a:pPr>
            <a:r>
              <a:rPr lang="en-US" sz="2000" dirty="0" smtClean="0">
                <a:latin typeface="Calibri" panose="020F0502020204030204" pitchFamily="34" charset="0"/>
              </a:rPr>
              <a:t>This will ensure that problems are identified as soon as possible and that as much work is done on pre-qualification as possible</a:t>
            </a:r>
          </a:p>
          <a:p>
            <a:pPr>
              <a:lnSpc>
                <a:spcPct val="80000"/>
              </a:lnSpc>
            </a:pPr>
            <a:r>
              <a:rPr lang="en-US" sz="2400" dirty="0" smtClean="0">
                <a:latin typeface="Calibri" panose="020F0502020204030204" pitchFamily="34" charset="0"/>
              </a:rPr>
              <a:t>It is also critical that the two process have formal interfaces and common working practices – e.g.:</a:t>
            </a:r>
          </a:p>
          <a:p>
            <a:pPr lvl="1">
              <a:lnSpc>
                <a:spcPct val="80000"/>
              </a:lnSpc>
            </a:pPr>
            <a:r>
              <a:rPr lang="en-US" sz="2000" dirty="0" smtClean="0">
                <a:latin typeface="Calibri" panose="020F0502020204030204" pitchFamily="34" charset="0"/>
              </a:rPr>
              <a:t>Linking incident and Problem Management tools</a:t>
            </a:r>
          </a:p>
          <a:p>
            <a:pPr lvl="1">
              <a:lnSpc>
                <a:spcPct val="80000"/>
              </a:lnSpc>
            </a:pPr>
            <a:r>
              <a:rPr lang="en-US" sz="2000" dirty="0" smtClean="0">
                <a:latin typeface="Calibri" panose="020F0502020204030204" pitchFamily="34" charset="0"/>
              </a:rPr>
              <a:t>The ability to relate Incident and Problem records</a:t>
            </a:r>
          </a:p>
          <a:p>
            <a:pPr>
              <a:lnSpc>
                <a:spcPct val="80000"/>
              </a:lnSpc>
            </a:pPr>
            <a:r>
              <a:rPr lang="en-US" sz="2400" dirty="0" smtClean="0">
                <a:latin typeface="Calibri" panose="020F0502020204030204" pitchFamily="34" charset="0"/>
              </a:rPr>
              <a:t>Business needs and priorities (business impact) must be well understood by all staff working on problem resolution</a:t>
            </a:r>
          </a:p>
          <a:p>
            <a:pPr>
              <a:lnSpc>
                <a:spcPct val="80000"/>
              </a:lnSpc>
            </a:pPr>
            <a:r>
              <a:rPr lang="en-US" sz="2400" dirty="0" smtClean="0">
                <a:latin typeface="Calibri" panose="020F0502020204030204" pitchFamily="34" charset="0"/>
              </a:rPr>
              <a:t>It is important that Problem Management is able to use all knowledge and Configuration Management resources available</a:t>
            </a:r>
          </a:p>
        </p:txBody>
      </p:sp>
    </p:spTree>
    <p:extLst>
      <p:ext uri="{BB962C8B-B14F-4D97-AF65-F5344CB8AC3E}">
        <p14:creationId xmlns:p14="http://schemas.microsoft.com/office/powerpoint/2010/main" val="40788999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p:txBody>
          <a:bodyPr/>
          <a:lstStyle/>
          <a:p>
            <a:r>
              <a:rPr lang="en-US" sz="4000" dirty="0" smtClean="0">
                <a:latin typeface="Calibri" panose="020F0502020204030204" pitchFamily="34" charset="0"/>
              </a:rPr>
              <a:t>Value to the Business</a:t>
            </a:r>
          </a:p>
        </p:txBody>
      </p:sp>
      <p:sp>
        <p:nvSpPr>
          <p:cNvPr id="151555" name="Rectangle 3"/>
          <p:cNvSpPr>
            <a:spLocks noGrp="1"/>
          </p:cNvSpPr>
          <p:nvPr>
            <p:ph idx="1"/>
          </p:nvPr>
        </p:nvSpPr>
        <p:spPr/>
        <p:txBody>
          <a:bodyPr>
            <a:normAutofit lnSpcReduction="10000"/>
          </a:bodyPr>
          <a:lstStyle/>
          <a:p>
            <a:pPr>
              <a:lnSpc>
                <a:spcPct val="80000"/>
              </a:lnSpc>
            </a:pPr>
            <a:r>
              <a:rPr lang="en-US" dirty="0" smtClean="0">
                <a:latin typeface="Calibri" panose="020F0502020204030204" pitchFamily="34" charset="0"/>
              </a:rPr>
              <a:t>Problem Management works together with Incident Management and Change Management to ensure that IT service availability and quality increased.</a:t>
            </a:r>
          </a:p>
          <a:p>
            <a:pPr lvl="1">
              <a:lnSpc>
                <a:spcPct val="80000"/>
              </a:lnSpc>
            </a:pPr>
            <a:r>
              <a:rPr lang="en-US" dirty="0" smtClean="0">
                <a:latin typeface="Calibri" panose="020F0502020204030204" pitchFamily="34" charset="0"/>
              </a:rPr>
              <a:t>Higher availability of IT services</a:t>
            </a:r>
          </a:p>
          <a:p>
            <a:pPr lvl="1">
              <a:lnSpc>
                <a:spcPct val="80000"/>
              </a:lnSpc>
            </a:pPr>
            <a:r>
              <a:rPr lang="en-US" dirty="0" smtClean="0">
                <a:latin typeface="Calibri" panose="020F0502020204030204" pitchFamily="34" charset="0"/>
              </a:rPr>
              <a:t>Higher productivity of business and IT staff</a:t>
            </a:r>
          </a:p>
          <a:p>
            <a:pPr lvl="1">
              <a:lnSpc>
                <a:spcPct val="80000"/>
              </a:lnSpc>
            </a:pPr>
            <a:r>
              <a:rPr lang="en-US" dirty="0" smtClean="0">
                <a:latin typeface="Calibri" panose="020F0502020204030204" pitchFamily="34" charset="0"/>
              </a:rPr>
              <a:t>Reduced expenditure on workarounds or fixes that do not work</a:t>
            </a:r>
          </a:p>
          <a:p>
            <a:pPr lvl="1">
              <a:lnSpc>
                <a:spcPct val="80000"/>
              </a:lnSpc>
            </a:pPr>
            <a:r>
              <a:rPr lang="en-US" dirty="0" smtClean="0">
                <a:latin typeface="Calibri" panose="020F0502020204030204" pitchFamily="34" charset="0"/>
              </a:rPr>
              <a:t>Reduction in cost of effort in fire fighting or resolving repeat incidents</a:t>
            </a:r>
          </a:p>
          <a:p>
            <a:pPr lvl="1">
              <a:lnSpc>
                <a:spcPct val="80000"/>
              </a:lnSpc>
            </a:pPr>
            <a:r>
              <a:rPr lang="en-US" dirty="0" smtClean="0">
                <a:latin typeface="Calibri" panose="020F0502020204030204" pitchFamily="34" charset="0"/>
              </a:rPr>
              <a:t>Reduced volume of incidents</a:t>
            </a:r>
          </a:p>
        </p:txBody>
      </p:sp>
    </p:spTree>
    <p:extLst>
      <p:ext uri="{BB962C8B-B14F-4D97-AF65-F5344CB8AC3E}">
        <p14:creationId xmlns:p14="http://schemas.microsoft.com/office/powerpoint/2010/main" val="25713129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p:cNvSpPr>
          <p:nvPr>
            <p:ph type="title"/>
          </p:nvPr>
        </p:nvSpPr>
        <p:spPr/>
        <p:txBody>
          <a:bodyPr/>
          <a:lstStyle/>
          <a:p>
            <a:r>
              <a:rPr lang="en-US" dirty="0" smtClean="0">
                <a:latin typeface="Calibri" panose="020F0502020204030204" pitchFamily="34" charset="0"/>
              </a:rPr>
              <a:t>Roles</a:t>
            </a:r>
          </a:p>
        </p:txBody>
      </p:sp>
      <p:sp>
        <p:nvSpPr>
          <p:cNvPr id="152579" name="Rectangle 3"/>
          <p:cNvSpPr>
            <a:spLocks noGrp="1"/>
          </p:cNvSpPr>
          <p:nvPr>
            <p:ph idx="1"/>
          </p:nvPr>
        </p:nvSpPr>
        <p:spPr/>
        <p:txBody>
          <a:bodyPr>
            <a:normAutofit lnSpcReduction="10000"/>
          </a:bodyPr>
          <a:lstStyle/>
          <a:p>
            <a:pPr>
              <a:lnSpc>
                <a:spcPct val="80000"/>
              </a:lnSpc>
            </a:pPr>
            <a:r>
              <a:rPr lang="en-US" sz="2400" b="1" dirty="0" smtClean="0">
                <a:latin typeface="Calibri" panose="020F0502020204030204" pitchFamily="34" charset="0"/>
              </a:rPr>
              <a:t>Problem Manager</a:t>
            </a:r>
          </a:p>
          <a:p>
            <a:pPr lvl="1">
              <a:lnSpc>
                <a:spcPct val="80000"/>
              </a:lnSpc>
            </a:pPr>
            <a:r>
              <a:rPr lang="en-US" sz="2000" dirty="0" smtClean="0">
                <a:latin typeface="Calibri" panose="020F0502020204030204" pitchFamily="34" charset="0"/>
              </a:rPr>
              <a:t>Process owner and coordination point for work on Problem Management</a:t>
            </a:r>
          </a:p>
          <a:p>
            <a:pPr lvl="1">
              <a:lnSpc>
                <a:spcPct val="80000"/>
              </a:lnSpc>
            </a:pPr>
            <a:r>
              <a:rPr lang="en-US" sz="2000" dirty="0" smtClean="0">
                <a:latin typeface="Calibri" panose="020F0502020204030204" pitchFamily="34" charset="0"/>
              </a:rPr>
              <a:t>Liaison with all problem resolution groups</a:t>
            </a:r>
          </a:p>
          <a:p>
            <a:pPr lvl="1">
              <a:lnSpc>
                <a:spcPct val="80000"/>
              </a:lnSpc>
            </a:pPr>
            <a:r>
              <a:rPr lang="en-US" sz="2000" dirty="0" smtClean="0">
                <a:latin typeface="Calibri" panose="020F0502020204030204" pitchFamily="34" charset="0"/>
              </a:rPr>
              <a:t>Ownership &amp; protection of the Known Error Database</a:t>
            </a:r>
          </a:p>
          <a:p>
            <a:pPr lvl="1">
              <a:lnSpc>
                <a:spcPct val="80000"/>
              </a:lnSpc>
            </a:pPr>
            <a:r>
              <a:rPr lang="en-US" sz="2000" dirty="0" smtClean="0">
                <a:latin typeface="Calibri" panose="020F0502020204030204" pitchFamily="34" charset="0"/>
              </a:rPr>
              <a:t>Gatekeeper for the inclusion of all known errors</a:t>
            </a:r>
          </a:p>
          <a:p>
            <a:pPr lvl="1">
              <a:lnSpc>
                <a:spcPct val="80000"/>
              </a:lnSpc>
            </a:pPr>
            <a:r>
              <a:rPr lang="en-US" sz="2000" dirty="0" smtClean="0">
                <a:latin typeface="Calibri" panose="020F0502020204030204" pitchFamily="34" charset="0"/>
              </a:rPr>
              <a:t>Formal closure of all problem records</a:t>
            </a:r>
          </a:p>
          <a:p>
            <a:pPr lvl="1">
              <a:lnSpc>
                <a:spcPct val="80000"/>
              </a:lnSpc>
            </a:pPr>
            <a:r>
              <a:rPr lang="en-US" sz="2000" dirty="0" smtClean="0">
                <a:latin typeface="Calibri" panose="020F0502020204030204" pitchFamily="34" charset="0"/>
              </a:rPr>
              <a:t>Liaison with suppliers, contractors etc</a:t>
            </a:r>
          </a:p>
          <a:p>
            <a:pPr lvl="1">
              <a:lnSpc>
                <a:spcPct val="80000"/>
              </a:lnSpc>
            </a:pPr>
            <a:r>
              <a:rPr lang="en-US" sz="2000" dirty="0" smtClean="0">
                <a:latin typeface="Calibri" panose="020F0502020204030204" pitchFamily="34" charset="0"/>
              </a:rPr>
              <a:t>Arrange, conduct, document &amp; follow up all review activities (inc Major Problem Reviews)</a:t>
            </a:r>
          </a:p>
          <a:p>
            <a:pPr>
              <a:lnSpc>
                <a:spcPct val="80000"/>
              </a:lnSpc>
            </a:pPr>
            <a:r>
              <a:rPr lang="en-US" sz="2400" b="1" dirty="0" smtClean="0">
                <a:latin typeface="Calibri" panose="020F0502020204030204" pitchFamily="34" charset="0"/>
              </a:rPr>
              <a:t>Problem Solving Groups</a:t>
            </a:r>
          </a:p>
          <a:p>
            <a:pPr lvl="1">
              <a:lnSpc>
                <a:spcPct val="80000"/>
              </a:lnSpc>
            </a:pPr>
            <a:r>
              <a:rPr lang="en-US" sz="2000" dirty="0" smtClean="0">
                <a:latin typeface="Calibri" panose="020F0502020204030204" pitchFamily="34" charset="0"/>
              </a:rPr>
              <a:t>Technical support groups, suppliers and contractors coordinated by the Problem Manager</a:t>
            </a:r>
          </a:p>
          <a:p>
            <a:pPr lvl="1">
              <a:lnSpc>
                <a:spcPct val="80000"/>
              </a:lnSpc>
            </a:pPr>
            <a:r>
              <a:rPr lang="en-US" sz="2000" dirty="0" smtClean="0">
                <a:latin typeface="Calibri" panose="020F0502020204030204" pitchFamily="34" charset="0"/>
              </a:rPr>
              <a:t>For certain problems, dedicated teams may be created by the Problem Manager</a:t>
            </a:r>
          </a:p>
        </p:txBody>
      </p:sp>
    </p:spTree>
    <p:extLst>
      <p:ext uri="{BB962C8B-B14F-4D97-AF65-F5344CB8AC3E}">
        <p14:creationId xmlns:p14="http://schemas.microsoft.com/office/powerpoint/2010/main" val="23945290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smtClean="0">
                <a:latin typeface="Calibri" panose="020F0502020204030204" pitchFamily="34" charset="0"/>
              </a:rPr>
              <a:t>Access Management</a:t>
            </a:r>
            <a:endParaRPr>
              <a:latin typeface="Calibri" panose="020F0502020204030204" pitchFamily="34" charset="0"/>
            </a:endParaRPr>
          </a:p>
        </p:txBody>
      </p:sp>
      <p:sp>
        <p:nvSpPr>
          <p:cNvPr id="8195" name="Subtitle 4"/>
          <p:cNvSpPr>
            <a:spLocks noGrp="1"/>
          </p:cNvSpPr>
          <p:nvPr>
            <p:ph type="subTitle" idx="1"/>
          </p:nvPr>
        </p:nvSpPr>
        <p:spPr/>
        <p:txBody>
          <a:bodyPr/>
          <a:lstStyle/>
          <a:p>
            <a:r>
              <a:rPr lang="en-US" dirty="0" smtClean="0">
                <a:latin typeface="Calibri" panose="020F0502020204030204" pitchFamily="34" charset="0"/>
              </a:rPr>
              <a:t>Service Operation</a:t>
            </a:r>
            <a:endParaRPr lang="id-ID" dirty="0" smtClean="0">
              <a:latin typeface="Calibri" panose="020F0502020204030204" pitchFamily="34" charset="0"/>
            </a:endParaRPr>
          </a:p>
        </p:txBody>
      </p:sp>
    </p:spTree>
    <p:extLst>
      <p:ext uri="{BB962C8B-B14F-4D97-AF65-F5344CB8AC3E}">
        <p14:creationId xmlns:p14="http://schemas.microsoft.com/office/powerpoint/2010/main" val="5374009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Definition</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id-ID" dirty="0" smtClean="0">
                <a:latin typeface="Calibri" panose="020F0502020204030204" pitchFamily="34" charset="0"/>
              </a:rPr>
              <a:t>Access Management is the process of granting authorized users the right to use a service, while preventing access to non-authorized user</a:t>
            </a:r>
          </a:p>
          <a:p>
            <a:r>
              <a:rPr lang="id-ID" dirty="0" smtClean="0">
                <a:latin typeface="Calibri" panose="020F0502020204030204" pitchFamily="34" charset="0"/>
              </a:rPr>
              <a:t>Some organization called it </a:t>
            </a:r>
            <a:r>
              <a:rPr lang="id-ID" b="1" dirty="0" smtClean="0">
                <a:latin typeface="Calibri" panose="020F0502020204030204" pitchFamily="34" charset="0"/>
              </a:rPr>
              <a:t>Rights Management </a:t>
            </a:r>
            <a:r>
              <a:rPr lang="id-ID" dirty="0" smtClean="0">
                <a:latin typeface="Calibri" panose="020F0502020204030204" pitchFamily="34" charset="0"/>
              </a:rPr>
              <a:t>or </a:t>
            </a:r>
            <a:r>
              <a:rPr lang="id-ID" b="1" dirty="0" smtClean="0">
                <a:latin typeface="Calibri" panose="020F0502020204030204" pitchFamily="34" charset="0"/>
              </a:rPr>
              <a:t>Identity Management</a:t>
            </a:r>
            <a:endParaRPr lang="id-ID" b="1" dirty="0">
              <a:latin typeface="Calibri" panose="020F0502020204030204" pitchFamily="34" charset="0"/>
            </a:endParaRPr>
          </a:p>
        </p:txBody>
      </p:sp>
    </p:spTree>
    <p:extLst>
      <p:ext uri="{BB962C8B-B14F-4D97-AF65-F5344CB8AC3E}">
        <p14:creationId xmlns:p14="http://schemas.microsoft.com/office/powerpoint/2010/main" val="19665091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Purpose and Scope</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id-ID" dirty="0" smtClean="0">
                <a:latin typeface="Calibri" panose="020F0502020204030204" pitchFamily="34" charset="0"/>
              </a:rPr>
              <a:t>Purpose</a:t>
            </a:r>
          </a:p>
          <a:p>
            <a:pPr lvl="1"/>
            <a:r>
              <a:rPr lang="id-ID" dirty="0" smtClean="0">
                <a:latin typeface="Calibri" panose="020F0502020204030204" pitchFamily="34" charset="0"/>
              </a:rPr>
              <a:t>Provides right for users to be able to use the service  or group of services</a:t>
            </a:r>
          </a:p>
          <a:p>
            <a:r>
              <a:rPr lang="id-ID" dirty="0" smtClean="0">
                <a:latin typeface="Calibri" panose="020F0502020204030204" pitchFamily="34" charset="0"/>
              </a:rPr>
              <a:t>Scope</a:t>
            </a:r>
          </a:p>
          <a:p>
            <a:pPr lvl="1"/>
            <a:r>
              <a:rPr lang="id-ID" dirty="0" smtClean="0">
                <a:latin typeface="Calibri" panose="020F0502020204030204" pitchFamily="34" charset="0"/>
              </a:rPr>
              <a:t>It is the execution of both Availability and Information Security Management (C.I.A)</a:t>
            </a:r>
          </a:p>
          <a:p>
            <a:pPr lvl="1"/>
            <a:r>
              <a:rPr lang="id-ID" dirty="0" smtClean="0">
                <a:latin typeface="Calibri" panose="020F0502020204030204" pitchFamily="34" charset="0"/>
              </a:rPr>
              <a:t>Usually executed by Service Desk functions </a:t>
            </a:r>
            <a:endParaRPr lang="id-ID" dirty="0">
              <a:latin typeface="Calibri" panose="020F0502020204030204" pitchFamily="34" charset="0"/>
            </a:endParaRPr>
          </a:p>
        </p:txBody>
      </p:sp>
    </p:spTree>
    <p:extLst>
      <p:ext uri="{BB962C8B-B14F-4D97-AF65-F5344CB8AC3E}">
        <p14:creationId xmlns:p14="http://schemas.microsoft.com/office/powerpoint/2010/main" val="2049853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Grp="1" noChangeArrowheads="1"/>
          </p:cNvSpPr>
          <p:nvPr>
            <p:ph type="title"/>
          </p:nvPr>
        </p:nvSpPr>
        <p:spPr>
          <a:ln/>
        </p:spPr>
        <p:txBody>
          <a:bodyPr lIns="0" tIns="0" rIns="0" bIns="0"/>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id-ID" sz="4000" dirty="0" smtClean="0">
                <a:latin typeface="Calibri" panose="020F0502020204030204" pitchFamily="34" charset="0"/>
              </a:rPr>
              <a:t>Scope</a:t>
            </a:r>
            <a:endParaRPr lang="en-GB" sz="4000" dirty="0">
              <a:latin typeface="Calibri" panose="020F0502020204030204" pitchFamily="34" charset="0"/>
            </a:endParaRPr>
          </a:p>
        </p:txBody>
      </p:sp>
      <p:sp>
        <p:nvSpPr>
          <p:cNvPr id="89090" name="Rectangle 2"/>
          <p:cNvSpPr>
            <a:spLocks noGrp="1" noChangeArrowheads="1"/>
          </p:cNvSpPr>
          <p:nvPr>
            <p:ph idx="1"/>
          </p:nvPr>
        </p:nvSpPr>
        <p:spPr>
          <a:ln/>
        </p:spPr>
        <p:txBody>
          <a:bodyPr lIns="0" tIns="0" rIns="0" bIns="0"/>
          <a:lstStyle/>
          <a:p>
            <a:pPr>
              <a:lnSpc>
                <a:spcPct val="9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atin typeface="Calibri" panose="020F0502020204030204" pitchFamily="34" charset="0"/>
              </a:rPr>
              <a:t>Service value is modelled in Service Strategy</a:t>
            </a:r>
          </a:p>
          <a:p>
            <a:pPr>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atin typeface="Calibri" panose="020F0502020204030204" pitchFamily="34" charset="0"/>
              </a:rPr>
              <a:t>The cost of service is designed, predicted and validated in Service Design and Service Transition</a:t>
            </a:r>
          </a:p>
          <a:p>
            <a:pPr>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atin typeface="Calibri" panose="020F0502020204030204" pitchFamily="34" charset="0"/>
              </a:rPr>
              <a:t>Measures for optimisation are identified in Continual Service Improvement</a:t>
            </a:r>
          </a:p>
        </p:txBody>
      </p:sp>
    </p:spTree>
    <p:extLst>
      <p:ext uri="{BB962C8B-B14F-4D97-AF65-F5344CB8AC3E}">
        <p14:creationId xmlns:p14="http://schemas.microsoft.com/office/powerpoint/2010/main" val="39860526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Policies &amp; Principles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128426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71462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Process Activities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804002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2205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smtClean="0">
                <a:latin typeface="Calibri" panose="020F0502020204030204" pitchFamily="34" charset="0"/>
              </a:rPr>
              <a:t>O</a:t>
            </a:r>
            <a:r>
              <a:rPr lang="id-ID" dirty="0" smtClean="0">
                <a:latin typeface="Calibri" panose="020F0502020204030204" pitchFamily="34" charset="0"/>
              </a:rPr>
              <a:t>rganizing for Service Operation</a:t>
            </a:r>
            <a:endParaRPr>
              <a:latin typeface="Calibri" panose="020F0502020204030204" pitchFamily="34" charset="0"/>
            </a:endParaRPr>
          </a:p>
        </p:txBody>
      </p:sp>
      <p:sp>
        <p:nvSpPr>
          <p:cNvPr id="8195" name="Subtitle 4"/>
          <p:cNvSpPr>
            <a:spLocks noGrp="1"/>
          </p:cNvSpPr>
          <p:nvPr>
            <p:ph type="subTitle" idx="1"/>
          </p:nvPr>
        </p:nvSpPr>
        <p:spPr/>
        <p:txBody>
          <a:bodyPr/>
          <a:lstStyle/>
          <a:p>
            <a:r>
              <a:rPr lang="en-US" dirty="0" smtClean="0">
                <a:latin typeface="Calibri" panose="020F0502020204030204" pitchFamily="34" charset="0"/>
              </a:rPr>
              <a:t>Service Operation</a:t>
            </a:r>
            <a:endParaRPr lang="id-ID" dirty="0" smtClean="0">
              <a:latin typeface="Calibri" panose="020F0502020204030204" pitchFamily="34" charset="0"/>
            </a:endParaRPr>
          </a:p>
        </p:txBody>
      </p:sp>
    </p:spTree>
    <p:extLst>
      <p:ext uri="{BB962C8B-B14F-4D97-AF65-F5344CB8AC3E}">
        <p14:creationId xmlns:p14="http://schemas.microsoft.com/office/powerpoint/2010/main" val="42473237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Service Operation Functions</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A </a:t>
            </a:r>
            <a:r>
              <a:rPr lang="en-US" b="1" dirty="0" smtClean="0">
                <a:latin typeface="Calibri" panose="020F0502020204030204" pitchFamily="34" charset="0"/>
              </a:rPr>
              <a:t>function</a:t>
            </a:r>
            <a:r>
              <a:rPr lang="en-US" dirty="0" smtClean="0">
                <a:latin typeface="Calibri" panose="020F0502020204030204" pitchFamily="34" charset="0"/>
              </a:rPr>
              <a:t> is a logical concept that refers to the people and automated measures</a:t>
            </a:r>
            <a:r>
              <a:rPr lang="id-ID" dirty="0" smtClean="0">
                <a:latin typeface="Calibri" panose="020F0502020204030204" pitchFamily="34" charset="0"/>
              </a:rPr>
              <a:t> </a:t>
            </a:r>
            <a:r>
              <a:rPr lang="en-US" dirty="0" smtClean="0">
                <a:latin typeface="Calibri" panose="020F0502020204030204" pitchFamily="34" charset="0"/>
              </a:rPr>
              <a:t>that execute a defined </a:t>
            </a:r>
            <a:r>
              <a:rPr lang="en-US" b="1" dirty="0" smtClean="0">
                <a:latin typeface="Calibri" panose="020F0502020204030204" pitchFamily="34" charset="0"/>
              </a:rPr>
              <a:t>process</a:t>
            </a:r>
            <a:r>
              <a:rPr lang="en-US" dirty="0" smtClean="0">
                <a:latin typeface="Calibri" panose="020F0502020204030204" pitchFamily="34" charset="0"/>
              </a:rPr>
              <a:t>, an </a:t>
            </a:r>
            <a:r>
              <a:rPr lang="en-US" b="1" dirty="0" smtClean="0">
                <a:latin typeface="Calibri" panose="020F0502020204030204" pitchFamily="34" charset="0"/>
              </a:rPr>
              <a:t>activity</a:t>
            </a:r>
            <a:r>
              <a:rPr lang="en-US" dirty="0" smtClean="0">
                <a:latin typeface="Calibri" panose="020F0502020204030204" pitchFamily="34" charset="0"/>
              </a:rPr>
              <a:t> or a combination of processes or</a:t>
            </a:r>
            <a:r>
              <a:rPr lang="id-ID" dirty="0" smtClean="0">
                <a:latin typeface="Calibri" panose="020F0502020204030204" pitchFamily="34" charset="0"/>
              </a:rPr>
              <a:t> </a:t>
            </a:r>
            <a:r>
              <a:rPr lang="en-US" dirty="0" smtClean="0">
                <a:latin typeface="Calibri" panose="020F0502020204030204" pitchFamily="34" charset="0"/>
              </a:rPr>
              <a:t>activities. In larger organizations a function may be broken up and performed by</a:t>
            </a:r>
            <a:r>
              <a:rPr lang="id-ID" dirty="0" smtClean="0">
                <a:latin typeface="Calibri" panose="020F0502020204030204" pitchFamily="34" charset="0"/>
              </a:rPr>
              <a:t> </a:t>
            </a:r>
            <a:r>
              <a:rPr lang="en-US" dirty="0" smtClean="0">
                <a:latin typeface="Calibri" panose="020F0502020204030204" pitchFamily="34" charset="0"/>
              </a:rPr>
              <a:t>several departments, teams and groups, or it may be embodied within a single</a:t>
            </a:r>
            <a:r>
              <a:rPr lang="id-ID" dirty="0" smtClean="0">
                <a:latin typeface="Calibri" panose="020F0502020204030204" pitchFamily="34" charset="0"/>
              </a:rPr>
              <a:t> </a:t>
            </a:r>
            <a:r>
              <a:rPr lang="en-US" dirty="0" smtClean="0">
                <a:latin typeface="Calibri" panose="020F0502020204030204" pitchFamily="34" charset="0"/>
              </a:rPr>
              <a:t>organizational unit</a:t>
            </a:r>
            <a:endParaRPr lang="id-ID" dirty="0">
              <a:latin typeface="Calibri" panose="020F0502020204030204" pitchFamily="34" charset="0"/>
            </a:endParaRPr>
          </a:p>
        </p:txBody>
      </p:sp>
    </p:spTree>
    <p:extLst>
      <p:ext uri="{BB962C8B-B14F-4D97-AF65-F5344CB8AC3E}">
        <p14:creationId xmlns:p14="http://schemas.microsoft.com/office/powerpoint/2010/main" val="414664123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733800" y="1676400"/>
            <a:ext cx="3048000" cy="47244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id-ID" b="1" dirty="0" smtClean="0">
                <a:latin typeface="Calibri" panose="020F0502020204030204" pitchFamily="34" charset="0"/>
              </a:rPr>
              <a:t>IT Operation Management</a:t>
            </a: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smtClean="0">
              <a:latin typeface="Calibri" panose="020F0502020204030204" pitchFamily="34" charset="0"/>
            </a:endParaRPr>
          </a:p>
          <a:p>
            <a:pPr algn="ctr"/>
            <a:endParaRPr lang="id-ID" b="1" dirty="0">
              <a:latin typeface="Calibri" panose="020F0502020204030204" pitchFamily="34" charset="0"/>
            </a:endParaRPr>
          </a:p>
        </p:txBody>
      </p:sp>
      <p:sp>
        <p:nvSpPr>
          <p:cNvPr id="4" name="Title 3"/>
          <p:cNvSpPr>
            <a:spLocks noGrp="1"/>
          </p:cNvSpPr>
          <p:nvPr>
            <p:ph type="title"/>
          </p:nvPr>
        </p:nvSpPr>
        <p:spPr/>
        <p:txBody>
          <a:bodyPr/>
          <a:lstStyle/>
          <a:p>
            <a:r>
              <a:rPr lang="id-ID" dirty="0" smtClean="0">
                <a:latin typeface="Calibri" panose="020F0502020204030204" pitchFamily="34" charset="0"/>
              </a:rPr>
              <a:t>Service Operation Functions</a:t>
            </a:r>
            <a:endParaRPr lang="id-ID" dirty="0">
              <a:latin typeface="Calibri" panose="020F0502020204030204" pitchFamily="34" charset="0"/>
            </a:endParaRPr>
          </a:p>
        </p:txBody>
      </p:sp>
      <p:sp>
        <p:nvSpPr>
          <p:cNvPr id="5" name="Snip Single Corner Rectangle 4"/>
          <p:cNvSpPr/>
          <p:nvPr/>
        </p:nvSpPr>
        <p:spPr>
          <a:xfrm>
            <a:off x="914400" y="1981200"/>
            <a:ext cx="1524000" cy="8382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latin typeface="Calibri" panose="020F0502020204030204" pitchFamily="34" charset="0"/>
              </a:rPr>
              <a:t>Service Desk</a:t>
            </a:r>
            <a:endParaRPr lang="id-ID" dirty="0">
              <a:latin typeface="Calibri" panose="020F0502020204030204" pitchFamily="34" charset="0"/>
            </a:endParaRPr>
          </a:p>
        </p:txBody>
      </p:sp>
      <p:sp>
        <p:nvSpPr>
          <p:cNvPr id="6" name="Snip Single Corner Rectangle 5"/>
          <p:cNvSpPr/>
          <p:nvPr/>
        </p:nvSpPr>
        <p:spPr>
          <a:xfrm>
            <a:off x="2667000" y="1981200"/>
            <a:ext cx="1524000" cy="8382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latin typeface="Calibri" panose="020F0502020204030204" pitchFamily="34" charset="0"/>
              </a:rPr>
              <a:t>Technical Management</a:t>
            </a:r>
            <a:endParaRPr lang="id-ID" dirty="0">
              <a:latin typeface="Calibri" panose="020F0502020204030204" pitchFamily="34" charset="0"/>
            </a:endParaRPr>
          </a:p>
        </p:txBody>
      </p:sp>
      <p:sp>
        <p:nvSpPr>
          <p:cNvPr id="7" name="Snip Single Corner Rectangle 6"/>
          <p:cNvSpPr/>
          <p:nvPr/>
        </p:nvSpPr>
        <p:spPr>
          <a:xfrm>
            <a:off x="4495800" y="1981200"/>
            <a:ext cx="1676400" cy="16002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latin typeface="Calibri" panose="020F0502020204030204" pitchFamily="34" charset="0"/>
              </a:rPr>
              <a:t>IT Operations Control</a:t>
            </a:r>
          </a:p>
          <a:p>
            <a:pPr>
              <a:buFont typeface="Arial" pitchFamily="34" charset="0"/>
              <a:buChar char="•"/>
            </a:pPr>
            <a:r>
              <a:rPr lang="id-ID" sz="1100" dirty="0" smtClean="0">
                <a:latin typeface="Calibri" panose="020F0502020204030204" pitchFamily="34" charset="0"/>
              </a:rPr>
              <a:t> Console Management</a:t>
            </a:r>
          </a:p>
          <a:p>
            <a:pPr>
              <a:buFont typeface="Arial" pitchFamily="34" charset="0"/>
              <a:buChar char="•"/>
            </a:pPr>
            <a:r>
              <a:rPr lang="id-ID" sz="1100" dirty="0" smtClean="0">
                <a:latin typeface="Calibri" panose="020F0502020204030204" pitchFamily="34" charset="0"/>
              </a:rPr>
              <a:t> Job Scheduling</a:t>
            </a:r>
          </a:p>
          <a:p>
            <a:pPr>
              <a:buFont typeface="Arial" pitchFamily="34" charset="0"/>
              <a:buChar char="•"/>
            </a:pPr>
            <a:r>
              <a:rPr lang="id-ID" sz="1100" dirty="0" smtClean="0">
                <a:latin typeface="Calibri" panose="020F0502020204030204" pitchFamily="34" charset="0"/>
              </a:rPr>
              <a:t> Backup &amp; Restore</a:t>
            </a:r>
          </a:p>
          <a:p>
            <a:pPr>
              <a:buFont typeface="Arial" pitchFamily="34" charset="0"/>
              <a:buChar char="•"/>
            </a:pPr>
            <a:r>
              <a:rPr lang="id-ID" sz="1100" dirty="0" smtClean="0">
                <a:latin typeface="Calibri" panose="020F0502020204030204" pitchFamily="34" charset="0"/>
              </a:rPr>
              <a:t> Print &amp; Output</a:t>
            </a:r>
            <a:endParaRPr lang="id-ID" sz="1100" dirty="0">
              <a:latin typeface="Calibri" panose="020F0502020204030204" pitchFamily="34" charset="0"/>
            </a:endParaRPr>
          </a:p>
        </p:txBody>
      </p:sp>
      <p:sp>
        <p:nvSpPr>
          <p:cNvPr id="8" name="Snip Single Corner Rectangle 7"/>
          <p:cNvSpPr/>
          <p:nvPr/>
        </p:nvSpPr>
        <p:spPr>
          <a:xfrm>
            <a:off x="6553200" y="1981200"/>
            <a:ext cx="1524000" cy="8382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latin typeface="Calibri" panose="020F0502020204030204" pitchFamily="34" charset="0"/>
              </a:rPr>
              <a:t>Application Management</a:t>
            </a:r>
            <a:endParaRPr lang="id-ID" dirty="0">
              <a:latin typeface="Calibri" panose="020F0502020204030204" pitchFamily="34" charset="0"/>
            </a:endParaRPr>
          </a:p>
        </p:txBody>
      </p:sp>
      <p:sp>
        <p:nvSpPr>
          <p:cNvPr id="9" name="Snip Single Corner Rectangle 8"/>
          <p:cNvSpPr/>
          <p:nvPr/>
        </p:nvSpPr>
        <p:spPr>
          <a:xfrm>
            <a:off x="3200400" y="3200400"/>
            <a:ext cx="1143000" cy="4572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sz="1200" dirty="0" smtClean="0">
                <a:latin typeface="Calibri" panose="020F0502020204030204" pitchFamily="34" charset="0"/>
              </a:rPr>
              <a:t>Server</a:t>
            </a:r>
            <a:endParaRPr lang="id-ID" sz="1200" dirty="0">
              <a:latin typeface="Calibri" panose="020F0502020204030204" pitchFamily="34" charset="0"/>
            </a:endParaRPr>
          </a:p>
        </p:txBody>
      </p:sp>
      <p:sp>
        <p:nvSpPr>
          <p:cNvPr id="10" name="Snip Single Corner Rectangle 9"/>
          <p:cNvSpPr/>
          <p:nvPr/>
        </p:nvSpPr>
        <p:spPr>
          <a:xfrm>
            <a:off x="3200400" y="3733800"/>
            <a:ext cx="1143000" cy="457200"/>
          </a:xfrm>
          <a:prstGeom prst="snip1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sz="1200" dirty="0" smtClean="0">
                <a:latin typeface="Calibri" panose="020F0502020204030204" pitchFamily="34" charset="0"/>
              </a:rPr>
              <a:t>Network</a:t>
            </a:r>
            <a:endParaRPr lang="id-ID" sz="1200" dirty="0">
              <a:latin typeface="Calibri" panose="020F0502020204030204" pitchFamily="34" charset="0"/>
            </a:endParaRPr>
          </a:p>
        </p:txBody>
      </p:sp>
      <p:sp>
        <p:nvSpPr>
          <p:cNvPr id="11" name="Snip Single Corner Rectangle 10"/>
          <p:cNvSpPr/>
          <p:nvPr/>
        </p:nvSpPr>
        <p:spPr>
          <a:xfrm>
            <a:off x="3200400" y="4267200"/>
            <a:ext cx="1143000" cy="4572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sz="1200" dirty="0" smtClean="0">
                <a:latin typeface="Calibri" panose="020F0502020204030204" pitchFamily="34" charset="0"/>
              </a:rPr>
              <a:t>Storage</a:t>
            </a:r>
            <a:endParaRPr lang="id-ID" sz="1200" dirty="0">
              <a:latin typeface="Calibri" panose="020F0502020204030204" pitchFamily="34" charset="0"/>
            </a:endParaRPr>
          </a:p>
        </p:txBody>
      </p:sp>
      <p:sp>
        <p:nvSpPr>
          <p:cNvPr id="12" name="Snip Single Corner Rectangle 11"/>
          <p:cNvSpPr/>
          <p:nvPr/>
        </p:nvSpPr>
        <p:spPr>
          <a:xfrm>
            <a:off x="3200400" y="4800600"/>
            <a:ext cx="1143000" cy="457200"/>
          </a:xfrm>
          <a:prstGeom prst="snip1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sz="1200" dirty="0" smtClean="0">
                <a:latin typeface="Calibri" panose="020F0502020204030204" pitchFamily="34" charset="0"/>
              </a:rPr>
              <a:t>Database</a:t>
            </a:r>
            <a:endParaRPr lang="id-ID" sz="1200" dirty="0">
              <a:latin typeface="Calibri" panose="020F0502020204030204" pitchFamily="34" charset="0"/>
            </a:endParaRPr>
          </a:p>
        </p:txBody>
      </p:sp>
      <p:sp>
        <p:nvSpPr>
          <p:cNvPr id="13" name="Snip Single Corner Rectangle 12"/>
          <p:cNvSpPr/>
          <p:nvPr/>
        </p:nvSpPr>
        <p:spPr>
          <a:xfrm>
            <a:off x="3200400" y="5334000"/>
            <a:ext cx="1143000" cy="4572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sz="1200" dirty="0" smtClean="0">
                <a:latin typeface="Calibri" panose="020F0502020204030204" pitchFamily="34" charset="0"/>
              </a:rPr>
              <a:t>Desktop</a:t>
            </a:r>
            <a:endParaRPr lang="id-ID" sz="1200" dirty="0">
              <a:latin typeface="Calibri" panose="020F0502020204030204" pitchFamily="34" charset="0"/>
            </a:endParaRPr>
          </a:p>
        </p:txBody>
      </p:sp>
      <p:sp>
        <p:nvSpPr>
          <p:cNvPr id="14" name="Snip Single Corner Rectangle 13"/>
          <p:cNvSpPr/>
          <p:nvPr/>
        </p:nvSpPr>
        <p:spPr>
          <a:xfrm>
            <a:off x="3200400" y="5867400"/>
            <a:ext cx="1143000" cy="457200"/>
          </a:xfrm>
          <a:prstGeom prst="snip1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sz="1200" dirty="0" smtClean="0">
                <a:latin typeface="Calibri" panose="020F0502020204030204" pitchFamily="34" charset="0"/>
              </a:rPr>
              <a:t>Others</a:t>
            </a:r>
            <a:endParaRPr lang="id-ID" sz="1200" dirty="0">
              <a:latin typeface="Calibri" panose="020F0502020204030204" pitchFamily="34" charset="0"/>
            </a:endParaRPr>
          </a:p>
        </p:txBody>
      </p:sp>
      <p:sp>
        <p:nvSpPr>
          <p:cNvPr id="16" name="Snip Single Corner Rectangle 15"/>
          <p:cNvSpPr/>
          <p:nvPr/>
        </p:nvSpPr>
        <p:spPr>
          <a:xfrm>
            <a:off x="4495800" y="3886200"/>
            <a:ext cx="1676400" cy="16002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latin typeface="Calibri" panose="020F0502020204030204" pitchFamily="34" charset="0"/>
              </a:rPr>
              <a:t>Facilities Management</a:t>
            </a:r>
          </a:p>
          <a:p>
            <a:pPr>
              <a:buFont typeface="Arial" pitchFamily="34" charset="0"/>
              <a:buChar char="•"/>
            </a:pPr>
            <a:r>
              <a:rPr lang="id-ID" sz="1100" dirty="0" smtClean="0">
                <a:latin typeface="Calibri" panose="020F0502020204030204" pitchFamily="34" charset="0"/>
              </a:rPr>
              <a:t> Data Center</a:t>
            </a:r>
          </a:p>
          <a:p>
            <a:pPr>
              <a:buFont typeface="Arial" pitchFamily="34" charset="0"/>
              <a:buChar char="•"/>
            </a:pPr>
            <a:r>
              <a:rPr lang="id-ID" sz="1100" dirty="0" smtClean="0">
                <a:latin typeface="Calibri" panose="020F0502020204030204" pitchFamily="34" charset="0"/>
              </a:rPr>
              <a:t> Recovery Sites</a:t>
            </a:r>
          </a:p>
          <a:p>
            <a:pPr>
              <a:buFont typeface="Arial" pitchFamily="34" charset="0"/>
              <a:buChar char="•"/>
            </a:pPr>
            <a:r>
              <a:rPr lang="id-ID" sz="1100" dirty="0" smtClean="0">
                <a:latin typeface="Calibri" panose="020F0502020204030204" pitchFamily="34" charset="0"/>
              </a:rPr>
              <a:t> Consolidation</a:t>
            </a:r>
          </a:p>
          <a:p>
            <a:pPr>
              <a:buFont typeface="Arial" pitchFamily="34" charset="0"/>
              <a:buChar char="•"/>
            </a:pPr>
            <a:r>
              <a:rPr lang="id-ID" sz="1100" dirty="0" smtClean="0">
                <a:latin typeface="Calibri" panose="020F0502020204030204" pitchFamily="34" charset="0"/>
              </a:rPr>
              <a:t> Contracts</a:t>
            </a:r>
            <a:endParaRPr lang="id-ID" sz="1100" dirty="0">
              <a:latin typeface="Calibri" panose="020F0502020204030204" pitchFamily="34" charset="0"/>
            </a:endParaRPr>
          </a:p>
        </p:txBody>
      </p:sp>
      <p:sp>
        <p:nvSpPr>
          <p:cNvPr id="17" name="Snip Single Corner Rectangle 16"/>
          <p:cNvSpPr/>
          <p:nvPr/>
        </p:nvSpPr>
        <p:spPr>
          <a:xfrm>
            <a:off x="6400800" y="3200400"/>
            <a:ext cx="1143000" cy="4572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sz="1200" dirty="0" smtClean="0">
                <a:latin typeface="Calibri" panose="020F0502020204030204" pitchFamily="34" charset="0"/>
              </a:rPr>
              <a:t>Apps #1</a:t>
            </a:r>
            <a:endParaRPr lang="id-ID" sz="1200" dirty="0">
              <a:latin typeface="Calibri" panose="020F0502020204030204" pitchFamily="34" charset="0"/>
            </a:endParaRPr>
          </a:p>
        </p:txBody>
      </p:sp>
      <p:sp>
        <p:nvSpPr>
          <p:cNvPr id="18" name="Snip Single Corner Rectangle 17"/>
          <p:cNvSpPr/>
          <p:nvPr/>
        </p:nvSpPr>
        <p:spPr>
          <a:xfrm>
            <a:off x="6400800" y="3733800"/>
            <a:ext cx="1143000" cy="457200"/>
          </a:xfrm>
          <a:prstGeom prst="snip1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sz="1200" dirty="0" smtClean="0">
                <a:latin typeface="Calibri" panose="020F0502020204030204" pitchFamily="34" charset="0"/>
              </a:rPr>
              <a:t>Apps #2</a:t>
            </a:r>
            <a:endParaRPr lang="id-ID" sz="1200" dirty="0">
              <a:latin typeface="Calibri" panose="020F0502020204030204" pitchFamily="34" charset="0"/>
            </a:endParaRPr>
          </a:p>
        </p:txBody>
      </p:sp>
      <p:sp>
        <p:nvSpPr>
          <p:cNvPr id="19" name="Snip Single Corner Rectangle 18"/>
          <p:cNvSpPr/>
          <p:nvPr/>
        </p:nvSpPr>
        <p:spPr>
          <a:xfrm>
            <a:off x="6400800" y="4267200"/>
            <a:ext cx="1143000" cy="4572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sz="1200" dirty="0" smtClean="0">
                <a:latin typeface="Calibri" panose="020F0502020204030204" pitchFamily="34" charset="0"/>
              </a:rPr>
              <a:t>Apps #n</a:t>
            </a:r>
            <a:endParaRPr lang="id-ID" sz="1200" dirty="0">
              <a:latin typeface="Calibri" panose="020F0502020204030204" pitchFamily="34" charset="0"/>
            </a:endParaRPr>
          </a:p>
        </p:txBody>
      </p:sp>
      <p:cxnSp>
        <p:nvCxnSpPr>
          <p:cNvPr id="21" name="Shape 20"/>
          <p:cNvCxnSpPr>
            <a:endCxn id="9" idx="2"/>
          </p:cNvCxnSpPr>
          <p:nvPr/>
        </p:nvCxnSpPr>
        <p:spPr>
          <a:xfrm rot="16200000" flipH="1">
            <a:off x="2705100" y="2933700"/>
            <a:ext cx="609600" cy="3810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Shape 21"/>
          <p:cNvCxnSpPr>
            <a:endCxn id="10" idx="2"/>
          </p:cNvCxnSpPr>
          <p:nvPr/>
        </p:nvCxnSpPr>
        <p:spPr>
          <a:xfrm rot="16200000" flipH="1">
            <a:off x="2438401" y="3200400"/>
            <a:ext cx="1142999" cy="3810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Shape 23"/>
          <p:cNvCxnSpPr>
            <a:endCxn id="11" idx="2"/>
          </p:cNvCxnSpPr>
          <p:nvPr/>
        </p:nvCxnSpPr>
        <p:spPr>
          <a:xfrm rot="16200000" flipH="1">
            <a:off x="2171700" y="3467100"/>
            <a:ext cx="1676400" cy="3809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Shape 25"/>
          <p:cNvCxnSpPr>
            <a:endCxn id="12" idx="2"/>
          </p:cNvCxnSpPr>
          <p:nvPr/>
        </p:nvCxnSpPr>
        <p:spPr>
          <a:xfrm rot="16200000" flipH="1">
            <a:off x="1905001" y="3733800"/>
            <a:ext cx="2209799" cy="3810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Shape 27"/>
          <p:cNvCxnSpPr>
            <a:endCxn id="13" idx="2"/>
          </p:cNvCxnSpPr>
          <p:nvPr/>
        </p:nvCxnSpPr>
        <p:spPr>
          <a:xfrm rot="16200000" flipH="1">
            <a:off x="1638300" y="4000500"/>
            <a:ext cx="2743200" cy="3809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Shape 29"/>
          <p:cNvCxnSpPr>
            <a:endCxn id="14" idx="2"/>
          </p:cNvCxnSpPr>
          <p:nvPr/>
        </p:nvCxnSpPr>
        <p:spPr>
          <a:xfrm rot="16200000" flipH="1">
            <a:off x="1371600" y="4267200"/>
            <a:ext cx="3276600" cy="3809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3" name="Shape 32"/>
          <p:cNvCxnSpPr>
            <a:endCxn id="17" idx="0"/>
          </p:cNvCxnSpPr>
          <p:nvPr/>
        </p:nvCxnSpPr>
        <p:spPr>
          <a:xfrm rot="5400000">
            <a:off x="7391400" y="2971800"/>
            <a:ext cx="609600" cy="3048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4" name="Shape 33"/>
          <p:cNvCxnSpPr>
            <a:endCxn id="18" idx="0"/>
          </p:cNvCxnSpPr>
          <p:nvPr/>
        </p:nvCxnSpPr>
        <p:spPr>
          <a:xfrm rot="5400000">
            <a:off x="7124700" y="3238500"/>
            <a:ext cx="1143000" cy="3048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6" name="Shape 35"/>
          <p:cNvCxnSpPr>
            <a:endCxn id="19" idx="0"/>
          </p:cNvCxnSpPr>
          <p:nvPr/>
        </p:nvCxnSpPr>
        <p:spPr>
          <a:xfrm rot="5400000">
            <a:off x="6858000" y="3505200"/>
            <a:ext cx="1676400" cy="304800"/>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1545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latin typeface="Calibri" panose="020F0502020204030204" pitchFamily="34" charset="0"/>
              </a:rPr>
              <a:t>Influencing Factors</a:t>
            </a:r>
            <a:endParaRPr lang="id-ID" dirty="0">
              <a:latin typeface="Calibri" panose="020F050202020403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732383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822623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Service Desk</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id-ID" dirty="0" smtClean="0">
                <a:latin typeface="Calibri" panose="020F0502020204030204" pitchFamily="34" charset="0"/>
              </a:rPr>
              <a:t>T</a:t>
            </a:r>
            <a:r>
              <a:rPr lang="en-US" dirty="0" smtClean="0">
                <a:latin typeface="Calibri" panose="020F0502020204030204" pitchFamily="34" charset="0"/>
              </a:rPr>
              <a:t>he primary point of contact for </a:t>
            </a:r>
            <a:r>
              <a:rPr lang="en-US" dirty="0" smtClean="0">
                <a:solidFill>
                  <a:schemeClr val="tx2">
                    <a:lumMod val="60000"/>
                    <a:lumOff val="40000"/>
                  </a:schemeClr>
                </a:solidFill>
                <a:latin typeface="Calibri" panose="020F0502020204030204" pitchFamily="34" charset="0"/>
              </a:rPr>
              <a:t>users</a:t>
            </a:r>
            <a:r>
              <a:rPr lang="en-US" dirty="0" smtClean="0">
                <a:latin typeface="Calibri" panose="020F0502020204030204" pitchFamily="34" charset="0"/>
              </a:rPr>
              <a:t> when there is a</a:t>
            </a:r>
            <a:r>
              <a:rPr lang="id-ID" dirty="0" smtClean="0">
                <a:latin typeface="Calibri" panose="020F0502020204030204" pitchFamily="34" charset="0"/>
              </a:rPr>
              <a:t> </a:t>
            </a:r>
            <a:r>
              <a:rPr lang="en-US" dirty="0" smtClean="0">
                <a:solidFill>
                  <a:schemeClr val="tx2">
                    <a:lumMod val="60000"/>
                    <a:lumOff val="40000"/>
                  </a:schemeClr>
                </a:solidFill>
                <a:latin typeface="Calibri" panose="020F0502020204030204" pitchFamily="34" charset="0"/>
              </a:rPr>
              <a:t>service</a:t>
            </a:r>
            <a:r>
              <a:rPr lang="en-US" dirty="0" smtClean="0">
                <a:latin typeface="Calibri" panose="020F0502020204030204" pitchFamily="34" charset="0"/>
              </a:rPr>
              <a:t> disruption, for </a:t>
            </a:r>
            <a:r>
              <a:rPr lang="en-US" dirty="0" smtClean="0">
                <a:solidFill>
                  <a:schemeClr val="tx2">
                    <a:lumMod val="60000"/>
                    <a:lumOff val="40000"/>
                  </a:schemeClr>
                </a:solidFill>
                <a:latin typeface="Calibri" panose="020F0502020204030204" pitchFamily="34" charset="0"/>
              </a:rPr>
              <a:t>service requests</a:t>
            </a:r>
            <a:r>
              <a:rPr lang="en-US" dirty="0" smtClean="0">
                <a:latin typeface="Calibri" panose="020F0502020204030204" pitchFamily="34" charset="0"/>
              </a:rPr>
              <a:t> or even for some categories of</a:t>
            </a:r>
            <a:r>
              <a:rPr lang="id-ID" dirty="0" smtClean="0">
                <a:latin typeface="Calibri" panose="020F0502020204030204" pitchFamily="34" charset="0"/>
              </a:rPr>
              <a:t> </a:t>
            </a:r>
            <a:r>
              <a:rPr lang="en-US" dirty="0" smtClean="0">
                <a:solidFill>
                  <a:schemeClr val="tx2">
                    <a:lumMod val="60000"/>
                    <a:lumOff val="40000"/>
                  </a:schemeClr>
                </a:solidFill>
                <a:latin typeface="Calibri" panose="020F0502020204030204" pitchFamily="34" charset="0"/>
              </a:rPr>
              <a:t>Request for Change</a:t>
            </a:r>
            <a:endParaRPr lang="id-ID" dirty="0" smtClean="0">
              <a:solidFill>
                <a:schemeClr val="tx2">
                  <a:lumMod val="60000"/>
                  <a:lumOff val="40000"/>
                </a:schemeClr>
              </a:solidFill>
              <a:latin typeface="Calibri" panose="020F0502020204030204" pitchFamily="34" charset="0"/>
            </a:endParaRPr>
          </a:p>
          <a:p>
            <a:r>
              <a:rPr lang="id-ID" dirty="0" smtClean="0">
                <a:latin typeface="Calibri" panose="020F0502020204030204" pitchFamily="34" charset="0"/>
              </a:rPr>
              <a:t>P</a:t>
            </a:r>
            <a:r>
              <a:rPr lang="en-US" dirty="0" err="1" smtClean="0">
                <a:latin typeface="Calibri" panose="020F0502020204030204" pitchFamily="34" charset="0"/>
              </a:rPr>
              <a:t>rovides</a:t>
            </a:r>
            <a:r>
              <a:rPr lang="en-US" dirty="0" smtClean="0">
                <a:latin typeface="Calibri" panose="020F0502020204030204" pitchFamily="34" charset="0"/>
              </a:rPr>
              <a:t> a point of communication</a:t>
            </a:r>
            <a:r>
              <a:rPr lang="id-ID" dirty="0" smtClean="0">
                <a:latin typeface="Calibri" panose="020F0502020204030204" pitchFamily="34" charset="0"/>
              </a:rPr>
              <a:t> </a:t>
            </a:r>
            <a:r>
              <a:rPr lang="en-US" dirty="0" smtClean="0">
                <a:latin typeface="Calibri" panose="020F0502020204030204" pitchFamily="34" charset="0"/>
              </a:rPr>
              <a:t>to the users and a point of coordination for several IT groups and</a:t>
            </a:r>
            <a:r>
              <a:rPr lang="id-ID" dirty="0" smtClean="0">
                <a:latin typeface="Calibri" panose="020F0502020204030204" pitchFamily="34" charset="0"/>
              </a:rPr>
              <a:t> </a:t>
            </a:r>
            <a:r>
              <a:rPr lang="en-US" dirty="0" smtClean="0">
                <a:latin typeface="Calibri" panose="020F0502020204030204" pitchFamily="34" charset="0"/>
              </a:rPr>
              <a:t>processes. </a:t>
            </a:r>
            <a:endParaRPr lang="id-ID" dirty="0" smtClean="0">
              <a:latin typeface="Calibri" panose="020F0502020204030204" pitchFamily="34" charset="0"/>
            </a:endParaRPr>
          </a:p>
          <a:p>
            <a:r>
              <a:rPr lang="id-ID" dirty="0" smtClean="0">
                <a:latin typeface="Calibri" panose="020F0502020204030204" pitchFamily="34" charset="0"/>
              </a:rPr>
              <a:t>U</a:t>
            </a:r>
            <a:r>
              <a:rPr lang="en-US" dirty="0" err="1" smtClean="0">
                <a:latin typeface="Calibri" panose="020F0502020204030204" pitchFamily="34" charset="0"/>
              </a:rPr>
              <a:t>sually</a:t>
            </a:r>
            <a:r>
              <a:rPr lang="en-US" dirty="0" smtClean="0">
                <a:latin typeface="Calibri" panose="020F0502020204030204" pitchFamily="34" charset="0"/>
              </a:rPr>
              <a:t> separate from the other Service Operation</a:t>
            </a:r>
            <a:r>
              <a:rPr lang="id-ID" dirty="0" smtClean="0">
                <a:latin typeface="Calibri" panose="020F0502020204030204" pitchFamily="34" charset="0"/>
              </a:rPr>
              <a:t> </a:t>
            </a:r>
            <a:r>
              <a:rPr lang="en-US" dirty="0" smtClean="0">
                <a:latin typeface="Calibri" panose="020F0502020204030204" pitchFamily="34" charset="0"/>
              </a:rPr>
              <a:t>functions</a:t>
            </a:r>
            <a:endParaRPr lang="id-ID" dirty="0">
              <a:latin typeface="Calibri" panose="020F0502020204030204" pitchFamily="34" charset="0"/>
            </a:endParaRPr>
          </a:p>
        </p:txBody>
      </p:sp>
    </p:spTree>
    <p:extLst>
      <p:ext uri="{BB962C8B-B14F-4D97-AF65-F5344CB8AC3E}">
        <p14:creationId xmlns:p14="http://schemas.microsoft.com/office/powerpoint/2010/main" val="8579131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Objectives</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sz="2400" dirty="0" smtClean="0">
                <a:latin typeface="Calibri" panose="020F0502020204030204" pitchFamily="34" charset="0"/>
              </a:rPr>
              <a:t>Primary aim is to restore normal service to the users as quickly as possible</a:t>
            </a:r>
          </a:p>
          <a:p>
            <a:r>
              <a:rPr lang="en-US" sz="2400" dirty="0" smtClean="0">
                <a:latin typeface="Calibri" panose="020F0502020204030204" pitchFamily="34" charset="0"/>
              </a:rPr>
              <a:t>Can be accomplished by instigating incident resolution, fulfilling a request, answering a query, or managing the incident (request etc) through to resolution in a timely manner</a:t>
            </a:r>
          </a:p>
          <a:p>
            <a:r>
              <a:rPr lang="en-US" sz="2400" dirty="0" smtClean="0">
                <a:latin typeface="Calibri" panose="020F0502020204030204" pitchFamily="34" charset="0"/>
              </a:rPr>
              <a:t>To act as the </a:t>
            </a:r>
            <a:r>
              <a:rPr lang="en-US" sz="2400" b="1" dirty="0" smtClean="0">
                <a:latin typeface="Calibri" panose="020F0502020204030204" pitchFamily="34" charset="0"/>
              </a:rPr>
              <a:t>single point of contact </a:t>
            </a:r>
            <a:r>
              <a:rPr lang="en-US" sz="2400" dirty="0" smtClean="0">
                <a:latin typeface="Calibri" panose="020F0502020204030204" pitchFamily="34" charset="0"/>
              </a:rPr>
              <a:t>between the User and IT Service Management.</a:t>
            </a:r>
          </a:p>
          <a:p>
            <a:r>
              <a:rPr lang="en-US" sz="2400" dirty="0" smtClean="0">
                <a:latin typeface="Calibri" panose="020F0502020204030204" pitchFamily="34" charset="0"/>
              </a:rPr>
              <a:t>To handle Incidents and requests and provide an interface for other activities such as Change, Problem, Configuration, Release, Service Level Management, etc</a:t>
            </a:r>
          </a:p>
        </p:txBody>
      </p:sp>
    </p:spTree>
    <p:extLst>
      <p:ext uri="{BB962C8B-B14F-4D97-AF65-F5344CB8AC3E}">
        <p14:creationId xmlns:p14="http://schemas.microsoft.com/office/powerpoint/2010/main" val="1477117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Responsibilities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0705766"/>
              </p:ext>
            </p:extLst>
          </p:nvPr>
        </p:nvGraphicFramePr>
        <p:xfrm>
          <a:off x="457200" y="1524000"/>
          <a:ext cx="8229600" cy="3916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927261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latin typeface="Calibri" panose="020F0502020204030204" pitchFamily="34" charset="0"/>
              </a:rPr>
              <a:t>Type of Service Desk Structures</a:t>
            </a:r>
            <a:endParaRPr lang="id-ID" dirty="0">
              <a:latin typeface="Calibri" panose="020F0502020204030204"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6260080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889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a:latin typeface="Calibri" panose="020F0502020204030204" pitchFamily="34" charset="0"/>
              </a:rPr>
              <a:t>Key Principles &amp; Models</a:t>
            </a:r>
          </a:p>
        </p:txBody>
      </p:sp>
      <p:sp>
        <p:nvSpPr>
          <p:cNvPr id="8195" name="Subtitle 4"/>
          <p:cNvSpPr>
            <a:spLocks noGrp="1"/>
          </p:cNvSpPr>
          <p:nvPr>
            <p:ph type="subTitle" idx="1"/>
          </p:nvPr>
        </p:nvSpPr>
        <p:spPr/>
        <p:txBody>
          <a:bodyPr/>
          <a:lstStyle/>
          <a:p>
            <a:r>
              <a:rPr lang="en-US" dirty="0" smtClean="0">
                <a:latin typeface="Calibri" panose="020F0502020204030204" pitchFamily="34" charset="0"/>
              </a:rPr>
              <a:t>Service Operation</a:t>
            </a:r>
            <a:endParaRPr lang="id-ID" dirty="0" smtClean="0">
              <a:latin typeface="Calibri" panose="020F0502020204030204" pitchFamily="34" charset="0"/>
            </a:endParaRPr>
          </a:p>
        </p:txBody>
      </p:sp>
    </p:spTree>
    <p:extLst>
      <p:ext uri="{BB962C8B-B14F-4D97-AF65-F5344CB8AC3E}">
        <p14:creationId xmlns:p14="http://schemas.microsoft.com/office/powerpoint/2010/main" val="6301586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Calibri" panose="020F0502020204030204" pitchFamily="34" charset="0"/>
              </a:rPr>
              <a:t>Local Service Desk</a:t>
            </a:r>
          </a:p>
        </p:txBody>
      </p:sp>
      <p:sp>
        <p:nvSpPr>
          <p:cNvPr id="5" name="TextBox 4"/>
          <p:cNvSpPr txBox="1"/>
          <p:nvPr/>
        </p:nvSpPr>
        <p:spPr>
          <a:xfrm>
            <a:off x="500063" y="1643063"/>
            <a:ext cx="1643062" cy="369332"/>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buFontTx/>
              <a:buNone/>
              <a:defRPr/>
            </a:pPr>
            <a:r>
              <a:rPr lang="en-US" dirty="0">
                <a:latin typeface="Calibri" panose="020F0502020204030204" pitchFamily="34" charset="0"/>
              </a:rPr>
              <a:t>Local User</a:t>
            </a:r>
          </a:p>
        </p:txBody>
      </p:sp>
      <p:sp>
        <p:nvSpPr>
          <p:cNvPr id="6" name="TextBox 5"/>
          <p:cNvSpPr txBox="1"/>
          <p:nvPr/>
        </p:nvSpPr>
        <p:spPr>
          <a:xfrm>
            <a:off x="2786063" y="1643063"/>
            <a:ext cx="1643062" cy="369332"/>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buFontTx/>
              <a:buNone/>
              <a:defRPr/>
            </a:pPr>
            <a:r>
              <a:rPr lang="en-US" dirty="0">
                <a:latin typeface="Calibri" panose="020F0502020204030204" pitchFamily="34" charset="0"/>
              </a:rPr>
              <a:t>Local User</a:t>
            </a:r>
          </a:p>
        </p:txBody>
      </p:sp>
      <p:sp>
        <p:nvSpPr>
          <p:cNvPr id="7" name="TextBox 6"/>
          <p:cNvSpPr txBox="1"/>
          <p:nvPr/>
        </p:nvSpPr>
        <p:spPr>
          <a:xfrm>
            <a:off x="4929188" y="1643063"/>
            <a:ext cx="1643062" cy="369332"/>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buFontTx/>
              <a:buNone/>
              <a:defRPr/>
            </a:pPr>
            <a:r>
              <a:rPr lang="en-US" dirty="0">
                <a:latin typeface="Calibri" panose="020F0502020204030204" pitchFamily="34" charset="0"/>
              </a:rPr>
              <a:t>Local User</a:t>
            </a:r>
          </a:p>
        </p:txBody>
      </p:sp>
      <p:sp>
        <p:nvSpPr>
          <p:cNvPr id="8" name="TextBox 7"/>
          <p:cNvSpPr txBox="1"/>
          <p:nvPr/>
        </p:nvSpPr>
        <p:spPr>
          <a:xfrm>
            <a:off x="7072313" y="1643063"/>
            <a:ext cx="1643062" cy="369332"/>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buFontTx/>
              <a:buNone/>
              <a:defRPr/>
            </a:pPr>
            <a:r>
              <a:rPr lang="en-US" dirty="0">
                <a:latin typeface="Calibri" panose="020F0502020204030204" pitchFamily="34" charset="0"/>
              </a:rPr>
              <a:t>Local User</a:t>
            </a:r>
          </a:p>
        </p:txBody>
      </p:sp>
      <p:sp>
        <p:nvSpPr>
          <p:cNvPr id="10" name="TextBox 9"/>
          <p:cNvSpPr txBox="1"/>
          <p:nvPr/>
        </p:nvSpPr>
        <p:spPr>
          <a:xfrm>
            <a:off x="3571868" y="3929066"/>
            <a:ext cx="2286016" cy="369332"/>
          </a:xfrm>
          <a:prstGeom prst="rect">
            <a:avLst/>
          </a:prstGeom>
          <a:ln/>
          <a:effectLst>
            <a:innerShdw blurRad="114300">
              <a:prstClr val="black"/>
            </a:innerShdw>
          </a:effectLst>
        </p:spPr>
        <p:style>
          <a:lnRef idx="1">
            <a:schemeClr val="accent3"/>
          </a:lnRef>
          <a:fillRef idx="3">
            <a:schemeClr val="accent3"/>
          </a:fillRef>
          <a:effectRef idx="2">
            <a:schemeClr val="accent3"/>
          </a:effectRef>
          <a:fontRef idx="minor">
            <a:schemeClr val="lt1"/>
          </a:fontRef>
        </p:style>
        <p:txBody>
          <a:bodyPr>
            <a:spAutoFit/>
          </a:bodyPr>
          <a:lstStyle/>
          <a:p>
            <a:pPr algn="ctr">
              <a:buFontTx/>
              <a:buNone/>
              <a:defRPr/>
            </a:pPr>
            <a:r>
              <a:rPr lang="en-US" b="1">
                <a:ln w="12700">
                  <a:solidFill>
                    <a:schemeClr val="tx2">
                      <a:satMod val="155000"/>
                    </a:schemeClr>
                  </a:solidFill>
                  <a:prstDash val="solid"/>
                </a:ln>
                <a:solidFill>
                  <a:schemeClr val="bg2">
                    <a:tint val="85000"/>
                    <a:satMod val="155000"/>
                  </a:schemeClr>
                </a:solidFill>
                <a:latin typeface="Calibri" panose="020F0502020204030204" pitchFamily="34" charset="0"/>
              </a:rPr>
              <a:t>Service </a:t>
            </a:r>
            <a:r>
              <a:rPr lang="en-US" b="1" dirty="0">
                <a:ln w="12700">
                  <a:solidFill>
                    <a:schemeClr val="tx2">
                      <a:satMod val="155000"/>
                    </a:schemeClr>
                  </a:solidFill>
                  <a:prstDash val="solid"/>
                </a:ln>
                <a:solidFill>
                  <a:schemeClr val="bg2">
                    <a:tint val="85000"/>
                    <a:satMod val="155000"/>
                  </a:schemeClr>
                </a:solidFill>
                <a:latin typeface="Calibri" panose="020F0502020204030204" pitchFamily="34" charset="0"/>
              </a:rPr>
              <a:t>Desk</a:t>
            </a:r>
          </a:p>
        </p:txBody>
      </p:sp>
      <p:sp>
        <p:nvSpPr>
          <p:cNvPr id="11" name="TextBox 10"/>
          <p:cNvSpPr txBox="1"/>
          <p:nvPr/>
        </p:nvSpPr>
        <p:spPr>
          <a:xfrm>
            <a:off x="571500" y="4857750"/>
            <a:ext cx="1643063" cy="646331"/>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buFontTx/>
              <a:buNone/>
              <a:defRPr/>
            </a:pPr>
            <a:r>
              <a:rPr lang="en-US" dirty="0">
                <a:latin typeface="Calibri" panose="020F0502020204030204" pitchFamily="34" charset="0"/>
              </a:rPr>
              <a:t>Third Party Support</a:t>
            </a:r>
          </a:p>
        </p:txBody>
      </p:sp>
      <p:sp>
        <p:nvSpPr>
          <p:cNvPr id="12" name="TextBox 11"/>
          <p:cNvSpPr txBox="1"/>
          <p:nvPr/>
        </p:nvSpPr>
        <p:spPr>
          <a:xfrm>
            <a:off x="2714625" y="4857750"/>
            <a:ext cx="1571625" cy="923330"/>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buFontTx/>
              <a:buNone/>
              <a:defRPr/>
            </a:pPr>
            <a:r>
              <a:rPr lang="en-US" dirty="0">
                <a:latin typeface="Calibri" panose="020F0502020204030204" pitchFamily="34" charset="0"/>
              </a:rPr>
              <a:t>Network &amp; Operation Support</a:t>
            </a:r>
          </a:p>
        </p:txBody>
      </p:sp>
      <p:sp>
        <p:nvSpPr>
          <p:cNvPr id="13" name="TextBox 12"/>
          <p:cNvSpPr txBox="1"/>
          <p:nvPr/>
        </p:nvSpPr>
        <p:spPr>
          <a:xfrm>
            <a:off x="4714875" y="4857750"/>
            <a:ext cx="1571625" cy="646331"/>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buFontTx/>
              <a:buNone/>
              <a:defRPr/>
            </a:pPr>
            <a:r>
              <a:rPr lang="en-US" dirty="0">
                <a:latin typeface="Calibri" panose="020F0502020204030204" pitchFamily="34" charset="0"/>
              </a:rPr>
              <a:t>Application Support</a:t>
            </a:r>
          </a:p>
        </p:txBody>
      </p:sp>
      <p:sp>
        <p:nvSpPr>
          <p:cNvPr id="14" name="TextBox 13"/>
          <p:cNvSpPr txBox="1"/>
          <p:nvPr/>
        </p:nvSpPr>
        <p:spPr>
          <a:xfrm>
            <a:off x="6715125" y="4857750"/>
            <a:ext cx="1571625" cy="646331"/>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buFontTx/>
              <a:buNone/>
              <a:defRPr/>
            </a:pPr>
            <a:r>
              <a:rPr lang="en-US" dirty="0">
                <a:latin typeface="Calibri" panose="020F0502020204030204" pitchFamily="34" charset="0"/>
              </a:rPr>
              <a:t>Desktop Support</a:t>
            </a:r>
          </a:p>
        </p:txBody>
      </p:sp>
      <p:sp>
        <p:nvSpPr>
          <p:cNvPr id="19" name="Smiley Face 18"/>
          <p:cNvSpPr/>
          <p:nvPr/>
        </p:nvSpPr>
        <p:spPr bwMode="auto">
          <a:xfrm>
            <a:off x="2000250" y="3357563"/>
            <a:ext cx="428625" cy="428625"/>
          </a:xfrm>
          <a:prstGeom prst="smileyFac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342900" indent="-342900">
              <a:defRPr/>
            </a:pPr>
            <a:endParaRPr lang="en-US">
              <a:solidFill>
                <a:schemeClr val="tx1"/>
              </a:solidFill>
              <a:latin typeface="Calibri" panose="020F0502020204030204" pitchFamily="34" charset="0"/>
            </a:endParaRPr>
          </a:p>
        </p:txBody>
      </p:sp>
      <p:sp>
        <p:nvSpPr>
          <p:cNvPr id="14365" name="TextBox 19"/>
          <p:cNvSpPr txBox="1">
            <a:spLocks noChangeArrowheads="1"/>
          </p:cNvSpPr>
          <p:nvPr/>
        </p:nvSpPr>
        <p:spPr bwMode="auto">
          <a:xfrm>
            <a:off x="6084888" y="3929063"/>
            <a:ext cx="2047740" cy="400110"/>
          </a:xfrm>
          <a:prstGeom prst="rect">
            <a:avLst/>
          </a:prstGeom>
          <a:noFill/>
          <a:ln w="9525">
            <a:noFill/>
            <a:miter lim="800000"/>
            <a:headEnd/>
            <a:tailEnd/>
          </a:ln>
        </p:spPr>
        <p:txBody>
          <a:bodyPr wrap="none">
            <a:spAutoFit/>
          </a:bodyPr>
          <a:lstStyle/>
          <a:p>
            <a:pPr>
              <a:buFontTx/>
              <a:buNone/>
            </a:pPr>
            <a:r>
              <a:rPr lang="en-US" sz="2000" b="1">
                <a:latin typeface="Calibri" panose="020F0502020204030204" pitchFamily="34" charset="0"/>
              </a:rPr>
              <a:t>First Line Support</a:t>
            </a:r>
          </a:p>
        </p:txBody>
      </p:sp>
      <p:cxnSp>
        <p:nvCxnSpPr>
          <p:cNvPr id="14366" name="Straight Arrow Connector 23"/>
          <p:cNvCxnSpPr>
            <a:cxnSpLocks noChangeShapeType="1"/>
            <a:stCxn id="10" idx="1"/>
          </p:cNvCxnSpPr>
          <p:nvPr/>
        </p:nvCxnSpPr>
        <p:spPr bwMode="auto">
          <a:xfrm>
            <a:off x="3571868" y="4113732"/>
            <a:ext cx="914407" cy="944043"/>
          </a:xfrm>
          <a:prstGeom prst="straightConnector1">
            <a:avLst/>
          </a:prstGeom>
          <a:noFill/>
          <a:ln w="9525" algn="ctr">
            <a:noFill/>
            <a:round/>
            <a:headEnd/>
            <a:tailEnd type="arrow" w="med" len="med"/>
          </a:ln>
        </p:spPr>
      </p:cxnSp>
      <p:sp>
        <p:nvSpPr>
          <p:cNvPr id="30" name="Freeform 29"/>
          <p:cNvSpPr/>
          <p:nvPr/>
        </p:nvSpPr>
        <p:spPr bwMode="auto">
          <a:xfrm>
            <a:off x="1277938" y="2024063"/>
            <a:ext cx="2990850" cy="900112"/>
          </a:xfrm>
          <a:custGeom>
            <a:avLst/>
            <a:gdLst>
              <a:gd name="connsiteX0" fmla="*/ 0 w 2989942"/>
              <a:gd name="connsiteY0" fmla="*/ 0 h 899886"/>
              <a:gd name="connsiteX1" fmla="*/ 14514 w 2989942"/>
              <a:gd name="connsiteY1" fmla="*/ 899886 h 899886"/>
              <a:gd name="connsiteX2" fmla="*/ 2989942 w 2989942"/>
              <a:gd name="connsiteY2" fmla="*/ 899886 h 899886"/>
            </a:gdLst>
            <a:ahLst/>
            <a:cxnLst>
              <a:cxn ang="0">
                <a:pos x="connsiteX0" y="connsiteY0"/>
              </a:cxn>
              <a:cxn ang="0">
                <a:pos x="connsiteX1" y="connsiteY1"/>
              </a:cxn>
              <a:cxn ang="0">
                <a:pos x="connsiteX2" y="connsiteY2"/>
              </a:cxn>
            </a:cxnLst>
            <a:rect l="l" t="t" r="r" b="b"/>
            <a:pathLst>
              <a:path w="2989942" h="899886">
                <a:moveTo>
                  <a:pt x="0" y="0"/>
                </a:moveTo>
                <a:lnTo>
                  <a:pt x="14514" y="899886"/>
                </a:lnTo>
                <a:lnTo>
                  <a:pt x="2989942" y="899886"/>
                </a:lnTo>
              </a:path>
            </a:pathLst>
          </a:custGeom>
          <a:ln w="15875">
            <a:headEnd type="none" w="med" len="med"/>
            <a:tailEnd type="triangle" w="med" len="med"/>
          </a:ln>
        </p:spPr>
        <p:style>
          <a:lnRef idx="1">
            <a:schemeClr val="dk1"/>
          </a:lnRef>
          <a:fillRef idx="0">
            <a:schemeClr val="dk1"/>
          </a:fillRef>
          <a:effectRef idx="0">
            <a:schemeClr val="dk1"/>
          </a:effectRef>
          <a:fontRef idx="minor">
            <a:schemeClr val="tx1"/>
          </a:fontRef>
        </p:style>
        <p:txBody>
          <a:bodyPr/>
          <a:lstStyle/>
          <a:p>
            <a:pPr marL="342900" indent="-342900">
              <a:defRPr/>
            </a:pPr>
            <a:endParaRPr lang="en-US">
              <a:latin typeface="Calibri" panose="020F0502020204030204" pitchFamily="34" charset="0"/>
            </a:endParaRPr>
          </a:p>
        </p:txBody>
      </p:sp>
      <p:sp>
        <p:nvSpPr>
          <p:cNvPr id="14368" name="Freeform 31"/>
          <p:cNvSpPr>
            <a:spLocks noChangeArrowheads="1"/>
          </p:cNvSpPr>
          <p:nvPr/>
        </p:nvSpPr>
        <p:spPr bwMode="auto">
          <a:xfrm>
            <a:off x="5067300" y="2024063"/>
            <a:ext cx="2859088" cy="987425"/>
          </a:xfrm>
          <a:custGeom>
            <a:avLst/>
            <a:gdLst>
              <a:gd name="T0" fmla="*/ 2844123 w 2859314"/>
              <a:gd name="T1" fmla="*/ 0 h 986972"/>
              <a:gd name="T2" fmla="*/ 2858636 w 2859314"/>
              <a:gd name="T3" fmla="*/ 755783 h 986972"/>
              <a:gd name="T4" fmla="*/ 0 w 2859314"/>
              <a:gd name="T5" fmla="*/ 770316 h 986972"/>
              <a:gd name="T6" fmla="*/ 928695 w 2859314"/>
              <a:gd name="T7" fmla="*/ 988331 h 986972"/>
              <a:gd name="T8" fmla="*/ 0 60000 65536"/>
              <a:gd name="T9" fmla="*/ 0 60000 65536"/>
              <a:gd name="T10" fmla="*/ 0 60000 65536"/>
              <a:gd name="T11" fmla="*/ 0 60000 65536"/>
              <a:gd name="T12" fmla="*/ 0 w 2859314"/>
              <a:gd name="T13" fmla="*/ 0 h 986972"/>
              <a:gd name="T14" fmla="*/ 2859314 w 2859314"/>
              <a:gd name="T15" fmla="*/ 986972 h 986972"/>
            </a:gdLst>
            <a:ahLst/>
            <a:cxnLst>
              <a:cxn ang="T8">
                <a:pos x="T0" y="T1"/>
              </a:cxn>
              <a:cxn ang="T9">
                <a:pos x="T2" y="T3"/>
              </a:cxn>
              <a:cxn ang="T10">
                <a:pos x="T4" y="T5"/>
              </a:cxn>
              <a:cxn ang="T11">
                <a:pos x="T6" y="T7"/>
              </a:cxn>
            </a:cxnLst>
            <a:rect l="T12" t="T13" r="T14" b="T15"/>
            <a:pathLst>
              <a:path w="2859314" h="986972">
                <a:moveTo>
                  <a:pt x="2844800" y="0"/>
                </a:moveTo>
                <a:lnTo>
                  <a:pt x="2859314" y="754743"/>
                </a:lnTo>
                <a:lnTo>
                  <a:pt x="0" y="769257"/>
                </a:lnTo>
                <a:lnTo>
                  <a:pt x="928914" y="986972"/>
                </a:lnTo>
              </a:path>
            </a:pathLst>
          </a:custGeom>
          <a:noFill/>
          <a:ln w="9525" algn="ctr">
            <a:noFill/>
            <a:round/>
            <a:headEnd/>
            <a:tailEnd/>
          </a:ln>
        </p:spPr>
        <p:txBody>
          <a:bodyPr/>
          <a:lstStyle/>
          <a:p>
            <a:pPr marL="342900" indent="-342900"/>
            <a:endParaRPr lang="en-US">
              <a:latin typeface="Calibri" panose="020F0502020204030204" pitchFamily="34" charset="0"/>
            </a:endParaRPr>
          </a:p>
        </p:txBody>
      </p:sp>
      <p:sp>
        <p:nvSpPr>
          <p:cNvPr id="14369" name="Freeform 33"/>
          <p:cNvSpPr>
            <a:spLocks noChangeArrowheads="1"/>
          </p:cNvSpPr>
          <p:nvPr/>
        </p:nvSpPr>
        <p:spPr bwMode="auto">
          <a:xfrm>
            <a:off x="5153025" y="2024063"/>
            <a:ext cx="2700338" cy="900112"/>
          </a:xfrm>
          <a:custGeom>
            <a:avLst/>
            <a:gdLst>
              <a:gd name="T0" fmla="*/ 2687177 w 2699657"/>
              <a:gd name="T1" fmla="*/ 0 h 899886"/>
              <a:gd name="T2" fmla="*/ 2701702 w 2699657"/>
              <a:gd name="T3" fmla="*/ 900564 h 899886"/>
              <a:gd name="T4" fmla="*/ 0 w 2699657"/>
              <a:gd name="T5" fmla="*/ 900564 h 899886"/>
              <a:gd name="T6" fmla="*/ 0 60000 65536"/>
              <a:gd name="T7" fmla="*/ 0 60000 65536"/>
              <a:gd name="T8" fmla="*/ 0 60000 65536"/>
              <a:gd name="T9" fmla="*/ 0 w 2699657"/>
              <a:gd name="T10" fmla="*/ 0 h 899886"/>
              <a:gd name="T11" fmla="*/ 2699657 w 2699657"/>
              <a:gd name="T12" fmla="*/ 899886 h 899886"/>
            </a:gdLst>
            <a:ahLst/>
            <a:cxnLst>
              <a:cxn ang="T6">
                <a:pos x="T0" y="T1"/>
              </a:cxn>
              <a:cxn ang="T7">
                <a:pos x="T2" y="T3"/>
              </a:cxn>
              <a:cxn ang="T8">
                <a:pos x="T4" y="T5"/>
              </a:cxn>
            </a:cxnLst>
            <a:rect l="T9" t="T10" r="T11" b="T12"/>
            <a:pathLst>
              <a:path w="2699657" h="899886">
                <a:moveTo>
                  <a:pt x="2685143" y="0"/>
                </a:moveTo>
                <a:lnTo>
                  <a:pt x="2699657" y="899886"/>
                </a:lnTo>
                <a:lnTo>
                  <a:pt x="0" y="899886"/>
                </a:lnTo>
              </a:path>
            </a:pathLst>
          </a:custGeom>
          <a:noFill/>
          <a:ln w="9525" algn="ctr">
            <a:solidFill>
              <a:schemeClr val="tx1"/>
            </a:solidFill>
            <a:round/>
            <a:headEnd/>
            <a:tailEnd type="triangle" w="med" len="med"/>
          </a:ln>
        </p:spPr>
        <p:txBody>
          <a:bodyPr/>
          <a:lstStyle/>
          <a:p>
            <a:pPr marL="342900" indent="-342900"/>
            <a:endParaRPr lang="en-US">
              <a:latin typeface="Calibri" panose="020F0502020204030204" pitchFamily="34" charset="0"/>
            </a:endParaRPr>
          </a:p>
        </p:txBody>
      </p:sp>
      <p:sp>
        <p:nvSpPr>
          <p:cNvPr id="14370" name="Freeform 34"/>
          <p:cNvSpPr>
            <a:spLocks noChangeArrowheads="1"/>
          </p:cNvSpPr>
          <p:nvPr/>
        </p:nvSpPr>
        <p:spPr bwMode="auto">
          <a:xfrm>
            <a:off x="3557588" y="2038350"/>
            <a:ext cx="869950" cy="609600"/>
          </a:xfrm>
          <a:custGeom>
            <a:avLst/>
            <a:gdLst>
              <a:gd name="T0" fmla="*/ 0 w 870858"/>
              <a:gd name="T1" fmla="*/ 0 h 609600"/>
              <a:gd name="T2" fmla="*/ 0 w 870858"/>
              <a:gd name="T3" fmla="*/ 290285 h 609600"/>
              <a:gd name="T4" fmla="*/ 868137 w 870858"/>
              <a:gd name="T5" fmla="*/ 290285 h 609600"/>
              <a:gd name="T6" fmla="*/ 868137 w 870858"/>
              <a:gd name="T7" fmla="*/ 609600 h 609600"/>
              <a:gd name="T8" fmla="*/ 0 60000 65536"/>
              <a:gd name="T9" fmla="*/ 0 60000 65536"/>
              <a:gd name="T10" fmla="*/ 0 60000 65536"/>
              <a:gd name="T11" fmla="*/ 0 60000 65536"/>
              <a:gd name="T12" fmla="*/ 0 w 870858"/>
              <a:gd name="T13" fmla="*/ 0 h 609600"/>
              <a:gd name="T14" fmla="*/ 870858 w 870858"/>
              <a:gd name="T15" fmla="*/ 609600 h 609600"/>
            </a:gdLst>
            <a:ahLst/>
            <a:cxnLst>
              <a:cxn ang="T8">
                <a:pos x="T0" y="T1"/>
              </a:cxn>
              <a:cxn ang="T9">
                <a:pos x="T2" y="T3"/>
              </a:cxn>
              <a:cxn ang="T10">
                <a:pos x="T4" y="T5"/>
              </a:cxn>
              <a:cxn ang="T11">
                <a:pos x="T6" y="T7"/>
              </a:cxn>
            </a:cxnLst>
            <a:rect l="T12" t="T13" r="T14" b="T15"/>
            <a:pathLst>
              <a:path w="870858" h="609600">
                <a:moveTo>
                  <a:pt x="0" y="0"/>
                </a:moveTo>
                <a:lnTo>
                  <a:pt x="0" y="290285"/>
                </a:lnTo>
                <a:lnTo>
                  <a:pt x="870858" y="290285"/>
                </a:lnTo>
                <a:lnTo>
                  <a:pt x="870858" y="609600"/>
                </a:lnTo>
              </a:path>
            </a:pathLst>
          </a:custGeom>
          <a:noFill/>
          <a:ln w="9525" algn="ctr">
            <a:solidFill>
              <a:schemeClr val="tx1"/>
            </a:solidFill>
            <a:round/>
            <a:headEnd/>
            <a:tailEnd type="triangle" w="med" len="med"/>
          </a:ln>
        </p:spPr>
        <p:txBody>
          <a:bodyPr/>
          <a:lstStyle/>
          <a:p>
            <a:pPr marL="342900" indent="-342900"/>
            <a:endParaRPr lang="en-US">
              <a:latin typeface="Calibri" panose="020F0502020204030204" pitchFamily="34" charset="0"/>
            </a:endParaRPr>
          </a:p>
        </p:txBody>
      </p:sp>
      <p:sp>
        <p:nvSpPr>
          <p:cNvPr id="14371" name="Freeform 35"/>
          <p:cNvSpPr>
            <a:spLocks noChangeArrowheads="1"/>
          </p:cNvSpPr>
          <p:nvPr/>
        </p:nvSpPr>
        <p:spPr bwMode="auto">
          <a:xfrm>
            <a:off x="4949825" y="2038350"/>
            <a:ext cx="812800" cy="581025"/>
          </a:xfrm>
          <a:custGeom>
            <a:avLst/>
            <a:gdLst>
              <a:gd name="T0" fmla="*/ 812800 w 812800"/>
              <a:gd name="T1" fmla="*/ 0 h 580571"/>
              <a:gd name="T2" fmla="*/ 812800 w 812800"/>
              <a:gd name="T3" fmla="*/ 276419 h 580571"/>
              <a:gd name="T4" fmla="*/ 0 w 812800"/>
              <a:gd name="T5" fmla="*/ 276419 h 580571"/>
              <a:gd name="T6" fmla="*/ 0 w 812800"/>
              <a:gd name="T7" fmla="*/ 581934 h 580571"/>
              <a:gd name="T8" fmla="*/ 0 60000 65536"/>
              <a:gd name="T9" fmla="*/ 0 60000 65536"/>
              <a:gd name="T10" fmla="*/ 0 60000 65536"/>
              <a:gd name="T11" fmla="*/ 0 60000 65536"/>
              <a:gd name="T12" fmla="*/ 0 w 812800"/>
              <a:gd name="T13" fmla="*/ 0 h 580571"/>
              <a:gd name="T14" fmla="*/ 812800 w 812800"/>
              <a:gd name="T15" fmla="*/ 580571 h 580571"/>
            </a:gdLst>
            <a:ahLst/>
            <a:cxnLst>
              <a:cxn ang="T8">
                <a:pos x="T0" y="T1"/>
              </a:cxn>
              <a:cxn ang="T9">
                <a:pos x="T2" y="T3"/>
              </a:cxn>
              <a:cxn ang="T10">
                <a:pos x="T4" y="T5"/>
              </a:cxn>
              <a:cxn ang="T11">
                <a:pos x="T6" y="T7"/>
              </a:cxn>
            </a:cxnLst>
            <a:rect l="T12" t="T13" r="T14" b="T15"/>
            <a:pathLst>
              <a:path w="812800" h="580571">
                <a:moveTo>
                  <a:pt x="812800" y="0"/>
                </a:moveTo>
                <a:lnTo>
                  <a:pt x="812800" y="275771"/>
                </a:lnTo>
                <a:lnTo>
                  <a:pt x="0" y="275771"/>
                </a:lnTo>
                <a:lnTo>
                  <a:pt x="0" y="580571"/>
                </a:lnTo>
              </a:path>
            </a:pathLst>
          </a:custGeom>
          <a:noFill/>
          <a:ln w="9525" algn="ctr">
            <a:solidFill>
              <a:schemeClr val="tx1"/>
            </a:solidFill>
            <a:round/>
            <a:headEnd/>
            <a:tailEnd type="triangle" w="med" len="med"/>
          </a:ln>
        </p:spPr>
        <p:txBody>
          <a:bodyPr/>
          <a:lstStyle/>
          <a:p>
            <a:pPr marL="342900" indent="-342900"/>
            <a:endParaRPr lang="en-US">
              <a:latin typeface="Calibri" panose="020F0502020204030204" pitchFamily="34" charset="0"/>
            </a:endParaRPr>
          </a:p>
        </p:txBody>
      </p:sp>
      <p:grpSp>
        <p:nvGrpSpPr>
          <p:cNvPr id="3" name="Group 31"/>
          <p:cNvGrpSpPr/>
          <p:nvPr/>
        </p:nvGrpSpPr>
        <p:grpSpPr>
          <a:xfrm>
            <a:off x="4286250" y="2571750"/>
            <a:ext cx="857250" cy="1289050"/>
            <a:chOff x="4286250" y="2571750"/>
            <a:chExt cx="857250" cy="1289050"/>
          </a:xfrm>
          <a:solidFill>
            <a:schemeClr val="accent2"/>
          </a:solidFill>
          <a:effectLst>
            <a:glow rad="139700">
              <a:schemeClr val="accent6">
                <a:satMod val="175000"/>
                <a:alpha val="40000"/>
              </a:schemeClr>
            </a:glow>
          </a:effectLst>
        </p:grpSpPr>
        <p:sp>
          <p:nvSpPr>
            <p:cNvPr id="9" name="Oval 8"/>
            <p:cNvSpPr>
              <a:spLocks noChangeArrowheads="1"/>
            </p:cNvSpPr>
            <p:nvPr/>
          </p:nvSpPr>
          <p:spPr bwMode="auto">
            <a:xfrm>
              <a:off x="4286250" y="2571750"/>
              <a:ext cx="857250" cy="785813"/>
            </a:xfrm>
            <a:prstGeom prst="ellipse">
              <a:avLst/>
            </a:prstGeom>
            <a:grpFill/>
            <a:ln w="25400" algn="ctr">
              <a:solidFill>
                <a:schemeClr val="accent2"/>
              </a:solidFill>
              <a:round/>
              <a:headEnd/>
              <a:tailEnd/>
            </a:ln>
          </p:spPr>
          <p:txBody>
            <a:bodyPr/>
            <a:lstStyle/>
            <a:p>
              <a:pPr marL="342900" indent="-342900">
                <a:defRPr/>
              </a:pPr>
              <a:endParaRPr lang="en-US">
                <a:latin typeface="Calibri" panose="020F0502020204030204" pitchFamily="34" charset="0"/>
              </a:endParaRPr>
            </a:p>
          </p:txBody>
        </p:sp>
        <p:sp>
          <p:nvSpPr>
            <p:cNvPr id="37" name="Down Arrow 36"/>
            <p:cNvSpPr>
              <a:spLocks noChangeArrowheads="1"/>
            </p:cNvSpPr>
            <p:nvPr/>
          </p:nvSpPr>
          <p:spPr bwMode="auto">
            <a:xfrm>
              <a:off x="4446983" y="3284538"/>
              <a:ext cx="535785" cy="576262"/>
            </a:xfrm>
            <a:prstGeom prst="downArrow">
              <a:avLst>
                <a:gd name="adj1" fmla="val 50000"/>
                <a:gd name="adj2" fmla="val 57617"/>
              </a:avLst>
            </a:prstGeom>
            <a:grpFill/>
            <a:ln w="25400" algn="ctr">
              <a:solidFill>
                <a:schemeClr val="accent2"/>
              </a:solidFill>
              <a:miter lim="800000"/>
              <a:headEnd/>
              <a:tailEnd/>
            </a:ln>
          </p:spPr>
          <p:txBody>
            <a:bodyPr/>
            <a:lstStyle/>
            <a:p>
              <a:pPr marL="342900" indent="-342900">
                <a:defRPr/>
              </a:pPr>
              <a:endParaRPr lang="en-US">
                <a:latin typeface="Calibri" panose="020F0502020204030204" pitchFamily="34" charset="0"/>
              </a:endParaRPr>
            </a:p>
          </p:txBody>
        </p:sp>
      </p:grpSp>
      <p:sp>
        <p:nvSpPr>
          <p:cNvPr id="14373" name="Freeform 37"/>
          <p:cNvSpPr>
            <a:spLocks noChangeArrowheads="1"/>
          </p:cNvSpPr>
          <p:nvPr/>
        </p:nvSpPr>
        <p:spPr bwMode="auto">
          <a:xfrm>
            <a:off x="1322388" y="4643438"/>
            <a:ext cx="6153150" cy="211137"/>
          </a:xfrm>
          <a:custGeom>
            <a:avLst/>
            <a:gdLst>
              <a:gd name="T0" fmla="*/ 0 w 6154058"/>
              <a:gd name="T1" fmla="*/ 124501 h 246743"/>
              <a:gd name="T2" fmla="*/ 0 w 6154058"/>
              <a:gd name="T3" fmla="*/ 0 h 246743"/>
              <a:gd name="T4" fmla="*/ 6136828 w 6154058"/>
              <a:gd name="T5" fmla="*/ 0 h 246743"/>
              <a:gd name="T6" fmla="*/ 6151334 w 6154058"/>
              <a:gd name="T7" fmla="*/ 132282 h 246743"/>
              <a:gd name="T8" fmla="*/ 0 60000 65536"/>
              <a:gd name="T9" fmla="*/ 0 60000 65536"/>
              <a:gd name="T10" fmla="*/ 0 60000 65536"/>
              <a:gd name="T11" fmla="*/ 0 60000 65536"/>
              <a:gd name="T12" fmla="*/ 0 w 6154058"/>
              <a:gd name="T13" fmla="*/ 0 h 246743"/>
              <a:gd name="T14" fmla="*/ 6154058 w 6154058"/>
              <a:gd name="T15" fmla="*/ 246743 h 246743"/>
            </a:gdLst>
            <a:ahLst/>
            <a:cxnLst>
              <a:cxn ang="T8">
                <a:pos x="T0" y="T1"/>
              </a:cxn>
              <a:cxn ang="T9">
                <a:pos x="T2" y="T3"/>
              </a:cxn>
              <a:cxn ang="T10">
                <a:pos x="T4" y="T5"/>
              </a:cxn>
              <a:cxn ang="T11">
                <a:pos x="T6" y="T7"/>
              </a:cxn>
            </a:cxnLst>
            <a:rect l="T12" t="T13" r="T14" b="T15"/>
            <a:pathLst>
              <a:path w="6154058" h="246743">
                <a:moveTo>
                  <a:pt x="0" y="232229"/>
                </a:moveTo>
                <a:lnTo>
                  <a:pt x="0" y="0"/>
                </a:lnTo>
                <a:lnTo>
                  <a:pt x="6139543" y="0"/>
                </a:lnTo>
                <a:lnTo>
                  <a:pt x="6154058" y="246743"/>
                </a:lnTo>
              </a:path>
            </a:pathLst>
          </a:custGeom>
          <a:noFill/>
          <a:ln w="9525" algn="ctr">
            <a:solidFill>
              <a:schemeClr val="tx1"/>
            </a:solidFill>
            <a:round/>
            <a:headEnd type="triangle" w="med" len="med"/>
            <a:tailEnd type="triangle" w="med" len="med"/>
          </a:ln>
        </p:spPr>
        <p:txBody>
          <a:bodyPr/>
          <a:lstStyle/>
          <a:p>
            <a:pPr marL="342900" indent="-342900"/>
            <a:endParaRPr lang="en-US">
              <a:latin typeface="Calibri" panose="020F0502020204030204" pitchFamily="34" charset="0"/>
            </a:endParaRPr>
          </a:p>
        </p:txBody>
      </p:sp>
      <p:cxnSp>
        <p:nvCxnSpPr>
          <p:cNvPr id="40" name="Straight Connector 39"/>
          <p:cNvCxnSpPr>
            <a:stCxn id="10" idx="2"/>
          </p:cNvCxnSpPr>
          <p:nvPr/>
        </p:nvCxnSpPr>
        <p:spPr bwMode="auto">
          <a:xfrm flipH="1">
            <a:off x="4714875" y="4298398"/>
            <a:ext cx="1" cy="34662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bwMode="auto">
          <a:xfrm rot="5400000">
            <a:off x="3249612" y="4751388"/>
            <a:ext cx="214313" cy="158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bwMode="auto">
          <a:xfrm rot="5400000">
            <a:off x="5394326" y="4749800"/>
            <a:ext cx="214312" cy="1587"/>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32" name="Left Arrow 31"/>
          <p:cNvSpPr/>
          <p:nvPr/>
        </p:nvSpPr>
        <p:spPr bwMode="auto">
          <a:xfrm>
            <a:off x="3071802" y="3929066"/>
            <a:ext cx="500066" cy="357190"/>
          </a:xfrm>
          <a:prstGeom prst="lef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a:lstStyle/>
          <a:p>
            <a:pPr marL="342900" indent="-342900">
              <a:defRPr/>
            </a:pPr>
            <a:endParaRPr lang="en-US">
              <a:solidFill>
                <a:schemeClr val="tx1"/>
              </a:solidFill>
              <a:latin typeface="Calibri" panose="020F0502020204030204" pitchFamily="34" charset="0"/>
            </a:endParaRPr>
          </a:p>
        </p:txBody>
      </p:sp>
      <p:sp>
        <p:nvSpPr>
          <p:cNvPr id="34" name="Smiley Face 33"/>
          <p:cNvSpPr/>
          <p:nvPr/>
        </p:nvSpPr>
        <p:spPr bwMode="auto">
          <a:xfrm>
            <a:off x="2143125" y="3500438"/>
            <a:ext cx="428625" cy="428625"/>
          </a:xfrm>
          <a:prstGeom prst="smileyFac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342900" indent="-342900">
              <a:defRPr/>
            </a:pPr>
            <a:endParaRPr lang="en-US">
              <a:solidFill>
                <a:schemeClr val="tx1"/>
              </a:solidFill>
              <a:latin typeface="Calibri" panose="020F0502020204030204" pitchFamily="34" charset="0"/>
            </a:endParaRPr>
          </a:p>
        </p:txBody>
      </p:sp>
      <p:sp>
        <p:nvSpPr>
          <p:cNvPr id="35" name="Smiley Face 34"/>
          <p:cNvSpPr/>
          <p:nvPr/>
        </p:nvSpPr>
        <p:spPr bwMode="auto">
          <a:xfrm>
            <a:off x="2286000" y="3643313"/>
            <a:ext cx="428625" cy="428625"/>
          </a:xfrm>
          <a:prstGeom prst="smileyFac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342900" indent="-342900">
              <a:defRPr/>
            </a:pPr>
            <a:endParaRPr lang="en-US">
              <a:solidFill>
                <a:schemeClr val="tx1"/>
              </a:solidFill>
              <a:latin typeface="Calibri" panose="020F0502020204030204" pitchFamily="34" charset="0"/>
            </a:endParaRPr>
          </a:p>
        </p:txBody>
      </p:sp>
      <p:sp>
        <p:nvSpPr>
          <p:cNvPr id="36" name="Smiley Face 35"/>
          <p:cNvSpPr/>
          <p:nvPr/>
        </p:nvSpPr>
        <p:spPr bwMode="auto">
          <a:xfrm>
            <a:off x="2428875" y="3795713"/>
            <a:ext cx="428625" cy="428625"/>
          </a:xfrm>
          <a:prstGeom prst="smileyFac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342900" indent="-342900">
              <a:defRPr/>
            </a:pPr>
            <a:endParaRPr lang="en-US">
              <a:solidFill>
                <a:schemeClr val="tx1"/>
              </a:solidFill>
              <a:latin typeface="Calibri" panose="020F0502020204030204" pitchFamily="34" charset="0"/>
            </a:endParaRPr>
          </a:p>
        </p:txBody>
      </p:sp>
      <p:sp>
        <p:nvSpPr>
          <p:cNvPr id="38" name="Smiley Face 37"/>
          <p:cNvSpPr/>
          <p:nvPr/>
        </p:nvSpPr>
        <p:spPr bwMode="auto">
          <a:xfrm>
            <a:off x="2571750" y="3929063"/>
            <a:ext cx="428625" cy="428625"/>
          </a:xfrm>
          <a:prstGeom prst="smileyFac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342900" indent="-342900">
              <a:defRPr/>
            </a:pPr>
            <a:endParaRPr lang="en-US">
              <a:solidFill>
                <a:schemeClr val="tx1"/>
              </a:solidFill>
              <a:latin typeface="Calibri" panose="020F0502020204030204" pitchFamily="34" charset="0"/>
            </a:endParaRPr>
          </a:p>
        </p:txBody>
      </p:sp>
    </p:spTree>
    <p:extLst>
      <p:ext uri="{BB962C8B-B14F-4D97-AF65-F5344CB8AC3E}">
        <p14:creationId xmlns:p14="http://schemas.microsoft.com/office/powerpoint/2010/main" val="300636179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Calibri" panose="020F0502020204030204" pitchFamily="34" charset="0"/>
              </a:rPr>
              <a:t>Central Service Desk</a:t>
            </a:r>
          </a:p>
        </p:txBody>
      </p:sp>
      <p:sp>
        <p:nvSpPr>
          <p:cNvPr id="4" name="TextBox 3"/>
          <p:cNvSpPr txBox="1"/>
          <p:nvPr/>
        </p:nvSpPr>
        <p:spPr>
          <a:xfrm>
            <a:off x="357188" y="1714500"/>
            <a:ext cx="1643062" cy="369332"/>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buFontTx/>
              <a:buNone/>
              <a:defRPr/>
            </a:pPr>
            <a:r>
              <a:rPr lang="en-US" dirty="0">
                <a:latin typeface="Calibri" panose="020F0502020204030204" pitchFamily="34" charset="0"/>
              </a:rPr>
              <a:t>Local User</a:t>
            </a:r>
          </a:p>
        </p:txBody>
      </p:sp>
      <p:sp>
        <p:nvSpPr>
          <p:cNvPr id="5" name="TextBox 4"/>
          <p:cNvSpPr txBox="1"/>
          <p:nvPr/>
        </p:nvSpPr>
        <p:spPr>
          <a:xfrm>
            <a:off x="2643188" y="1714500"/>
            <a:ext cx="1643062" cy="369332"/>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buFontTx/>
              <a:buNone/>
              <a:defRPr/>
            </a:pPr>
            <a:r>
              <a:rPr lang="en-US" dirty="0">
                <a:latin typeface="Calibri" panose="020F0502020204030204" pitchFamily="34" charset="0"/>
              </a:rPr>
              <a:t>Local User</a:t>
            </a:r>
          </a:p>
        </p:txBody>
      </p:sp>
      <p:sp>
        <p:nvSpPr>
          <p:cNvPr id="6" name="TextBox 5"/>
          <p:cNvSpPr txBox="1"/>
          <p:nvPr/>
        </p:nvSpPr>
        <p:spPr>
          <a:xfrm>
            <a:off x="4786313" y="1714500"/>
            <a:ext cx="1643062" cy="369332"/>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buFontTx/>
              <a:buNone/>
              <a:defRPr/>
            </a:pPr>
            <a:r>
              <a:rPr lang="en-US" dirty="0">
                <a:latin typeface="Calibri" panose="020F0502020204030204" pitchFamily="34" charset="0"/>
              </a:rPr>
              <a:t>Local User</a:t>
            </a:r>
          </a:p>
        </p:txBody>
      </p:sp>
      <p:sp>
        <p:nvSpPr>
          <p:cNvPr id="7" name="TextBox 6"/>
          <p:cNvSpPr txBox="1"/>
          <p:nvPr/>
        </p:nvSpPr>
        <p:spPr>
          <a:xfrm>
            <a:off x="6929438" y="1714500"/>
            <a:ext cx="1643062" cy="369332"/>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buFontTx/>
              <a:buNone/>
              <a:defRPr/>
            </a:pPr>
            <a:r>
              <a:rPr lang="en-US" dirty="0">
                <a:latin typeface="Calibri" panose="020F0502020204030204" pitchFamily="34" charset="0"/>
              </a:rPr>
              <a:t>Local User</a:t>
            </a:r>
          </a:p>
        </p:txBody>
      </p:sp>
      <p:sp>
        <p:nvSpPr>
          <p:cNvPr id="9" name="TextBox 8"/>
          <p:cNvSpPr txBox="1"/>
          <p:nvPr/>
        </p:nvSpPr>
        <p:spPr>
          <a:xfrm>
            <a:off x="3428992" y="4000504"/>
            <a:ext cx="2286016" cy="369332"/>
          </a:xfrm>
          <a:prstGeom prst="rect">
            <a:avLst/>
          </a:prstGeom>
          <a:ln/>
          <a:effectLst>
            <a:innerShdw blurRad="114300">
              <a:prstClr val="black"/>
            </a:innerShdw>
          </a:effectLst>
        </p:spPr>
        <p:style>
          <a:lnRef idx="1">
            <a:schemeClr val="accent3"/>
          </a:lnRef>
          <a:fillRef idx="3">
            <a:schemeClr val="accent3"/>
          </a:fillRef>
          <a:effectRef idx="2">
            <a:schemeClr val="accent3"/>
          </a:effectRef>
          <a:fontRef idx="minor">
            <a:schemeClr val="lt1"/>
          </a:fontRef>
        </p:style>
        <p:txBody>
          <a:bodyPr>
            <a:spAutoFit/>
          </a:bodyPr>
          <a:lstStyle/>
          <a:p>
            <a:pPr algn="ctr">
              <a:buFontTx/>
              <a:buNone/>
              <a:defRPr/>
            </a:pPr>
            <a:r>
              <a:rPr lang="en-US" b="1" dirty="0">
                <a:ln w="12700">
                  <a:solidFill>
                    <a:schemeClr val="tx2">
                      <a:satMod val="155000"/>
                    </a:schemeClr>
                  </a:solidFill>
                  <a:prstDash val="solid"/>
                </a:ln>
                <a:solidFill>
                  <a:schemeClr val="bg2">
                    <a:tint val="85000"/>
                    <a:satMod val="155000"/>
                  </a:schemeClr>
                </a:solidFill>
                <a:latin typeface="Calibri" panose="020F0502020204030204" pitchFamily="34" charset="0"/>
              </a:rPr>
              <a:t>Service Desk</a:t>
            </a:r>
          </a:p>
        </p:txBody>
      </p:sp>
      <p:sp>
        <p:nvSpPr>
          <p:cNvPr id="10" name="TextBox 9"/>
          <p:cNvSpPr txBox="1"/>
          <p:nvPr/>
        </p:nvSpPr>
        <p:spPr>
          <a:xfrm>
            <a:off x="463550" y="5286375"/>
            <a:ext cx="1643063" cy="646331"/>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buFontTx/>
              <a:buNone/>
              <a:defRPr/>
            </a:pPr>
            <a:r>
              <a:rPr lang="en-US" dirty="0">
                <a:latin typeface="Calibri" panose="020F0502020204030204" pitchFamily="34" charset="0"/>
              </a:rPr>
              <a:t>Third Party Support</a:t>
            </a:r>
          </a:p>
        </p:txBody>
      </p:sp>
      <p:sp>
        <p:nvSpPr>
          <p:cNvPr id="11" name="TextBox 10"/>
          <p:cNvSpPr txBox="1"/>
          <p:nvPr/>
        </p:nvSpPr>
        <p:spPr>
          <a:xfrm>
            <a:off x="2606675" y="5286375"/>
            <a:ext cx="1571625" cy="923330"/>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buFontTx/>
              <a:buNone/>
              <a:defRPr/>
            </a:pPr>
            <a:r>
              <a:rPr lang="en-US" dirty="0">
                <a:latin typeface="Calibri" panose="020F0502020204030204" pitchFamily="34" charset="0"/>
              </a:rPr>
              <a:t>Network &amp; Operation Support</a:t>
            </a:r>
          </a:p>
        </p:txBody>
      </p:sp>
      <p:sp>
        <p:nvSpPr>
          <p:cNvPr id="12" name="TextBox 11"/>
          <p:cNvSpPr txBox="1"/>
          <p:nvPr/>
        </p:nvSpPr>
        <p:spPr>
          <a:xfrm>
            <a:off x="4606925" y="5286375"/>
            <a:ext cx="1571625" cy="646331"/>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buFontTx/>
              <a:buNone/>
              <a:defRPr/>
            </a:pPr>
            <a:r>
              <a:rPr lang="en-US" dirty="0">
                <a:latin typeface="Calibri" panose="020F0502020204030204" pitchFamily="34" charset="0"/>
              </a:rPr>
              <a:t>Application Support</a:t>
            </a:r>
          </a:p>
        </p:txBody>
      </p:sp>
      <p:sp>
        <p:nvSpPr>
          <p:cNvPr id="13" name="TextBox 12"/>
          <p:cNvSpPr txBox="1"/>
          <p:nvPr/>
        </p:nvSpPr>
        <p:spPr>
          <a:xfrm>
            <a:off x="6607175" y="5286375"/>
            <a:ext cx="1571625" cy="646331"/>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buFontTx/>
              <a:buNone/>
              <a:defRPr/>
            </a:pPr>
            <a:r>
              <a:rPr lang="en-US" dirty="0">
                <a:latin typeface="Calibri" panose="020F0502020204030204" pitchFamily="34" charset="0"/>
              </a:rPr>
              <a:t>Desktop Support</a:t>
            </a:r>
          </a:p>
        </p:txBody>
      </p:sp>
      <p:sp>
        <p:nvSpPr>
          <p:cNvPr id="15388" name="TextBox 18"/>
          <p:cNvSpPr txBox="1">
            <a:spLocks noChangeArrowheads="1"/>
          </p:cNvSpPr>
          <p:nvPr/>
        </p:nvSpPr>
        <p:spPr bwMode="auto">
          <a:xfrm>
            <a:off x="6072188" y="4000500"/>
            <a:ext cx="2047740" cy="400110"/>
          </a:xfrm>
          <a:prstGeom prst="rect">
            <a:avLst/>
          </a:prstGeom>
          <a:noFill/>
          <a:ln w="9525">
            <a:noFill/>
            <a:miter lim="800000"/>
            <a:headEnd/>
            <a:tailEnd/>
          </a:ln>
        </p:spPr>
        <p:txBody>
          <a:bodyPr wrap="none">
            <a:spAutoFit/>
          </a:bodyPr>
          <a:lstStyle/>
          <a:p>
            <a:pPr>
              <a:buFontTx/>
              <a:buNone/>
            </a:pPr>
            <a:r>
              <a:rPr lang="en-US" sz="2000" b="1">
                <a:latin typeface="Calibri" panose="020F0502020204030204" pitchFamily="34" charset="0"/>
              </a:rPr>
              <a:t>First Line Support</a:t>
            </a:r>
          </a:p>
        </p:txBody>
      </p:sp>
      <p:cxnSp>
        <p:nvCxnSpPr>
          <p:cNvPr id="15389" name="Straight Arrow Connector 19"/>
          <p:cNvCxnSpPr>
            <a:cxnSpLocks noChangeShapeType="1"/>
            <a:stCxn id="9" idx="1"/>
          </p:cNvCxnSpPr>
          <p:nvPr/>
        </p:nvCxnSpPr>
        <p:spPr bwMode="auto">
          <a:xfrm>
            <a:off x="3428992" y="4185170"/>
            <a:ext cx="914408" cy="944043"/>
          </a:xfrm>
          <a:prstGeom prst="straightConnector1">
            <a:avLst/>
          </a:prstGeom>
          <a:noFill/>
          <a:ln w="9525" algn="ctr">
            <a:noFill/>
            <a:round/>
            <a:headEnd/>
            <a:tailEnd type="arrow" w="med" len="med"/>
          </a:ln>
        </p:spPr>
      </p:cxnSp>
      <p:sp>
        <p:nvSpPr>
          <p:cNvPr id="22" name="Freeform 21"/>
          <p:cNvSpPr/>
          <p:nvPr/>
        </p:nvSpPr>
        <p:spPr bwMode="auto">
          <a:xfrm>
            <a:off x="1135063" y="2095500"/>
            <a:ext cx="2990850" cy="900113"/>
          </a:xfrm>
          <a:custGeom>
            <a:avLst/>
            <a:gdLst>
              <a:gd name="connsiteX0" fmla="*/ 0 w 2989942"/>
              <a:gd name="connsiteY0" fmla="*/ 0 h 899886"/>
              <a:gd name="connsiteX1" fmla="*/ 14514 w 2989942"/>
              <a:gd name="connsiteY1" fmla="*/ 899886 h 899886"/>
              <a:gd name="connsiteX2" fmla="*/ 2989942 w 2989942"/>
              <a:gd name="connsiteY2" fmla="*/ 899886 h 899886"/>
            </a:gdLst>
            <a:ahLst/>
            <a:cxnLst>
              <a:cxn ang="0">
                <a:pos x="connsiteX0" y="connsiteY0"/>
              </a:cxn>
              <a:cxn ang="0">
                <a:pos x="connsiteX1" y="connsiteY1"/>
              </a:cxn>
              <a:cxn ang="0">
                <a:pos x="connsiteX2" y="connsiteY2"/>
              </a:cxn>
            </a:cxnLst>
            <a:rect l="l" t="t" r="r" b="b"/>
            <a:pathLst>
              <a:path w="2989942" h="899886">
                <a:moveTo>
                  <a:pt x="0" y="0"/>
                </a:moveTo>
                <a:lnTo>
                  <a:pt x="14514" y="899886"/>
                </a:lnTo>
                <a:lnTo>
                  <a:pt x="2989942" y="899886"/>
                </a:lnTo>
              </a:path>
            </a:pathLst>
          </a:custGeom>
          <a:ln w="15875">
            <a:headEnd type="none" w="med" len="med"/>
            <a:tailEnd type="triangle" w="med" len="med"/>
          </a:ln>
        </p:spPr>
        <p:style>
          <a:lnRef idx="1">
            <a:schemeClr val="dk1"/>
          </a:lnRef>
          <a:fillRef idx="0">
            <a:schemeClr val="dk1"/>
          </a:fillRef>
          <a:effectRef idx="0">
            <a:schemeClr val="dk1"/>
          </a:effectRef>
          <a:fontRef idx="minor">
            <a:schemeClr val="tx1"/>
          </a:fontRef>
        </p:style>
        <p:txBody>
          <a:bodyPr/>
          <a:lstStyle/>
          <a:p>
            <a:pPr marL="342900" indent="-342900">
              <a:defRPr/>
            </a:pPr>
            <a:endParaRPr lang="en-US">
              <a:latin typeface="Calibri" panose="020F0502020204030204" pitchFamily="34" charset="0"/>
            </a:endParaRPr>
          </a:p>
        </p:txBody>
      </p:sp>
      <p:sp>
        <p:nvSpPr>
          <p:cNvPr id="15391" name="Freeform 22"/>
          <p:cNvSpPr>
            <a:spLocks noChangeArrowheads="1"/>
          </p:cNvSpPr>
          <p:nvPr/>
        </p:nvSpPr>
        <p:spPr bwMode="auto">
          <a:xfrm>
            <a:off x="4924425" y="2095500"/>
            <a:ext cx="2859088" cy="987425"/>
          </a:xfrm>
          <a:custGeom>
            <a:avLst/>
            <a:gdLst>
              <a:gd name="T0" fmla="*/ 2844123 w 2859314"/>
              <a:gd name="T1" fmla="*/ 0 h 986972"/>
              <a:gd name="T2" fmla="*/ 2858636 w 2859314"/>
              <a:gd name="T3" fmla="*/ 755783 h 986972"/>
              <a:gd name="T4" fmla="*/ 0 w 2859314"/>
              <a:gd name="T5" fmla="*/ 770316 h 986972"/>
              <a:gd name="T6" fmla="*/ 928695 w 2859314"/>
              <a:gd name="T7" fmla="*/ 988331 h 986972"/>
              <a:gd name="T8" fmla="*/ 0 60000 65536"/>
              <a:gd name="T9" fmla="*/ 0 60000 65536"/>
              <a:gd name="T10" fmla="*/ 0 60000 65536"/>
              <a:gd name="T11" fmla="*/ 0 60000 65536"/>
              <a:gd name="T12" fmla="*/ 0 w 2859314"/>
              <a:gd name="T13" fmla="*/ 0 h 986972"/>
              <a:gd name="T14" fmla="*/ 2859314 w 2859314"/>
              <a:gd name="T15" fmla="*/ 986972 h 986972"/>
            </a:gdLst>
            <a:ahLst/>
            <a:cxnLst>
              <a:cxn ang="T8">
                <a:pos x="T0" y="T1"/>
              </a:cxn>
              <a:cxn ang="T9">
                <a:pos x="T2" y="T3"/>
              </a:cxn>
              <a:cxn ang="T10">
                <a:pos x="T4" y="T5"/>
              </a:cxn>
              <a:cxn ang="T11">
                <a:pos x="T6" y="T7"/>
              </a:cxn>
            </a:cxnLst>
            <a:rect l="T12" t="T13" r="T14" b="T15"/>
            <a:pathLst>
              <a:path w="2859314" h="986972">
                <a:moveTo>
                  <a:pt x="2844800" y="0"/>
                </a:moveTo>
                <a:lnTo>
                  <a:pt x="2859314" y="754743"/>
                </a:lnTo>
                <a:lnTo>
                  <a:pt x="0" y="769257"/>
                </a:lnTo>
                <a:lnTo>
                  <a:pt x="928914" y="986972"/>
                </a:lnTo>
              </a:path>
            </a:pathLst>
          </a:custGeom>
          <a:noFill/>
          <a:ln w="9525" algn="ctr">
            <a:noFill/>
            <a:round/>
            <a:headEnd/>
            <a:tailEnd/>
          </a:ln>
        </p:spPr>
        <p:txBody>
          <a:bodyPr/>
          <a:lstStyle/>
          <a:p>
            <a:pPr marL="342900" indent="-342900"/>
            <a:endParaRPr lang="en-US">
              <a:latin typeface="Calibri" panose="020F0502020204030204" pitchFamily="34" charset="0"/>
            </a:endParaRPr>
          </a:p>
        </p:txBody>
      </p:sp>
      <p:sp>
        <p:nvSpPr>
          <p:cNvPr id="15392" name="Freeform 23"/>
          <p:cNvSpPr>
            <a:spLocks noChangeArrowheads="1"/>
          </p:cNvSpPr>
          <p:nvPr/>
        </p:nvSpPr>
        <p:spPr bwMode="auto">
          <a:xfrm>
            <a:off x="5010150" y="2095500"/>
            <a:ext cx="2700338" cy="900113"/>
          </a:xfrm>
          <a:custGeom>
            <a:avLst/>
            <a:gdLst>
              <a:gd name="T0" fmla="*/ 2687177 w 2699657"/>
              <a:gd name="T1" fmla="*/ 0 h 899886"/>
              <a:gd name="T2" fmla="*/ 2701702 w 2699657"/>
              <a:gd name="T3" fmla="*/ 900567 h 899886"/>
              <a:gd name="T4" fmla="*/ 0 w 2699657"/>
              <a:gd name="T5" fmla="*/ 900567 h 899886"/>
              <a:gd name="T6" fmla="*/ 0 60000 65536"/>
              <a:gd name="T7" fmla="*/ 0 60000 65536"/>
              <a:gd name="T8" fmla="*/ 0 60000 65536"/>
              <a:gd name="T9" fmla="*/ 0 w 2699657"/>
              <a:gd name="T10" fmla="*/ 0 h 899886"/>
              <a:gd name="T11" fmla="*/ 2699657 w 2699657"/>
              <a:gd name="T12" fmla="*/ 899886 h 899886"/>
            </a:gdLst>
            <a:ahLst/>
            <a:cxnLst>
              <a:cxn ang="T6">
                <a:pos x="T0" y="T1"/>
              </a:cxn>
              <a:cxn ang="T7">
                <a:pos x="T2" y="T3"/>
              </a:cxn>
              <a:cxn ang="T8">
                <a:pos x="T4" y="T5"/>
              </a:cxn>
            </a:cxnLst>
            <a:rect l="T9" t="T10" r="T11" b="T12"/>
            <a:pathLst>
              <a:path w="2699657" h="899886">
                <a:moveTo>
                  <a:pt x="2685143" y="0"/>
                </a:moveTo>
                <a:lnTo>
                  <a:pt x="2699657" y="899886"/>
                </a:lnTo>
                <a:lnTo>
                  <a:pt x="0" y="899886"/>
                </a:lnTo>
              </a:path>
            </a:pathLst>
          </a:custGeom>
          <a:noFill/>
          <a:ln w="9525" algn="ctr">
            <a:solidFill>
              <a:schemeClr val="tx1"/>
            </a:solidFill>
            <a:round/>
            <a:headEnd/>
            <a:tailEnd type="triangle" w="med" len="med"/>
          </a:ln>
        </p:spPr>
        <p:txBody>
          <a:bodyPr/>
          <a:lstStyle/>
          <a:p>
            <a:pPr marL="342900" indent="-342900"/>
            <a:endParaRPr lang="en-US">
              <a:latin typeface="Calibri" panose="020F0502020204030204" pitchFamily="34" charset="0"/>
            </a:endParaRPr>
          </a:p>
        </p:txBody>
      </p:sp>
      <p:sp>
        <p:nvSpPr>
          <p:cNvPr id="15393" name="Freeform 24"/>
          <p:cNvSpPr>
            <a:spLocks noChangeArrowheads="1"/>
          </p:cNvSpPr>
          <p:nvPr/>
        </p:nvSpPr>
        <p:spPr bwMode="auto">
          <a:xfrm>
            <a:off x="3414713" y="2109788"/>
            <a:ext cx="869950" cy="609600"/>
          </a:xfrm>
          <a:custGeom>
            <a:avLst/>
            <a:gdLst>
              <a:gd name="T0" fmla="*/ 0 w 870858"/>
              <a:gd name="T1" fmla="*/ 0 h 609600"/>
              <a:gd name="T2" fmla="*/ 0 w 870858"/>
              <a:gd name="T3" fmla="*/ 290285 h 609600"/>
              <a:gd name="T4" fmla="*/ 868137 w 870858"/>
              <a:gd name="T5" fmla="*/ 290285 h 609600"/>
              <a:gd name="T6" fmla="*/ 868137 w 870858"/>
              <a:gd name="T7" fmla="*/ 609600 h 609600"/>
              <a:gd name="T8" fmla="*/ 0 60000 65536"/>
              <a:gd name="T9" fmla="*/ 0 60000 65536"/>
              <a:gd name="T10" fmla="*/ 0 60000 65536"/>
              <a:gd name="T11" fmla="*/ 0 60000 65536"/>
              <a:gd name="T12" fmla="*/ 0 w 870858"/>
              <a:gd name="T13" fmla="*/ 0 h 609600"/>
              <a:gd name="T14" fmla="*/ 870858 w 870858"/>
              <a:gd name="T15" fmla="*/ 609600 h 609600"/>
            </a:gdLst>
            <a:ahLst/>
            <a:cxnLst>
              <a:cxn ang="T8">
                <a:pos x="T0" y="T1"/>
              </a:cxn>
              <a:cxn ang="T9">
                <a:pos x="T2" y="T3"/>
              </a:cxn>
              <a:cxn ang="T10">
                <a:pos x="T4" y="T5"/>
              </a:cxn>
              <a:cxn ang="T11">
                <a:pos x="T6" y="T7"/>
              </a:cxn>
            </a:cxnLst>
            <a:rect l="T12" t="T13" r="T14" b="T15"/>
            <a:pathLst>
              <a:path w="870858" h="609600">
                <a:moveTo>
                  <a:pt x="0" y="0"/>
                </a:moveTo>
                <a:lnTo>
                  <a:pt x="0" y="290285"/>
                </a:lnTo>
                <a:lnTo>
                  <a:pt x="870858" y="290285"/>
                </a:lnTo>
                <a:lnTo>
                  <a:pt x="870858" y="609600"/>
                </a:lnTo>
              </a:path>
            </a:pathLst>
          </a:custGeom>
          <a:noFill/>
          <a:ln w="9525" algn="ctr">
            <a:solidFill>
              <a:schemeClr val="tx1"/>
            </a:solidFill>
            <a:round/>
            <a:headEnd/>
            <a:tailEnd type="triangle" w="med" len="med"/>
          </a:ln>
        </p:spPr>
        <p:txBody>
          <a:bodyPr/>
          <a:lstStyle/>
          <a:p>
            <a:pPr marL="342900" indent="-342900"/>
            <a:endParaRPr lang="en-US">
              <a:latin typeface="Calibri" panose="020F0502020204030204" pitchFamily="34" charset="0"/>
            </a:endParaRPr>
          </a:p>
        </p:txBody>
      </p:sp>
      <p:sp>
        <p:nvSpPr>
          <p:cNvPr id="15394" name="Freeform 25"/>
          <p:cNvSpPr>
            <a:spLocks noChangeArrowheads="1"/>
          </p:cNvSpPr>
          <p:nvPr/>
        </p:nvSpPr>
        <p:spPr bwMode="auto">
          <a:xfrm>
            <a:off x="4806950" y="2109788"/>
            <a:ext cx="812800" cy="581025"/>
          </a:xfrm>
          <a:custGeom>
            <a:avLst/>
            <a:gdLst>
              <a:gd name="T0" fmla="*/ 812800 w 812800"/>
              <a:gd name="T1" fmla="*/ 0 h 580571"/>
              <a:gd name="T2" fmla="*/ 812800 w 812800"/>
              <a:gd name="T3" fmla="*/ 276419 h 580571"/>
              <a:gd name="T4" fmla="*/ 0 w 812800"/>
              <a:gd name="T5" fmla="*/ 276419 h 580571"/>
              <a:gd name="T6" fmla="*/ 0 w 812800"/>
              <a:gd name="T7" fmla="*/ 581934 h 580571"/>
              <a:gd name="T8" fmla="*/ 0 60000 65536"/>
              <a:gd name="T9" fmla="*/ 0 60000 65536"/>
              <a:gd name="T10" fmla="*/ 0 60000 65536"/>
              <a:gd name="T11" fmla="*/ 0 60000 65536"/>
              <a:gd name="T12" fmla="*/ 0 w 812800"/>
              <a:gd name="T13" fmla="*/ 0 h 580571"/>
              <a:gd name="T14" fmla="*/ 812800 w 812800"/>
              <a:gd name="T15" fmla="*/ 580571 h 580571"/>
            </a:gdLst>
            <a:ahLst/>
            <a:cxnLst>
              <a:cxn ang="T8">
                <a:pos x="T0" y="T1"/>
              </a:cxn>
              <a:cxn ang="T9">
                <a:pos x="T2" y="T3"/>
              </a:cxn>
              <a:cxn ang="T10">
                <a:pos x="T4" y="T5"/>
              </a:cxn>
              <a:cxn ang="T11">
                <a:pos x="T6" y="T7"/>
              </a:cxn>
            </a:cxnLst>
            <a:rect l="T12" t="T13" r="T14" b="T15"/>
            <a:pathLst>
              <a:path w="812800" h="580571">
                <a:moveTo>
                  <a:pt x="812800" y="0"/>
                </a:moveTo>
                <a:lnTo>
                  <a:pt x="812800" y="275771"/>
                </a:lnTo>
                <a:lnTo>
                  <a:pt x="0" y="275771"/>
                </a:lnTo>
                <a:lnTo>
                  <a:pt x="0" y="580571"/>
                </a:lnTo>
              </a:path>
            </a:pathLst>
          </a:custGeom>
          <a:noFill/>
          <a:ln w="9525" algn="ctr">
            <a:solidFill>
              <a:schemeClr val="tx1"/>
            </a:solidFill>
            <a:round/>
            <a:headEnd/>
            <a:tailEnd type="triangle" w="med" len="med"/>
          </a:ln>
        </p:spPr>
        <p:txBody>
          <a:bodyPr/>
          <a:lstStyle/>
          <a:p>
            <a:pPr marL="342900" indent="-342900"/>
            <a:endParaRPr lang="en-US">
              <a:latin typeface="Calibri" panose="020F0502020204030204" pitchFamily="34" charset="0"/>
            </a:endParaRPr>
          </a:p>
        </p:txBody>
      </p:sp>
      <p:sp>
        <p:nvSpPr>
          <p:cNvPr id="15395" name="Freeform 27"/>
          <p:cNvSpPr>
            <a:spLocks noChangeArrowheads="1"/>
          </p:cNvSpPr>
          <p:nvPr/>
        </p:nvSpPr>
        <p:spPr bwMode="auto">
          <a:xfrm>
            <a:off x="1214438" y="4786313"/>
            <a:ext cx="6154737" cy="496887"/>
          </a:xfrm>
          <a:custGeom>
            <a:avLst/>
            <a:gdLst>
              <a:gd name="T0" fmla="*/ 0 w 6154058"/>
              <a:gd name="T1" fmla="*/ 3819086 h 246743"/>
              <a:gd name="T2" fmla="*/ 0 w 6154058"/>
              <a:gd name="T3" fmla="*/ 0 h 246743"/>
              <a:gd name="T4" fmla="*/ 6141572 w 6154058"/>
              <a:gd name="T5" fmla="*/ 0 h 246743"/>
              <a:gd name="T6" fmla="*/ 6156097 w 6154058"/>
              <a:gd name="T7" fmla="*/ 4057778 h 246743"/>
              <a:gd name="T8" fmla="*/ 0 60000 65536"/>
              <a:gd name="T9" fmla="*/ 0 60000 65536"/>
              <a:gd name="T10" fmla="*/ 0 60000 65536"/>
              <a:gd name="T11" fmla="*/ 0 60000 65536"/>
              <a:gd name="T12" fmla="*/ 0 w 6154058"/>
              <a:gd name="T13" fmla="*/ 0 h 246743"/>
              <a:gd name="T14" fmla="*/ 6154058 w 6154058"/>
              <a:gd name="T15" fmla="*/ 246743 h 246743"/>
            </a:gdLst>
            <a:ahLst/>
            <a:cxnLst>
              <a:cxn ang="T8">
                <a:pos x="T0" y="T1"/>
              </a:cxn>
              <a:cxn ang="T9">
                <a:pos x="T2" y="T3"/>
              </a:cxn>
              <a:cxn ang="T10">
                <a:pos x="T4" y="T5"/>
              </a:cxn>
              <a:cxn ang="T11">
                <a:pos x="T6" y="T7"/>
              </a:cxn>
            </a:cxnLst>
            <a:rect l="T12" t="T13" r="T14" b="T15"/>
            <a:pathLst>
              <a:path w="6154058" h="246743">
                <a:moveTo>
                  <a:pt x="0" y="232229"/>
                </a:moveTo>
                <a:lnTo>
                  <a:pt x="0" y="0"/>
                </a:lnTo>
                <a:lnTo>
                  <a:pt x="6139543" y="0"/>
                </a:lnTo>
                <a:lnTo>
                  <a:pt x="6154058" y="246743"/>
                </a:lnTo>
              </a:path>
            </a:pathLst>
          </a:custGeom>
          <a:noFill/>
          <a:ln w="9525" algn="ctr">
            <a:solidFill>
              <a:schemeClr val="tx1"/>
            </a:solidFill>
            <a:round/>
            <a:headEnd type="triangle" w="med" len="med"/>
            <a:tailEnd type="triangle" w="med" len="med"/>
          </a:ln>
        </p:spPr>
        <p:txBody>
          <a:bodyPr/>
          <a:lstStyle/>
          <a:p>
            <a:pPr marL="342900" indent="-342900"/>
            <a:endParaRPr lang="en-US">
              <a:latin typeface="Calibri" panose="020F0502020204030204" pitchFamily="34" charset="0"/>
            </a:endParaRPr>
          </a:p>
        </p:txBody>
      </p:sp>
      <p:cxnSp>
        <p:nvCxnSpPr>
          <p:cNvPr id="29" name="Straight Connector 28"/>
          <p:cNvCxnSpPr>
            <a:stCxn id="9" idx="2"/>
          </p:cNvCxnSpPr>
          <p:nvPr/>
        </p:nvCxnSpPr>
        <p:spPr bwMode="auto">
          <a:xfrm flipH="1">
            <a:off x="4570414" y="4369836"/>
            <a:ext cx="1586" cy="34662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bwMode="auto">
          <a:xfrm rot="5400000">
            <a:off x="3107531" y="5107782"/>
            <a:ext cx="357187"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bwMode="auto">
          <a:xfrm rot="10800000">
            <a:off x="285750" y="3500438"/>
            <a:ext cx="8501063" cy="158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928938" y="4572000"/>
            <a:ext cx="3571875" cy="369332"/>
          </a:xfrm>
          <a:prstGeom prst="rect">
            <a:avLst/>
          </a:prstGeom>
          <a:effectLst>
            <a:glow rad="1016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a:spAutoFit/>
          </a:bodyPr>
          <a:lstStyle/>
          <a:p>
            <a:pPr algn="ctr">
              <a:buFontTx/>
              <a:buNone/>
              <a:defRPr/>
            </a:pPr>
            <a:r>
              <a:rPr lang="en-US" dirty="0">
                <a:latin typeface="Calibri" panose="020F0502020204030204" pitchFamily="34" charset="0"/>
              </a:rPr>
              <a:t>Second Line Support</a:t>
            </a:r>
          </a:p>
        </p:txBody>
      </p:sp>
      <p:cxnSp>
        <p:nvCxnSpPr>
          <p:cNvPr id="47" name="Straight Arrow Connector 46"/>
          <p:cNvCxnSpPr/>
          <p:nvPr/>
        </p:nvCxnSpPr>
        <p:spPr bwMode="auto">
          <a:xfrm rot="16200000" flipH="1">
            <a:off x="5179219" y="5107782"/>
            <a:ext cx="357187"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nvGrpSpPr>
          <p:cNvPr id="3" name="Group 31"/>
          <p:cNvGrpSpPr/>
          <p:nvPr/>
        </p:nvGrpSpPr>
        <p:grpSpPr>
          <a:xfrm>
            <a:off x="4143372" y="2714620"/>
            <a:ext cx="857250" cy="1289050"/>
            <a:chOff x="4286250" y="2571750"/>
            <a:chExt cx="857250" cy="1289050"/>
          </a:xfrm>
          <a:solidFill>
            <a:schemeClr val="accent2"/>
          </a:solidFill>
          <a:effectLst>
            <a:glow rad="139700">
              <a:schemeClr val="accent6">
                <a:satMod val="175000"/>
                <a:alpha val="40000"/>
              </a:schemeClr>
            </a:glow>
          </a:effectLst>
        </p:grpSpPr>
        <p:sp>
          <p:nvSpPr>
            <p:cNvPr id="35" name="Oval 34"/>
            <p:cNvSpPr>
              <a:spLocks noChangeArrowheads="1"/>
            </p:cNvSpPr>
            <p:nvPr/>
          </p:nvSpPr>
          <p:spPr bwMode="auto">
            <a:xfrm>
              <a:off x="4286250" y="2571750"/>
              <a:ext cx="857250" cy="785813"/>
            </a:xfrm>
            <a:prstGeom prst="ellipse">
              <a:avLst/>
            </a:prstGeom>
            <a:grpFill/>
            <a:ln w="25400" algn="ctr">
              <a:solidFill>
                <a:schemeClr val="accent2"/>
              </a:solidFill>
              <a:round/>
              <a:headEnd/>
              <a:tailEnd/>
            </a:ln>
          </p:spPr>
          <p:txBody>
            <a:bodyPr/>
            <a:lstStyle/>
            <a:p>
              <a:pPr marL="342900" indent="-342900">
                <a:defRPr/>
              </a:pPr>
              <a:endParaRPr lang="en-US">
                <a:latin typeface="Calibri" panose="020F0502020204030204" pitchFamily="34" charset="0"/>
              </a:endParaRPr>
            </a:p>
          </p:txBody>
        </p:sp>
        <p:sp>
          <p:nvSpPr>
            <p:cNvPr id="36" name="Down Arrow 35"/>
            <p:cNvSpPr>
              <a:spLocks noChangeArrowheads="1"/>
            </p:cNvSpPr>
            <p:nvPr/>
          </p:nvSpPr>
          <p:spPr bwMode="auto">
            <a:xfrm>
              <a:off x="4446983" y="3284538"/>
              <a:ext cx="535785" cy="576262"/>
            </a:xfrm>
            <a:prstGeom prst="downArrow">
              <a:avLst>
                <a:gd name="adj1" fmla="val 50000"/>
                <a:gd name="adj2" fmla="val 57617"/>
              </a:avLst>
            </a:prstGeom>
            <a:grpFill/>
            <a:ln w="25400" algn="ctr">
              <a:solidFill>
                <a:schemeClr val="accent2"/>
              </a:solidFill>
              <a:miter lim="800000"/>
              <a:headEnd/>
              <a:tailEnd/>
            </a:ln>
          </p:spPr>
          <p:txBody>
            <a:bodyPr/>
            <a:lstStyle/>
            <a:p>
              <a:pPr marL="342900" indent="-342900">
                <a:defRPr/>
              </a:pPr>
              <a:endParaRPr lang="en-US">
                <a:latin typeface="Calibri" panose="020F0502020204030204" pitchFamily="34" charset="0"/>
              </a:endParaRPr>
            </a:p>
          </p:txBody>
        </p:sp>
      </p:grpSp>
      <p:sp>
        <p:nvSpPr>
          <p:cNvPr id="37" name="Smiley Face 36"/>
          <p:cNvSpPr/>
          <p:nvPr/>
        </p:nvSpPr>
        <p:spPr bwMode="auto">
          <a:xfrm>
            <a:off x="1857375" y="3357563"/>
            <a:ext cx="428625" cy="428625"/>
          </a:xfrm>
          <a:prstGeom prst="smileyFac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342900" indent="-342900">
              <a:defRPr/>
            </a:pPr>
            <a:endParaRPr lang="en-US">
              <a:solidFill>
                <a:schemeClr val="tx1"/>
              </a:solidFill>
              <a:latin typeface="Calibri" panose="020F0502020204030204" pitchFamily="34" charset="0"/>
            </a:endParaRPr>
          </a:p>
        </p:txBody>
      </p:sp>
      <p:sp>
        <p:nvSpPr>
          <p:cNvPr id="39" name="Smiley Face 38"/>
          <p:cNvSpPr/>
          <p:nvPr/>
        </p:nvSpPr>
        <p:spPr bwMode="auto">
          <a:xfrm>
            <a:off x="2000250" y="3500438"/>
            <a:ext cx="428625" cy="428625"/>
          </a:xfrm>
          <a:prstGeom prst="smileyFac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342900" indent="-342900">
              <a:defRPr/>
            </a:pPr>
            <a:endParaRPr lang="en-US">
              <a:solidFill>
                <a:schemeClr val="tx1"/>
              </a:solidFill>
              <a:latin typeface="Calibri" panose="020F0502020204030204" pitchFamily="34" charset="0"/>
            </a:endParaRPr>
          </a:p>
        </p:txBody>
      </p:sp>
      <p:sp>
        <p:nvSpPr>
          <p:cNvPr id="40" name="Smiley Face 39"/>
          <p:cNvSpPr/>
          <p:nvPr/>
        </p:nvSpPr>
        <p:spPr bwMode="auto">
          <a:xfrm>
            <a:off x="2143125" y="3643313"/>
            <a:ext cx="428625" cy="428625"/>
          </a:xfrm>
          <a:prstGeom prst="smileyFac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342900" indent="-342900">
              <a:defRPr/>
            </a:pPr>
            <a:endParaRPr lang="en-US">
              <a:solidFill>
                <a:schemeClr val="tx1"/>
              </a:solidFill>
              <a:latin typeface="Calibri" panose="020F0502020204030204" pitchFamily="34" charset="0"/>
            </a:endParaRPr>
          </a:p>
        </p:txBody>
      </p:sp>
      <p:sp>
        <p:nvSpPr>
          <p:cNvPr id="41" name="Smiley Face 40"/>
          <p:cNvSpPr/>
          <p:nvPr/>
        </p:nvSpPr>
        <p:spPr bwMode="auto">
          <a:xfrm>
            <a:off x="2286000" y="3795713"/>
            <a:ext cx="428625" cy="428625"/>
          </a:xfrm>
          <a:prstGeom prst="smileyFac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342900" indent="-342900">
              <a:defRPr/>
            </a:pPr>
            <a:endParaRPr lang="en-US">
              <a:solidFill>
                <a:schemeClr val="tx1"/>
              </a:solidFill>
              <a:latin typeface="Calibri" panose="020F0502020204030204" pitchFamily="34" charset="0"/>
            </a:endParaRPr>
          </a:p>
        </p:txBody>
      </p:sp>
      <p:sp>
        <p:nvSpPr>
          <p:cNvPr id="42" name="Smiley Face 41"/>
          <p:cNvSpPr/>
          <p:nvPr/>
        </p:nvSpPr>
        <p:spPr bwMode="auto">
          <a:xfrm>
            <a:off x="2428875" y="3929063"/>
            <a:ext cx="428625" cy="428625"/>
          </a:xfrm>
          <a:prstGeom prst="smileyFac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342900" indent="-342900">
              <a:defRPr/>
            </a:pPr>
            <a:endParaRPr lang="en-US">
              <a:solidFill>
                <a:schemeClr val="tx1"/>
              </a:solidFill>
              <a:latin typeface="Calibri" panose="020F0502020204030204" pitchFamily="34" charset="0"/>
            </a:endParaRPr>
          </a:p>
        </p:txBody>
      </p:sp>
      <p:sp>
        <p:nvSpPr>
          <p:cNvPr id="43" name="Left Arrow 42"/>
          <p:cNvSpPr/>
          <p:nvPr/>
        </p:nvSpPr>
        <p:spPr bwMode="auto">
          <a:xfrm>
            <a:off x="2857488" y="4071942"/>
            <a:ext cx="500066" cy="357190"/>
          </a:xfrm>
          <a:prstGeom prst="lef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a:lstStyle/>
          <a:p>
            <a:pPr marL="342900" indent="-342900">
              <a:defRPr/>
            </a:pPr>
            <a:endParaRPr lang="en-US">
              <a:solidFill>
                <a:schemeClr val="tx1"/>
              </a:solidFill>
              <a:latin typeface="Calibri" panose="020F0502020204030204" pitchFamily="34" charset="0"/>
            </a:endParaRPr>
          </a:p>
        </p:txBody>
      </p:sp>
    </p:spTree>
    <p:extLst>
      <p:ext uri="{BB962C8B-B14F-4D97-AF65-F5344CB8AC3E}">
        <p14:creationId xmlns:p14="http://schemas.microsoft.com/office/powerpoint/2010/main" val="146550882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latin typeface="Calibri" panose="020F0502020204030204" pitchFamily="34" charset="0"/>
              </a:rPr>
              <a:t>Virtual Service Desk</a:t>
            </a:r>
            <a:endParaRPr lang="en-US" dirty="0">
              <a:latin typeface="Calibri" panose="020F0502020204030204" pitchFamily="34" charset="0"/>
            </a:endParaRPr>
          </a:p>
        </p:txBody>
      </p:sp>
      <p:pic>
        <p:nvPicPr>
          <p:cNvPr id="16387" name="Picture 3"/>
          <p:cNvPicPr>
            <a:picLocks noChangeAspect="1" noChangeArrowheads="1"/>
          </p:cNvPicPr>
          <p:nvPr/>
        </p:nvPicPr>
        <p:blipFill>
          <a:blip r:embed="rId3" cstate="print"/>
          <a:srcRect/>
          <a:stretch>
            <a:fillRect/>
          </a:stretch>
        </p:blipFill>
        <p:spPr bwMode="auto">
          <a:xfrm>
            <a:off x="1643063" y="1632525"/>
            <a:ext cx="5586412" cy="4727575"/>
          </a:xfrm>
          <a:prstGeom prst="rect">
            <a:avLst/>
          </a:prstGeom>
          <a:noFill/>
          <a:ln w="9525" algn="ctr">
            <a:noFill/>
            <a:miter lim="800000"/>
            <a:headEnd/>
            <a:tailEnd/>
          </a:ln>
        </p:spPr>
      </p:pic>
    </p:spTree>
    <p:extLst>
      <p:ext uri="{BB962C8B-B14F-4D97-AF65-F5344CB8AC3E}">
        <p14:creationId xmlns:p14="http://schemas.microsoft.com/office/powerpoint/2010/main" val="41940761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3800" dirty="0" smtClean="0">
                <a:latin typeface="Calibri" panose="020F0502020204030204" pitchFamily="34" charset="0"/>
              </a:rPr>
              <a:t>Considerations when setting up a Service Desk</a:t>
            </a:r>
          </a:p>
        </p:txBody>
      </p:sp>
      <p:sp>
        <p:nvSpPr>
          <p:cNvPr id="3" name="Content Placeholder 2"/>
          <p:cNvSpPr>
            <a:spLocks noGrp="1"/>
          </p:cNvSpPr>
          <p:nvPr>
            <p:ph idx="1"/>
          </p:nvPr>
        </p:nvSpPr>
        <p:spPr/>
        <p:txBody>
          <a:bodyPr/>
          <a:lstStyle/>
          <a:p>
            <a:pPr>
              <a:defRPr/>
            </a:pPr>
            <a:r>
              <a:rPr lang="en-US" sz="2200" dirty="0" smtClean="0">
                <a:latin typeface="Calibri" panose="020F0502020204030204" pitchFamily="34" charset="0"/>
              </a:rPr>
              <a:t>Business objectives &amp; deliverables</a:t>
            </a:r>
          </a:p>
          <a:p>
            <a:pPr>
              <a:defRPr/>
            </a:pPr>
            <a:r>
              <a:rPr lang="en-US" sz="2200" dirty="0" smtClean="0">
                <a:latin typeface="Calibri" panose="020F0502020204030204" pitchFamily="34" charset="0"/>
              </a:rPr>
              <a:t>Maturity &amp; skill level of support staff &amp; Customers </a:t>
            </a:r>
          </a:p>
          <a:p>
            <a:pPr>
              <a:defRPr/>
            </a:pPr>
            <a:r>
              <a:rPr lang="en-US" sz="2200" dirty="0" smtClean="0">
                <a:latin typeface="Calibri" panose="020F0502020204030204" pitchFamily="34" charset="0"/>
              </a:rPr>
              <a:t>Number of 1</a:t>
            </a:r>
            <a:r>
              <a:rPr lang="en-US" sz="2200" baseline="30000" dirty="0" smtClean="0">
                <a:latin typeface="Calibri" panose="020F0502020204030204" pitchFamily="34" charset="0"/>
              </a:rPr>
              <a:t>st</a:t>
            </a:r>
            <a:r>
              <a:rPr lang="en-US" sz="2200" dirty="0" smtClean="0">
                <a:latin typeface="Calibri" panose="020F0502020204030204" pitchFamily="34" charset="0"/>
              </a:rPr>
              <a:t> &amp; 2</a:t>
            </a:r>
            <a:r>
              <a:rPr lang="en-US" sz="2200" baseline="30000" dirty="0" smtClean="0">
                <a:latin typeface="Calibri" panose="020F0502020204030204" pitchFamily="34" charset="0"/>
              </a:rPr>
              <a:t>nd</a:t>
            </a:r>
            <a:r>
              <a:rPr lang="en-US" sz="2200" dirty="0" smtClean="0">
                <a:latin typeface="Calibri" panose="020F0502020204030204" pitchFamily="34" charset="0"/>
              </a:rPr>
              <a:t> level support staff</a:t>
            </a:r>
          </a:p>
          <a:p>
            <a:pPr>
              <a:defRPr/>
            </a:pPr>
            <a:r>
              <a:rPr lang="en-US" sz="2200" dirty="0" smtClean="0">
                <a:latin typeface="Calibri" panose="020F0502020204030204" pitchFamily="34" charset="0"/>
              </a:rPr>
              <a:t>Budget, Costing &amp; Charging</a:t>
            </a:r>
          </a:p>
          <a:p>
            <a:pPr>
              <a:defRPr/>
            </a:pPr>
            <a:r>
              <a:rPr lang="en-US" sz="2200" dirty="0" smtClean="0">
                <a:latin typeface="Calibri" panose="020F0502020204030204" pitchFamily="34" charset="0"/>
              </a:rPr>
              <a:t>Organizational structure</a:t>
            </a:r>
          </a:p>
          <a:p>
            <a:pPr>
              <a:defRPr/>
            </a:pPr>
            <a:r>
              <a:rPr lang="en-US" sz="2200" dirty="0" smtClean="0">
                <a:latin typeface="Calibri" panose="020F0502020204030204" pitchFamily="34" charset="0"/>
              </a:rPr>
              <a:t>Range number &amp; types of applications to be supported</a:t>
            </a:r>
          </a:p>
          <a:p>
            <a:pPr>
              <a:defRPr/>
            </a:pPr>
            <a:r>
              <a:rPr lang="en-US" sz="2200" dirty="0" smtClean="0">
                <a:latin typeface="Calibri" panose="020F0502020204030204" pitchFamily="34" charset="0"/>
              </a:rPr>
              <a:t>Network infrastructure &amp; technologies</a:t>
            </a:r>
          </a:p>
          <a:p>
            <a:pPr>
              <a:defRPr/>
            </a:pPr>
            <a:r>
              <a:rPr lang="en-US" sz="2200" dirty="0" smtClean="0">
                <a:latin typeface="Calibri" panose="020F0502020204030204" pitchFamily="34" charset="0"/>
              </a:rPr>
              <a:t>Current call volumes</a:t>
            </a:r>
          </a:p>
          <a:p>
            <a:pPr>
              <a:defRPr/>
            </a:pPr>
            <a:r>
              <a:rPr lang="en-US" sz="2200" dirty="0" smtClean="0">
                <a:latin typeface="Calibri" panose="020F0502020204030204" pitchFamily="34" charset="0"/>
              </a:rPr>
              <a:t>Global ‘follow the sun’ support</a:t>
            </a:r>
          </a:p>
          <a:p>
            <a:pPr>
              <a:buFontTx/>
              <a:buNone/>
              <a:defRPr/>
            </a:pPr>
            <a:endParaRPr lang="en-US" sz="2200" dirty="0" smtClean="0">
              <a:latin typeface="Calibri" panose="020F0502020204030204" pitchFamily="34" charset="0"/>
            </a:endParaRPr>
          </a:p>
          <a:p>
            <a:pPr>
              <a:defRPr/>
            </a:pPr>
            <a:endParaRPr lang="en-US" sz="2200" dirty="0" smtClean="0">
              <a:latin typeface="Calibri" panose="020F0502020204030204" pitchFamily="34" charset="0"/>
            </a:endParaRPr>
          </a:p>
        </p:txBody>
      </p:sp>
    </p:spTree>
    <p:extLst>
      <p:ext uri="{BB962C8B-B14F-4D97-AF65-F5344CB8AC3E}">
        <p14:creationId xmlns:p14="http://schemas.microsoft.com/office/powerpoint/2010/main" val="37100146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Service Desk Staff Needs</a:t>
            </a:r>
            <a:endParaRPr lang="id-ID" dirty="0">
              <a:latin typeface="Calibri" panose="020F050202020403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9825277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133985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Technical Management </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id-ID" dirty="0" smtClean="0">
                <a:latin typeface="Calibri" panose="020F0502020204030204" pitchFamily="34" charset="0"/>
              </a:rPr>
              <a:t>P</a:t>
            </a:r>
            <a:r>
              <a:rPr lang="en-US" dirty="0" err="1" smtClean="0">
                <a:latin typeface="Calibri" panose="020F0502020204030204" pitchFamily="34" charset="0"/>
              </a:rPr>
              <a:t>rovides</a:t>
            </a:r>
            <a:r>
              <a:rPr lang="en-US" dirty="0" smtClean="0">
                <a:latin typeface="Calibri" panose="020F0502020204030204" pitchFamily="34" charset="0"/>
              </a:rPr>
              <a:t> detailed technical skills and resources</a:t>
            </a:r>
            <a:r>
              <a:rPr lang="id-ID" dirty="0" smtClean="0">
                <a:latin typeface="Calibri" panose="020F0502020204030204" pitchFamily="34" charset="0"/>
              </a:rPr>
              <a:t> </a:t>
            </a:r>
            <a:r>
              <a:rPr lang="en-US" dirty="0" smtClean="0">
                <a:latin typeface="Calibri" panose="020F0502020204030204" pitchFamily="34" charset="0"/>
              </a:rPr>
              <a:t>needed to support the ongoing </a:t>
            </a:r>
            <a:r>
              <a:rPr lang="en-US" dirty="0" smtClean="0">
                <a:solidFill>
                  <a:schemeClr val="tx2">
                    <a:lumMod val="60000"/>
                    <a:lumOff val="40000"/>
                  </a:schemeClr>
                </a:solidFill>
                <a:latin typeface="Calibri" panose="020F0502020204030204" pitchFamily="34" charset="0"/>
              </a:rPr>
              <a:t>operation</a:t>
            </a:r>
            <a:r>
              <a:rPr lang="en-US" dirty="0" smtClean="0">
                <a:latin typeface="Calibri" panose="020F0502020204030204" pitchFamily="34" charset="0"/>
              </a:rPr>
              <a:t> of the </a:t>
            </a:r>
            <a:r>
              <a:rPr lang="en-US" dirty="0" smtClean="0">
                <a:solidFill>
                  <a:schemeClr val="tx2">
                    <a:lumMod val="60000"/>
                    <a:lumOff val="40000"/>
                  </a:schemeClr>
                </a:solidFill>
                <a:latin typeface="Calibri" panose="020F0502020204030204" pitchFamily="34" charset="0"/>
              </a:rPr>
              <a:t>IT Infrastructure</a:t>
            </a:r>
            <a:r>
              <a:rPr lang="en-US" dirty="0" smtClean="0">
                <a:latin typeface="Calibri" panose="020F0502020204030204" pitchFamily="34" charset="0"/>
              </a:rPr>
              <a:t> </a:t>
            </a:r>
            <a:endParaRPr lang="id-ID" dirty="0" smtClean="0">
              <a:latin typeface="Calibri" panose="020F0502020204030204" pitchFamily="34" charset="0"/>
            </a:endParaRPr>
          </a:p>
          <a:p>
            <a:r>
              <a:rPr lang="en-US" dirty="0" smtClean="0">
                <a:latin typeface="Calibri" panose="020F0502020204030204" pitchFamily="34" charset="0"/>
              </a:rPr>
              <a:t>Technical</a:t>
            </a:r>
            <a:r>
              <a:rPr lang="id-ID" dirty="0" smtClean="0">
                <a:latin typeface="Calibri" panose="020F0502020204030204" pitchFamily="34" charset="0"/>
              </a:rPr>
              <a:t> </a:t>
            </a:r>
            <a:r>
              <a:rPr lang="en-US" dirty="0" smtClean="0">
                <a:latin typeface="Calibri" panose="020F0502020204030204" pitchFamily="34" charset="0"/>
              </a:rPr>
              <a:t>Management also plays an important role in the </a:t>
            </a:r>
            <a:r>
              <a:rPr lang="en-US" dirty="0" smtClean="0">
                <a:solidFill>
                  <a:schemeClr val="tx2">
                    <a:lumMod val="60000"/>
                    <a:lumOff val="40000"/>
                  </a:schemeClr>
                </a:solidFill>
                <a:latin typeface="Calibri" panose="020F0502020204030204" pitchFamily="34" charset="0"/>
              </a:rPr>
              <a:t>design</a:t>
            </a:r>
            <a:r>
              <a:rPr lang="en-US" dirty="0" smtClean="0">
                <a:latin typeface="Calibri" panose="020F0502020204030204" pitchFamily="34" charset="0"/>
              </a:rPr>
              <a:t>, </a:t>
            </a:r>
            <a:r>
              <a:rPr lang="en-US" dirty="0" smtClean="0">
                <a:solidFill>
                  <a:schemeClr val="tx2">
                    <a:lumMod val="60000"/>
                    <a:lumOff val="40000"/>
                  </a:schemeClr>
                </a:solidFill>
                <a:latin typeface="Calibri" panose="020F0502020204030204" pitchFamily="34" charset="0"/>
              </a:rPr>
              <a:t>testing</a:t>
            </a:r>
            <a:r>
              <a:rPr lang="en-US" dirty="0" smtClean="0">
                <a:latin typeface="Calibri" panose="020F0502020204030204" pitchFamily="34" charset="0"/>
              </a:rPr>
              <a:t>, </a:t>
            </a:r>
            <a:r>
              <a:rPr lang="en-US" dirty="0" smtClean="0">
                <a:solidFill>
                  <a:schemeClr val="tx2">
                    <a:lumMod val="60000"/>
                    <a:lumOff val="40000"/>
                  </a:schemeClr>
                </a:solidFill>
                <a:latin typeface="Calibri" panose="020F0502020204030204" pitchFamily="34" charset="0"/>
              </a:rPr>
              <a:t>release</a:t>
            </a:r>
            <a:r>
              <a:rPr lang="id-ID" dirty="0" smtClean="0">
                <a:latin typeface="Calibri" panose="020F0502020204030204" pitchFamily="34" charset="0"/>
              </a:rPr>
              <a:t> </a:t>
            </a:r>
            <a:r>
              <a:rPr lang="en-US" dirty="0" smtClean="0">
                <a:latin typeface="Calibri" panose="020F0502020204030204" pitchFamily="34" charset="0"/>
              </a:rPr>
              <a:t>and </a:t>
            </a:r>
            <a:r>
              <a:rPr lang="en-US" dirty="0" smtClean="0">
                <a:solidFill>
                  <a:schemeClr val="tx2">
                    <a:lumMod val="60000"/>
                    <a:lumOff val="40000"/>
                  </a:schemeClr>
                </a:solidFill>
                <a:latin typeface="Calibri" panose="020F0502020204030204" pitchFamily="34" charset="0"/>
              </a:rPr>
              <a:t>improvement</a:t>
            </a:r>
            <a:r>
              <a:rPr lang="en-US" dirty="0" smtClean="0">
                <a:latin typeface="Calibri" panose="020F0502020204030204" pitchFamily="34" charset="0"/>
              </a:rPr>
              <a:t> of IT services</a:t>
            </a:r>
            <a:endParaRPr lang="id-ID" dirty="0">
              <a:latin typeface="Calibri" panose="020F0502020204030204" pitchFamily="34" charset="0"/>
            </a:endParaRPr>
          </a:p>
        </p:txBody>
      </p:sp>
    </p:spTree>
    <p:extLst>
      <p:ext uri="{BB962C8B-B14F-4D97-AF65-F5344CB8AC3E}">
        <p14:creationId xmlns:p14="http://schemas.microsoft.com/office/powerpoint/2010/main" val="37674049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Technical Management’s Role</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775629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15537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Typical TM’s Team/Department</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600" b="1" dirty="0" smtClean="0">
                <a:latin typeface="Calibri" panose="020F0502020204030204" pitchFamily="34" charset="0"/>
              </a:rPr>
              <a:t>Server team </a:t>
            </a:r>
            <a:r>
              <a:rPr lang="en-US" sz="1600" dirty="0" smtClean="0">
                <a:latin typeface="Calibri" panose="020F0502020204030204" pitchFamily="34" charset="0"/>
              </a:rPr>
              <a:t>– often split again by technology types (e.g.</a:t>
            </a:r>
            <a:r>
              <a:rPr lang="id-ID" sz="1600" dirty="0" smtClean="0">
                <a:latin typeface="Calibri" panose="020F0502020204030204" pitchFamily="34" charset="0"/>
              </a:rPr>
              <a:t> </a:t>
            </a:r>
            <a:r>
              <a:rPr lang="en-US" sz="1600" dirty="0" smtClean="0">
                <a:latin typeface="Calibri" panose="020F0502020204030204" pitchFamily="34" charset="0"/>
              </a:rPr>
              <a:t>Unix server, Wintel server)</a:t>
            </a:r>
          </a:p>
          <a:p>
            <a:r>
              <a:rPr lang="en-US" sz="1600" b="1" dirty="0" smtClean="0">
                <a:latin typeface="Calibri" panose="020F0502020204030204" pitchFamily="34" charset="0"/>
              </a:rPr>
              <a:t>Storage team</a:t>
            </a:r>
            <a:r>
              <a:rPr lang="en-US" sz="1600" dirty="0" smtClean="0">
                <a:latin typeface="Calibri" panose="020F0502020204030204" pitchFamily="34" charset="0"/>
              </a:rPr>
              <a:t>, responsible for the management of all data</a:t>
            </a:r>
            <a:r>
              <a:rPr lang="id-ID" sz="1600" dirty="0" smtClean="0">
                <a:latin typeface="Calibri" panose="020F0502020204030204" pitchFamily="34" charset="0"/>
              </a:rPr>
              <a:t> </a:t>
            </a:r>
            <a:r>
              <a:rPr lang="en-US" sz="1600" dirty="0" smtClean="0">
                <a:latin typeface="Calibri" panose="020F0502020204030204" pitchFamily="34" charset="0"/>
              </a:rPr>
              <a:t>storage devices and media</a:t>
            </a:r>
          </a:p>
          <a:p>
            <a:r>
              <a:rPr lang="en-US" sz="1600" b="1" dirty="0" smtClean="0">
                <a:latin typeface="Calibri" panose="020F0502020204030204" pitchFamily="34" charset="0"/>
              </a:rPr>
              <a:t>Network Support team</a:t>
            </a:r>
            <a:r>
              <a:rPr lang="en-US" sz="1600" dirty="0" smtClean="0">
                <a:latin typeface="Calibri" panose="020F0502020204030204" pitchFamily="34" charset="0"/>
              </a:rPr>
              <a:t>, looking after the organization’s</a:t>
            </a:r>
            <a:r>
              <a:rPr lang="id-ID" sz="1600" dirty="0" smtClean="0">
                <a:latin typeface="Calibri" panose="020F0502020204030204" pitchFamily="34" charset="0"/>
              </a:rPr>
              <a:t> </a:t>
            </a:r>
            <a:r>
              <a:rPr lang="en-US" sz="1600" dirty="0" smtClean="0">
                <a:latin typeface="Calibri" panose="020F0502020204030204" pitchFamily="34" charset="0"/>
              </a:rPr>
              <a:t>internal WANs/LANs and managing any external network suppliers</a:t>
            </a:r>
          </a:p>
          <a:p>
            <a:r>
              <a:rPr lang="id-ID" sz="1600" b="1" dirty="0" smtClean="0">
                <a:latin typeface="Calibri" panose="020F0502020204030204" pitchFamily="34" charset="0"/>
              </a:rPr>
              <a:t>D</a:t>
            </a:r>
            <a:r>
              <a:rPr lang="en-US" sz="1600" b="1" dirty="0" err="1" smtClean="0">
                <a:latin typeface="Calibri" panose="020F0502020204030204" pitchFamily="34" charset="0"/>
              </a:rPr>
              <a:t>esktop</a:t>
            </a:r>
            <a:r>
              <a:rPr lang="en-US" sz="1600" b="1" dirty="0" smtClean="0">
                <a:latin typeface="Calibri" panose="020F0502020204030204" pitchFamily="34" charset="0"/>
              </a:rPr>
              <a:t> team</a:t>
            </a:r>
            <a:r>
              <a:rPr lang="en-US" sz="1600" dirty="0" smtClean="0">
                <a:latin typeface="Calibri" panose="020F0502020204030204" pitchFamily="34" charset="0"/>
              </a:rPr>
              <a:t>, responsible for all installed desktop</a:t>
            </a:r>
            <a:r>
              <a:rPr lang="id-ID" sz="1600" dirty="0" smtClean="0">
                <a:latin typeface="Calibri" panose="020F0502020204030204" pitchFamily="34" charset="0"/>
              </a:rPr>
              <a:t> </a:t>
            </a:r>
            <a:r>
              <a:rPr lang="en-US" sz="1600" dirty="0" smtClean="0">
                <a:latin typeface="Calibri" panose="020F0502020204030204" pitchFamily="34" charset="0"/>
              </a:rPr>
              <a:t>equipment</a:t>
            </a:r>
          </a:p>
          <a:p>
            <a:r>
              <a:rPr lang="en-US" sz="1600" b="1" dirty="0" smtClean="0">
                <a:latin typeface="Calibri" panose="020F0502020204030204" pitchFamily="34" charset="0"/>
              </a:rPr>
              <a:t>Database team</a:t>
            </a:r>
            <a:r>
              <a:rPr lang="en-US" sz="1600" dirty="0" smtClean="0">
                <a:latin typeface="Calibri" panose="020F0502020204030204" pitchFamily="34" charset="0"/>
              </a:rPr>
              <a:t>, responsible for the creation, maintenance</a:t>
            </a:r>
            <a:r>
              <a:rPr lang="id-ID" sz="1600" dirty="0" smtClean="0">
                <a:latin typeface="Calibri" panose="020F0502020204030204" pitchFamily="34" charset="0"/>
              </a:rPr>
              <a:t> </a:t>
            </a:r>
            <a:r>
              <a:rPr lang="en-US" sz="1600" dirty="0" smtClean="0">
                <a:latin typeface="Calibri" panose="020F0502020204030204" pitchFamily="34" charset="0"/>
              </a:rPr>
              <a:t>and support of the organization’s databases</a:t>
            </a:r>
          </a:p>
          <a:p>
            <a:r>
              <a:rPr lang="en-US" sz="1600" b="1" dirty="0" smtClean="0">
                <a:latin typeface="Calibri" panose="020F0502020204030204" pitchFamily="34" charset="0"/>
              </a:rPr>
              <a:t>Middleware team</a:t>
            </a:r>
            <a:r>
              <a:rPr lang="en-US" sz="1600" dirty="0" smtClean="0">
                <a:latin typeface="Calibri" panose="020F0502020204030204" pitchFamily="34" charset="0"/>
              </a:rPr>
              <a:t>, responsible for the integration, testing</a:t>
            </a:r>
            <a:r>
              <a:rPr lang="id-ID" sz="1600" dirty="0" smtClean="0">
                <a:latin typeface="Calibri" panose="020F0502020204030204" pitchFamily="34" charset="0"/>
              </a:rPr>
              <a:t> </a:t>
            </a:r>
            <a:r>
              <a:rPr lang="en-US" sz="1600" dirty="0" smtClean="0">
                <a:latin typeface="Calibri" panose="020F0502020204030204" pitchFamily="34" charset="0"/>
              </a:rPr>
              <a:t>and maintenance of all middleware in use in the organization</a:t>
            </a:r>
          </a:p>
          <a:p>
            <a:r>
              <a:rPr lang="en-US" sz="1600" b="1" dirty="0" smtClean="0">
                <a:latin typeface="Calibri" panose="020F0502020204030204" pitchFamily="34" charset="0"/>
              </a:rPr>
              <a:t>Directory Services team</a:t>
            </a:r>
            <a:r>
              <a:rPr lang="en-US" sz="1600" dirty="0" smtClean="0">
                <a:latin typeface="Calibri" panose="020F0502020204030204" pitchFamily="34" charset="0"/>
              </a:rPr>
              <a:t>, responsible for maintaining</a:t>
            </a:r>
            <a:r>
              <a:rPr lang="id-ID" sz="1600" dirty="0" smtClean="0">
                <a:latin typeface="Calibri" panose="020F0502020204030204" pitchFamily="34" charset="0"/>
              </a:rPr>
              <a:t> </a:t>
            </a:r>
            <a:r>
              <a:rPr lang="en-US" sz="1600" dirty="0" smtClean="0">
                <a:latin typeface="Calibri" panose="020F0502020204030204" pitchFamily="34" charset="0"/>
              </a:rPr>
              <a:t>access and rights to service elements in the infrastructure</a:t>
            </a:r>
          </a:p>
          <a:p>
            <a:r>
              <a:rPr lang="en-US" sz="1600" b="1" dirty="0" smtClean="0">
                <a:latin typeface="Calibri" panose="020F0502020204030204" pitchFamily="34" charset="0"/>
              </a:rPr>
              <a:t>Internet or Web team</a:t>
            </a:r>
            <a:r>
              <a:rPr lang="en-US" sz="1600" dirty="0" smtClean="0">
                <a:latin typeface="Calibri" panose="020F0502020204030204" pitchFamily="34" charset="0"/>
              </a:rPr>
              <a:t>, responsible for managing the</a:t>
            </a:r>
            <a:r>
              <a:rPr lang="id-ID" sz="1600" dirty="0" smtClean="0">
                <a:latin typeface="Calibri" panose="020F0502020204030204" pitchFamily="34" charset="0"/>
              </a:rPr>
              <a:t> </a:t>
            </a:r>
            <a:r>
              <a:rPr lang="en-US" sz="1600" dirty="0" smtClean="0">
                <a:latin typeface="Calibri" panose="020F0502020204030204" pitchFamily="34" charset="0"/>
              </a:rPr>
              <a:t>availability and security of access to servers and content by external</a:t>
            </a:r>
            <a:r>
              <a:rPr lang="id-ID" sz="1600" dirty="0" smtClean="0">
                <a:latin typeface="Calibri" panose="020F0502020204030204" pitchFamily="34" charset="0"/>
              </a:rPr>
              <a:t> </a:t>
            </a:r>
            <a:r>
              <a:rPr lang="en-US" sz="1600" dirty="0" smtClean="0">
                <a:latin typeface="Calibri" panose="020F0502020204030204" pitchFamily="34" charset="0"/>
              </a:rPr>
              <a:t>customers, users and partners</a:t>
            </a:r>
          </a:p>
          <a:p>
            <a:r>
              <a:rPr lang="en-US" sz="1600" b="1" dirty="0" smtClean="0">
                <a:latin typeface="Calibri" panose="020F0502020204030204" pitchFamily="34" charset="0"/>
              </a:rPr>
              <a:t>Messaging team</a:t>
            </a:r>
            <a:r>
              <a:rPr lang="en-US" sz="1600" dirty="0" smtClean="0">
                <a:latin typeface="Calibri" panose="020F0502020204030204" pitchFamily="34" charset="0"/>
              </a:rPr>
              <a:t>, responsible for e-mail services</a:t>
            </a:r>
          </a:p>
          <a:p>
            <a:r>
              <a:rPr lang="en-US" sz="1600" b="1" dirty="0" smtClean="0">
                <a:latin typeface="Calibri" panose="020F0502020204030204" pitchFamily="34" charset="0"/>
              </a:rPr>
              <a:t>IP-based Telephony team </a:t>
            </a:r>
            <a:r>
              <a:rPr lang="en-US" sz="1600" dirty="0" smtClean="0">
                <a:latin typeface="Calibri" panose="020F0502020204030204" pitchFamily="34" charset="0"/>
              </a:rPr>
              <a:t>(e.g. VoIP).</a:t>
            </a:r>
            <a:endParaRPr lang="id-ID" sz="1600" dirty="0">
              <a:latin typeface="Calibri" panose="020F0502020204030204" pitchFamily="34" charset="0"/>
            </a:endParaRPr>
          </a:p>
        </p:txBody>
      </p:sp>
    </p:spTree>
    <p:extLst>
      <p:ext uri="{BB962C8B-B14F-4D97-AF65-F5344CB8AC3E}">
        <p14:creationId xmlns:p14="http://schemas.microsoft.com/office/powerpoint/2010/main" val="11326894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IT Operation Management</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id-ID" dirty="0" smtClean="0">
                <a:latin typeface="Calibri" panose="020F0502020204030204" pitchFamily="34" charset="0"/>
              </a:rPr>
              <a:t>R</a:t>
            </a:r>
            <a:r>
              <a:rPr lang="en-US" dirty="0" err="1" smtClean="0">
                <a:latin typeface="Calibri" panose="020F0502020204030204" pitchFamily="34" charset="0"/>
              </a:rPr>
              <a:t>esponsible</a:t>
            </a:r>
            <a:r>
              <a:rPr lang="en-US" dirty="0" smtClean="0">
                <a:latin typeface="Calibri" panose="020F0502020204030204" pitchFamily="34" charset="0"/>
              </a:rPr>
              <a:t> for the daily</a:t>
            </a:r>
            <a:r>
              <a:rPr lang="id-ID" dirty="0" smtClean="0">
                <a:latin typeface="Calibri" panose="020F0502020204030204" pitchFamily="34" charset="0"/>
              </a:rPr>
              <a:t> </a:t>
            </a:r>
            <a:r>
              <a:rPr lang="en-US" dirty="0" smtClean="0">
                <a:latin typeface="Calibri" panose="020F0502020204030204" pitchFamily="34" charset="0"/>
              </a:rPr>
              <a:t>operational activities needed to manage the IT Infrastructure</a:t>
            </a:r>
            <a:endParaRPr lang="id-ID" dirty="0" smtClean="0">
              <a:latin typeface="Calibri" panose="020F0502020204030204" pitchFamily="34" charset="0"/>
            </a:endParaRPr>
          </a:p>
          <a:p>
            <a:r>
              <a:rPr lang="id-ID" dirty="0" smtClean="0">
                <a:latin typeface="Calibri" panose="020F0502020204030204" pitchFamily="34" charset="0"/>
              </a:rPr>
              <a:t>C</a:t>
            </a:r>
            <a:r>
              <a:rPr lang="en-US" dirty="0" smtClean="0">
                <a:latin typeface="Calibri" panose="020F0502020204030204" pitchFamily="34" charset="0"/>
              </a:rPr>
              <a:t>an be defined as the function</a:t>
            </a:r>
            <a:r>
              <a:rPr lang="id-ID" dirty="0" smtClean="0">
                <a:latin typeface="Calibri" panose="020F0502020204030204" pitchFamily="34" charset="0"/>
              </a:rPr>
              <a:t> </a:t>
            </a:r>
            <a:r>
              <a:rPr lang="en-US" dirty="0" smtClean="0">
                <a:latin typeface="Calibri" panose="020F0502020204030204" pitchFamily="34" charset="0"/>
              </a:rPr>
              <a:t>responsible for the </a:t>
            </a:r>
            <a:r>
              <a:rPr lang="en-US" dirty="0" smtClean="0">
                <a:solidFill>
                  <a:schemeClr val="tx2">
                    <a:lumMod val="60000"/>
                    <a:lumOff val="40000"/>
                  </a:schemeClr>
                </a:solidFill>
                <a:latin typeface="Calibri" panose="020F0502020204030204" pitchFamily="34" charset="0"/>
              </a:rPr>
              <a:t>ongoing management </a:t>
            </a:r>
            <a:r>
              <a:rPr lang="en-US" dirty="0" smtClean="0">
                <a:latin typeface="Calibri" panose="020F0502020204030204" pitchFamily="34" charset="0"/>
              </a:rPr>
              <a:t>and </a:t>
            </a:r>
            <a:r>
              <a:rPr lang="en-US" dirty="0" smtClean="0">
                <a:solidFill>
                  <a:schemeClr val="tx2">
                    <a:lumMod val="60000"/>
                    <a:lumOff val="40000"/>
                  </a:schemeClr>
                </a:solidFill>
                <a:latin typeface="Calibri" panose="020F0502020204030204" pitchFamily="34" charset="0"/>
              </a:rPr>
              <a:t>maintenance</a:t>
            </a:r>
            <a:r>
              <a:rPr lang="en-US" dirty="0" smtClean="0">
                <a:latin typeface="Calibri" panose="020F0502020204030204" pitchFamily="34" charset="0"/>
              </a:rPr>
              <a:t> of an organization’s</a:t>
            </a:r>
            <a:r>
              <a:rPr lang="id-ID" dirty="0" smtClean="0">
                <a:latin typeface="Calibri" panose="020F0502020204030204" pitchFamily="34" charset="0"/>
              </a:rPr>
              <a:t> </a:t>
            </a:r>
            <a:r>
              <a:rPr lang="en-US" dirty="0" smtClean="0">
                <a:solidFill>
                  <a:schemeClr val="tx2">
                    <a:lumMod val="60000"/>
                    <a:lumOff val="40000"/>
                  </a:schemeClr>
                </a:solidFill>
                <a:latin typeface="Calibri" panose="020F0502020204030204" pitchFamily="34" charset="0"/>
              </a:rPr>
              <a:t>IT Infrastructure </a:t>
            </a:r>
            <a:r>
              <a:rPr lang="en-US" dirty="0" smtClean="0">
                <a:latin typeface="Calibri" panose="020F0502020204030204" pitchFamily="34" charset="0"/>
              </a:rPr>
              <a:t>to ensure delivery of the agreed level of IT services to the</a:t>
            </a:r>
            <a:r>
              <a:rPr lang="id-ID" dirty="0" smtClean="0">
                <a:latin typeface="Calibri" panose="020F0502020204030204" pitchFamily="34" charset="0"/>
              </a:rPr>
              <a:t> </a:t>
            </a:r>
            <a:r>
              <a:rPr lang="en-US" dirty="0" smtClean="0">
                <a:latin typeface="Calibri" panose="020F0502020204030204" pitchFamily="34" charset="0"/>
              </a:rPr>
              <a:t>business</a:t>
            </a:r>
            <a:endParaRPr lang="id-ID" dirty="0">
              <a:latin typeface="Calibri" panose="020F0502020204030204" pitchFamily="34" charset="0"/>
            </a:endParaRPr>
          </a:p>
        </p:txBody>
      </p:sp>
    </p:spTree>
    <p:extLst>
      <p:ext uri="{BB962C8B-B14F-4D97-AF65-F5344CB8AC3E}">
        <p14:creationId xmlns:p14="http://schemas.microsoft.com/office/powerpoint/2010/main" val="259588661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IT Operation Management</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737267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2289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 inixindo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ixindo">
      <a:majorFont>
        <a:latin typeface="GE Inspira"/>
        <a:ea typeface=""/>
        <a:cs typeface=""/>
      </a:majorFont>
      <a:minorFont>
        <a:latin typeface="GE Inspi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inixindo theme.thmx</Template>
  <TotalTime>414</TotalTime>
  <Words>7835</Words>
  <Application>Microsoft Office PowerPoint</Application>
  <PresentationFormat>On-screen Show (4:3)</PresentationFormat>
  <Paragraphs>878</Paragraphs>
  <Slides>110</Slides>
  <Notes>32</Notes>
  <HiddenSlides>16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110</vt:i4>
      </vt:variant>
    </vt:vector>
  </HeadingPairs>
  <TitlesOfParts>
    <vt:vector size="114" baseType="lpstr">
      <vt:lpstr>Arial</vt:lpstr>
      <vt:lpstr>Calibri</vt:lpstr>
      <vt:lpstr>GE Inspira</vt:lpstr>
      <vt:lpstr>new inixindo theme</vt:lpstr>
      <vt:lpstr>Service Operation</vt:lpstr>
      <vt:lpstr>Agenda/Learning Objectives</vt:lpstr>
      <vt:lpstr>Agenda/Learning Objectives</vt:lpstr>
      <vt:lpstr>Agenda/Learning Objectives</vt:lpstr>
      <vt:lpstr>Goal </vt:lpstr>
      <vt:lpstr>Primary Goals, Objectives and Benefits</vt:lpstr>
      <vt:lpstr>Primary Goals &amp; Objectives</vt:lpstr>
      <vt:lpstr>Scope</vt:lpstr>
      <vt:lpstr>Key Principles &amp; Models</vt:lpstr>
      <vt:lpstr>Achieving Balance</vt:lpstr>
      <vt:lpstr>Internal View vs. External View</vt:lpstr>
      <vt:lpstr>Stability vs. Responsiveness</vt:lpstr>
      <vt:lpstr>Quality vs. Cost</vt:lpstr>
      <vt:lpstr>Reactive vs. Proactive</vt:lpstr>
      <vt:lpstr>Service Operation Procesesses</vt:lpstr>
      <vt:lpstr>Service Operation Process</vt:lpstr>
      <vt:lpstr>Impact, Urgency &amp; Priority</vt:lpstr>
      <vt:lpstr>Useful Definition</vt:lpstr>
      <vt:lpstr>Useful Definition</vt:lpstr>
      <vt:lpstr>Useful Definition</vt:lpstr>
      <vt:lpstr>Useful Definition</vt:lpstr>
      <vt:lpstr>Event Management</vt:lpstr>
      <vt:lpstr>Definition</vt:lpstr>
      <vt:lpstr>Objectives &amp; Purpose</vt:lpstr>
      <vt:lpstr>Types of Events</vt:lpstr>
      <vt:lpstr>PowerPoint Presentation</vt:lpstr>
      <vt:lpstr>The Process</vt:lpstr>
      <vt:lpstr>The Process</vt:lpstr>
      <vt:lpstr>Roles</vt:lpstr>
      <vt:lpstr>Roles</vt:lpstr>
      <vt:lpstr>Incident Management</vt:lpstr>
      <vt:lpstr>Goal</vt:lpstr>
      <vt:lpstr>Objectives &amp; Purpose</vt:lpstr>
      <vt:lpstr>Scope</vt:lpstr>
      <vt:lpstr>Definitions</vt:lpstr>
      <vt:lpstr>Incident Model</vt:lpstr>
      <vt:lpstr>Timescales</vt:lpstr>
      <vt:lpstr>The Process</vt:lpstr>
      <vt:lpstr>The Process</vt:lpstr>
      <vt:lpstr>The Process</vt:lpstr>
      <vt:lpstr>The Process</vt:lpstr>
      <vt:lpstr>Major Incidents</vt:lpstr>
      <vt:lpstr>Escalation</vt:lpstr>
      <vt:lpstr>Metrics</vt:lpstr>
      <vt:lpstr>Challenges</vt:lpstr>
      <vt:lpstr>Critical Success Factors</vt:lpstr>
      <vt:lpstr>Value to the Business </vt:lpstr>
      <vt:lpstr>Roles</vt:lpstr>
      <vt:lpstr>Roles</vt:lpstr>
      <vt:lpstr>Request Fulfillment</vt:lpstr>
      <vt:lpstr>Purpose, Goal, Objectives</vt:lpstr>
      <vt:lpstr>Basic Concepts</vt:lpstr>
      <vt:lpstr>Role</vt:lpstr>
      <vt:lpstr>Problem Management</vt:lpstr>
      <vt:lpstr>Goal</vt:lpstr>
      <vt:lpstr>Objectives &amp; Purpose</vt:lpstr>
      <vt:lpstr>Scope</vt:lpstr>
      <vt:lpstr>Definitions</vt:lpstr>
      <vt:lpstr>Problem Models</vt:lpstr>
      <vt:lpstr>Major Problem Review</vt:lpstr>
      <vt:lpstr>2 Major Processes of PM</vt:lpstr>
      <vt:lpstr>Reactive PM Processes</vt:lpstr>
      <vt:lpstr>Reactive PM Process</vt:lpstr>
      <vt:lpstr>Reactive PM Process</vt:lpstr>
      <vt:lpstr>Reactive PM Process</vt:lpstr>
      <vt:lpstr>Reactive PM Process</vt:lpstr>
      <vt:lpstr>Reactive PM Process</vt:lpstr>
      <vt:lpstr>Reactive PM Process</vt:lpstr>
      <vt:lpstr>Reactive PM Process</vt:lpstr>
      <vt:lpstr>Problem Solving Techniques</vt:lpstr>
      <vt:lpstr>Reactive PM Process</vt:lpstr>
      <vt:lpstr>Reactive PM Process</vt:lpstr>
      <vt:lpstr>Metrics</vt:lpstr>
      <vt:lpstr>Challenges &amp; Critical Success Factors</vt:lpstr>
      <vt:lpstr>Value to the Business</vt:lpstr>
      <vt:lpstr>Roles</vt:lpstr>
      <vt:lpstr>Access Management</vt:lpstr>
      <vt:lpstr>Definition</vt:lpstr>
      <vt:lpstr>Purpose and Scope</vt:lpstr>
      <vt:lpstr>Policies &amp; Principles</vt:lpstr>
      <vt:lpstr>Process Activities</vt:lpstr>
      <vt:lpstr>Organizing for Service Operation</vt:lpstr>
      <vt:lpstr>Service Operation Functions</vt:lpstr>
      <vt:lpstr>Service Operation Functions</vt:lpstr>
      <vt:lpstr>Influencing Factors</vt:lpstr>
      <vt:lpstr>Service Desk</vt:lpstr>
      <vt:lpstr>Objectives</vt:lpstr>
      <vt:lpstr>Responsibilities</vt:lpstr>
      <vt:lpstr>Type of Service Desk Structures</vt:lpstr>
      <vt:lpstr>Local Service Desk</vt:lpstr>
      <vt:lpstr>Central Service Desk</vt:lpstr>
      <vt:lpstr>Virtual Service Desk</vt:lpstr>
      <vt:lpstr>Considerations when setting up a Service Desk</vt:lpstr>
      <vt:lpstr>Service Desk Staff Needs</vt:lpstr>
      <vt:lpstr>Technical Management </vt:lpstr>
      <vt:lpstr>Technical Management’s Role</vt:lpstr>
      <vt:lpstr>Typical TM’s Team/Department</vt:lpstr>
      <vt:lpstr>IT Operation Management</vt:lpstr>
      <vt:lpstr>IT Operation Management</vt:lpstr>
      <vt:lpstr>Application Management</vt:lpstr>
      <vt:lpstr>Application Management Principles</vt:lpstr>
      <vt:lpstr>Implementing Service Operation</vt:lpstr>
      <vt:lpstr>Testing Your Knowledge </vt:lpstr>
      <vt:lpstr>Question #1</vt:lpstr>
      <vt:lpstr>Question #2</vt:lpstr>
      <vt:lpstr>Question #3</vt:lpstr>
      <vt:lpstr>Question #4</vt:lpstr>
      <vt:lpstr>Question #5</vt:lpstr>
      <vt:lpstr>Question #6</vt:lpstr>
      <vt:lpstr>Question #7</vt:lpstr>
    </vt:vector>
  </TitlesOfParts>
  <Company>INIXINDO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Partono Rudiarto</dc:creator>
  <cp:lastModifiedBy>nita yalina</cp:lastModifiedBy>
  <cp:revision>67</cp:revision>
  <dcterms:created xsi:type="dcterms:W3CDTF">2013-06-19T10:29:46Z</dcterms:created>
  <dcterms:modified xsi:type="dcterms:W3CDTF">2020-03-20T02:48:21Z</dcterms:modified>
</cp:coreProperties>
</file>