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3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32" d="100"/>
          <a:sy n="32" d="100"/>
        </p:scale>
        <p:origin x="-151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F7F200-C343-47FB-8834-95DC62D03DF8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7B48A82D-EB0B-4E8D-AD45-3D1FA7197BE6}">
      <dgm:prSet phldrT="[Text]"/>
      <dgm:spPr/>
      <dgm:t>
        <a:bodyPr/>
        <a:lstStyle/>
        <a:p>
          <a:r>
            <a:rPr lang="en-US" dirty="0" smtClean="0"/>
            <a:t>What is the vision?</a:t>
          </a:r>
          <a:endParaRPr lang="en-US" dirty="0"/>
        </a:p>
      </dgm:t>
    </dgm:pt>
    <dgm:pt modelId="{34974F14-4699-48DB-84CC-4DBBFEE5796B}" type="parTrans" cxnId="{4A6BF7B5-915F-4B59-BD9C-767D4BF9DBE7}">
      <dgm:prSet/>
      <dgm:spPr/>
      <dgm:t>
        <a:bodyPr/>
        <a:lstStyle/>
        <a:p>
          <a:endParaRPr lang="en-US"/>
        </a:p>
      </dgm:t>
    </dgm:pt>
    <dgm:pt modelId="{8B9A223E-B6C9-4098-8F27-A79FBEFE9805}" type="sibTrans" cxnId="{4A6BF7B5-915F-4B59-BD9C-767D4BF9DBE7}">
      <dgm:prSet/>
      <dgm:spPr/>
      <dgm:t>
        <a:bodyPr/>
        <a:lstStyle/>
        <a:p>
          <a:endParaRPr lang="en-US"/>
        </a:p>
      </dgm:t>
    </dgm:pt>
    <dgm:pt modelId="{BBBAB565-9CF6-4800-A44C-1C4421E40B2D}">
      <dgm:prSet phldrT="[Text]"/>
      <dgm:spPr/>
      <dgm:t>
        <a:bodyPr/>
        <a:lstStyle/>
        <a:p>
          <a:r>
            <a:rPr lang="en-US" dirty="0" smtClean="0"/>
            <a:t>Where are we now?</a:t>
          </a:r>
          <a:endParaRPr lang="en-US" dirty="0"/>
        </a:p>
      </dgm:t>
    </dgm:pt>
    <dgm:pt modelId="{986A3650-C003-4BEA-B4F3-02DC1140641D}" type="parTrans" cxnId="{83D8A3D8-DCA7-46B2-9CF6-1D066ECFCE8F}">
      <dgm:prSet/>
      <dgm:spPr/>
      <dgm:t>
        <a:bodyPr/>
        <a:lstStyle/>
        <a:p>
          <a:endParaRPr lang="en-US"/>
        </a:p>
      </dgm:t>
    </dgm:pt>
    <dgm:pt modelId="{6AC47908-96F0-4A30-B0D1-97149FE0A541}" type="sibTrans" cxnId="{83D8A3D8-DCA7-46B2-9CF6-1D066ECFCE8F}">
      <dgm:prSet/>
      <dgm:spPr/>
      <dgm:t>
        <a:bodyPr/>
        <a:lstStyle/>
        <a:p>
          <a:endParaRPr lang="en-US"/>
        </a:p>
      </dgm:t>
    </dgm:pt>
    <dgm:pt modelId="{431123C1-C73F-4004-8F06-A48D5E2744A4}">
      <dgm:prSet phldrT="[Text]"/>
      <dgm:spPr/>
      <dgm:t>
        <a:bodyPr/>
        <a:lstStyle/>
        <a:p>
          <a:r>
            <a:rPr lang="en-US" dirty="0" smtClean="0"/>
            <a:t>Where do we want to be?</a:t>
          </a:r>
          <a:endParaRPr lang="en-US" dirty="0"/>
        </a:p>
      </dgm:t>
    </dgm:pt>
    <dgm:pt modelId="{01B8B9F6-F17C-41AD-96CA-E934FDD49325}" type="parTrans" cxnId="{02F8C83D-4862-4425-B658-F2C9759AC836}">
      <dgm:prSet/>
      <dgm:spPr/>
      <dgm:t>
        <a:bodyPr/>
        <a:lstStyle/>
        <a:p>
          <a:endParaRPr lang="en-US"/>
        </a:p>
      </dgm:t>
    </dgm:pt>
    <dgm:pt modelId="{ACF1F092-CD07-4C31-9851-71D1BF86EC42}" type="sibTrans" cxnId="{02F8C83D-4862-4425-B658-F2C9759AC836}">
      <dgm:prSet/>
      <dgm:spPr/>
      <dgm:t>
        <a:bodyPr/>
        <a:lstStyle/>
        <a:p>
          <a:endParaRPr lang="en-US"/>
        </a:p>
      </dgm:t>
    </dgm:pt>
    <dgm:pt modelId="{12A42CAC-7F8F-442C-8344-624A3D2C1C45}">
      <dgm:prSet phldrT="[Text]"/>
      <dgm:spPr/>
      <dgm:t>
        <a:bodyPr/>
        <a:lstStyle/>
        <a:p>
          <a:r>
            <a:rPr lang="en-US" smtClean="0"/>
            <a:t>How do we get there?</a:t>
          </a:r>
          <a:endParaRPr lang="en-US" dirty="0"/>
        </a:p>
      </dgm:t>
    </dgm:pt>
    <dgm:pt modelId="{B87AD85A-A6B6-4752-9ADB-E25F53FB9E22}" type="parTrans" cxnId="{016424AE-9F3F-46CE-81A1-43D40E8E5CF4}">
      <dgm:prSet/>
      <dgm:spPr/>
      <dgm:t>
        <a:bodyPr/>
        <a:lstStyle/>
        <a:p>
          <a:endParaRPr lang="en-US"/>
        </a:p>
      </dgm:t>
    </dgm:pt>
    <dgm:pt modelId="{471B66A5-564C-4838-9477-9700EF4387AB}" type="sibTrans" cxnId="{016424AE-9F3F-46CE-81A1-43D40E8E5CF4}">
      <dgm:prSet/>
      <dgm:spPr/>
      <dgm:t>
        <a:bodyPr/>
        <a:lstStyle/>
        <a:p>
          <a:endParaRPr lang="en-US"/>
        </a:p>
      </dgm:t>
    </dgm:pt>
    <dgm:pt modelId="{17FE4D05-15AA-4E96-935D-2419012597C2}">
      <dgm:prSet phldrT="[Text]"/>
      <dgm:spPr/>
      <dgm:t>
        <a:bodyPr/>
        <a:lstStyle/>
        <a:p>
          <a:r>
            <a:rPr lang="en-US" dirty="0" smtClean="0"/>
            <a:t>Did we get there?</a:t>
          </a:r>
          <a:endParaRPr lang="en-US" dirty="0"/>
        </a:p>
      </dgm:t>
    </dgm:pt>
    <dgm:pt modelId="{2CDF5AB2-CF14-490D-BB85-F80345C7893E}" type="parTrans" cxnId="{1B02BC1E-BA10-46BF-A663-20654C2267E8}">
      <dgm:prSet/>
      <dgm:spPr/>
      <dgm:t>
        <a:bodyPr/>
        <a:lstStyle/>
        <a:p>
          <a:endParaRPr lang="en-US"/>
        </a:p>
      </dgm:t>
    </dgm:pt>
    <dgm:pt modelId="{CA4345B8-B9B1-42C8-A793-CFDCD9409C1F}" type="sibTrans" cxnId="{1B02BC1E-BA10-46BF-A663-20654C2267E8}">
      <dgm:prSet/>
      <dgm:spPr/>
      <dgm:t>
        <a:bodyPr/>
        <a:lstStyle/>
        <a:p>
          <a:endParaRPr lang="en-US"/>
        </a:p>
      </dgm:t>
    </dgm:pt>
    <dgm:pt modelId="{63C3B772-3A79-45D8-A935-D74171C30FE6}" type="pres">
      <dgm:prSet presAssocID="{35F7F200-C343-47FB-8834-95DC62D03DF8}" presName="linearFlow" presStyleCnt="0">
        <dgm:presLayoutVars>
          <dgm:resizeHandles val="exact"/>
        </dgm:presLayoutVars>
      </dgm:prSet>
      <dgm:spPr/>
    </dgm:pt>
    <dgm:pt modelId="{36CEB243-0E3C-4C06-AD5A-647E7B03C756}" type="pres">
      <dgm:prSet presAssocID="{7B48A82D-EB0B-4E8D-AD45-3D1FA7197BE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077EF-16FD-415B-8155-90A568435929}" type="pres">
      <dgm:prSet presAssocID="{8B9A223E-B6C9-4098-8F27-A79FBEFE9805}" presName="sibTrans" presStyleLbl="sibTrans2D1" presStyleIdx="0" presStyleCnt="4"/>
      <dgm:spPr/>
      <dgm:t>
        <a:bodyPr/>
        <a:lstStyle/>
        <a:p>
          <a:endParaRPr lang="id-ID"/>
        </a:p>
      </dgm:t>
    </dgm:pt>
    <dgm:pt modelId="{9CEC1BD9-4716-49A5-9A33-CBA04938FECC}" type="pres">
      <dgm:prSet presAssocID="{8B9A223E-B6C9-4098-8F27-A79FBEFE9805}" presName="connectorText" presStyleLbl="sibTrans2D1" presStyleIdx="0" presStyleCnt="4"/>
      <dgm:spPr/>
      <dgm:t>
        <a:bodyPr/>
        <a:lstStyle/>
        <a:p>
          <a:endParaRPr lang="id-ID"/>
        </a:p>
      </dgm:t>
    </dgm:pt>
    <dgm:pt modelId="{2FFA4536-3E06-4463-9A90-29E91F401EC8}" type="pres">
      <dgm:prSet presAssocID="{BBBAB565-9CF6-4800-A44C-1C4421E40B2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375F6-6326-411C-895B-0619F6DA04B4}" type="pres">
      <dgm:prSet presAssocID="{6AC47908-96F0-4A30-B0D1-97149FE0A541}" presName="sibTrans" presStyleLbl="sibTrans2D1" presStyleIdx="1" presStyleCnt="4"/>
      <dgm:spPr/>
      <dgm:t>
        <a:bodyPr/>
        <a:lstStyle/>
        <a:p>
          <a:endParaRPr lang="id-ID"/>
        </a:p>
      </dgm:t>
    </dgm:pt>
    <dgm:pt modelId="{CCECAB19-4409-428A-8F53-AB4D603DB438}" type="pres">
      <dgm:prSet presAssocID="{6AC47908-96F0-4A30-B0D1-97149FE0A541}" presName="connectorText" presStyleLbl="sibTrans2D1" presStyleIdx="1" presStyleCnt="4"/>
      <dgm:spPr/>
      <dgm:t>
        <a:bodyPr/>
        <a:lstStyle/>
        <a:p>
          <a:endParaRPr lang="id-ID"/>
        </a:p>
      </dgm:t>
    </dgm:pt>
    <dgm:pt modelId="{E3A3361C-087F-410B-AD56-4AEC8016D30E}" type="pres">
      <dgm:prSet presAssocID="{431123C1-C73F-4004-8F06-A48D5E2744A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8A155-4055-47E3-8A6F-4C124FA00701}" type="pres">
      <dgm:prSet presAssocID="{ACF1F092-CD07-4C31-9851-71D1BF86EC42}" presName="sibTrans" presStyleLbl="sibTrans2D1" presStyleIdx="2" presStyleCnt="4"/>
      <dgm:spPr/>
      <dgm:t>
        <a:bodyPr/>
        <a:lstStyle/>
        <a:p>
          <a:endParaRPr lang="id-ID"/>
        </a:p>
      </dgm:t>
    </dgm:pt>
    <dgm:pt modelId="{C91D6394-BA51-4D14-BB90-CB94DD48E461}" type="pres">
      <dgm:prSet presAssocID="{ACF1F092-CD07-4C31-9851-71D1BF86EC42}" presName="connectorText" presStyleLbl="sibTrans2D1" presStyleIdx="2" presStyleCnt="4"/>
      <dgm:spPr/>
      <dgm:t>
        <a:bodyPr/>
        <a:lstStyle/>
        <a:p>
          <a:endParaRPr lang="id-ID"/>
        </a:p>
      </dgm:t>
    </dgm:pt>
    <dgm:pt modelId="{C093360A-3409-47AC-97AB-75A584D4D8FA}" type="pres">
      <dgm:prSet presAssocID="{12A42CAC-7F8F-442C-8344-624A3D2C1C4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75B802-DB36-406C-80C9-0A0EF6CD6AA5}" type="pres">
      <dgm:prSet presAssocID="{471B66A5-564C-4838-9477-9700EF4387AB}" presName="sibTrans" presStyleLbl="sibTrans2D1" presStyleIdx="3" presStyleCnt="4"/>
      <dgm:spPr/>
      <dgm:t>
        <a:bodyPr/>
        <a:lstStyle/>
        <a:p>
          <a:endParaRPr lang="id-ID"/>
        </a:p>
      </dgm:t>
    </dgm:pt>
    <dgm:pt modelId="{C7E8BF7F-B545-407C-B031-047496700427}" type="pres">
      <dgm:prSet presAssocID="{471B66A5-564C-4838-9477-9700EF4387AB}" presName="connectorText" presStyleLbl="sibTrans2D1" presStyleIdx="3" presStyleCnt="4"/>
      <dgm:spPr/>
      <dgm:t>
        <a:bodyPr/>
        <a:lstStyle/>
        <a:p>
          <a:endParaRPr lang="id-ID"/>
        </a:p>
      </dgm:t>
    </dgm:pt>
    <dgm:pt modelId="{B6D96AB2-20CB-4CDF-9CE2-73A57A260E59}" type="pres">
      <dgm:prSet presAssocID="{17FE4D05-15AA-4E96-935D-2419012597C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B76E7F0-D137-4225-8720-D5BB4EFB2399}" type="presOf" srcId="{17FE4D05-15AA-4E96-935D-2419012597C2}" destId="{B6D96AB2-20CB-4CDF-9CE2-73A57A260E59}" srcOrd="0" destOrd="0" presId="urn:microsoft.com/office/officeart/2005/8/layout/process2"/>
    <dgm:cxn modelId="{1B02BC1E-BA10-46BF-A663-20654C2267E8}" srcId="{35F7F200-C343-47FB-8834-95DC62D03DF8}" destId="{17FE4D05-15AA-4E96-935D-2419012597C2}" srcOrd="4" destOrd="0" parTransId="{2CDF5AB2-CF14-490D-BB85-F80345C7893E}" sibTransId="{CA4345B8-B9B1-42C8-A793-CFDCD9409C1F}"/>
    <dgm:cxn modelId="{E9B0282B-B1D4-40F4-89D7-7C0C102F42FB}" type="presOf" srcId="{ACF1F092-CD07-4C31-9851-71D1BF86EC42}" destId="{E7A8A155-4055-47E3-8A6F-4C124FA00701}" srcOrd="0" destOrd="0" presId="urn:microsoft.com/office/officeart/2005/8/layout/process2"/>
    <dgm:cxn modelId="{83D8A3D8-DCA7-46B2-9CF6-1D066ECFCE8F}" srcId="{35F7F200-C343-47FB-8834-95DC62D03DF8}" destId="{BBBAB565-9CF6-4800-A44C-1C4421E40B2D}" srcOrd="1" destOrd="0" parTransId="{986A3650-C003-4BEA-B4F3-02DC1140641D}" sibTransId="{6AC47908-96F0-4A30-B0D1-97149FE0A541}"/>
    <dgm:cxn modelId="{0FDC96C9-21A7-4F34-8A6A-D6BF68BE05E1}" type="presOf" srcId="{ACF1F092-CD07-4C31-9851-71D1BF86EC42}" destId="{C91D6394-BA51-4D14-BB90-CB94DD48E461}" srcOrd="1" destOrd="0" presId="urn:microsoft.com/office/officeart/2005/8/layout/process2"/>
    <dgm:cxn modelId="{AEF31BEB-E457-48D4-80C4-E41D478C73CE}" type="presOf" srcId="{7B48A82D-EB0B-4E8D-AD45-3D1FA7197BE6}" destId="{36CEB243-0E3C-4C06-AD5A-647E7B03C756}" srcOrd="0" destOrd="0" presId="urn:microsoft.com/office/officeart/2005/8/layout/process2"/>
    <dgm:cxn modelId="{016424AE-9F3F-46CE-81A1-43D40E8E5CF4}" srcId="{35F7F200-C343-47FB-8834-95DC62D03DF8}" destId="{12A42CAC-7F8F-442C-8344-624A3D2C1C45}" srcOrd="3" destOrd="0" parTransId="{B87AD85A-A6B6-4752-9ADB-E25F53FB9E22}" sibTransId="{471B66A5-564C-4838-9477-9700EF4387AB}"/>
    <dgm:cxn modelId="{ADB03C04-3C0F-4FFA-9BEE-FF5DBBD0605E}" type="presOf" srcId="{8B9A223E-B6C9-4098-8F27-A79FBEFE9805}" destId="{9CEC1BD9-4716-49A5-9A33-CBA04938FECC}" srcOrd="1" destOrd="0" presId="urn:microsoft.com/office/officeart/2005/8/layout/process2"/>
    <dgm:cxn modelId="{4CA5958A-946E-4658-AA9D-2CCFA3688038}" type="presOf" srcId="{6AC47908-96F0-4A30-B0D1-97149FE0A541}" destId="{FFD375F6-6326-411C-895B-0619F6DA04B4}" srcOrd="0" destOrd="0" presId="urn:microsoft.com/office/officeart/2005/8/layout/process2"/>
    <dgm:cxn modelId="{328AFBC8-ABFC-47DC-AEF1-37F4687F4693}" type="presOf" srcId="{35F7F200-C343-47FB-8834-95DC62D03DF8}" destId="{63C3B772-3A79-45D8-A935-D74171C30FE6}" srcOrd="0" destOrd="0" presId="urn:microsoft.com/office/officeart/2005/8/layout/process2"/>
    <dgm:cxn modelId="{C7A98456-56D6-4182-9D74-A81E49DFD2B9}" type="presOf" srcId="{471B66A5-564C-4838-9477-9700EF4387AB}" destId="{C375B802-DB36-406C-80C9-0A0EF6CD6AA5}" srcOrd="0" destOrd="0" presId="urn:microsoft.com/office/officeart/2005/8/layout/process2"/>
    <dgm:cxn modelId="{5382A014-CD60-499D-994B-DDD2A4B08BC2}" type="presOf" srcId="{BBBAB565-9CF6-4800-A44C-1C4421E40B2D}" destId="{2FFA4536-3E06-4463-9A90-29E91F401EC8}" srcOrd="0" destOrd="0" presId="urn:microsoft.com/office/officeart/2005/8/layout/process2"/>
    <dgm:cxn modelId="{17B032D5-C8D8-4343-9C98-88122A8730B4}" type="presOf" srcId="{471B66A5-564C-4838-9477-9700EF4387AB}" destId="{C7E8BF7F-B545-407C-B031-047496700427}" srcOrd="1" destOrd="0" presId="urn:microsoft.com/office/officeart/2005/8/layout/process2"/>
    <dgm:cxn modelId="{55F76A6B-8437-4B24-B303-D97E1CC23166}" type="presOf" srcId="{8B9A223E-B6C9-4098-8F27-A79FBEFE9805}" destId="{7AE077EF-16FD-415B-8155-90A568435929}" srcOrd="0" destOrd="0" presId="urn:microsoft.com/office/officeart/2005/8/layout/process2"/>
    <dgm:cxn modelId="{5FB89330-5AF5-4B2E-A3B7-CEA35D32E66B}" type="presOf" srcId="{12A42CAC-7F8F-442C-8344-624A3D2C1C45}" destId="{C093360A-3409-47AC-97AB-75A584D4D8FA}" srcOrd="0" destOrd="0" presId="urn:microsoft.com/office/officeart/2005/8/layout/process2"/>
    <dgm:cxn modelId="{02E40863-B8FD-4EFF-81BB-1DD8A9F19AC0}" type="presOf" srcId="{431123C1-C73F-4004-8F06-A48D5E2744A4}" destId="{E3A3361C-087F-410B-AD56-4AEC8016D30E}" srcOrd="0" destOrd="0" presId="urn:microsoft.com/office/officeart/2005/8/layout/process2"/>
    <dgm:cxn modelId="{02F8C83D-4862-4425-B658-F2C9759AC836}" srcId="{35F7F200-C343-47FB-8834-95DC62D03DF8}" destId="{431123C1-C73F-4004-8F06-A48D5E2744A4}" srcOrd="2" destOrd="0" parTransId="{01B8B9F6-F17C-41AD-96CA-E934FDD49325}" sibTransId="{ACF1F092-CD07-4C31-9851-71D1BF86EC42}"/>
    <dgm:cxn modelId="{4A6BF7B5-915F-4B59-BD9C-767D4BF9DBE7}" srcId="{35F7F200-C343-47FB-8834-95DC62D03DF8}" destId="{7B48A82D-EB0B-4E8D-AD45-3D1FA7197BE6}" srcOrd="0" destOrd="0" parTransId="{34974F14-4699-48DB-84CC-4DBBFEE5796B}" sibTransId="{8B9A223E-B6C9-4098-8F27-A79FBEFE9805}"/>
    <dgm:cxn modelId="{568FB708-1EFC-4F0E-B7BA-338CA7E0B82E}" type="presOf" srcId="{6AC47908-96F0-4A30-B0D1-97149FE0A541}" destId="{CCECAB19-4409-428A-8F53-AB4D603DB438}" srcOrd="1" destOrd="0" presId="urn:microsoft.com/office/officeart/2005/8/layout/process2"/>
    <dgm:cxn modelId="{B9CB544E-671F-47C9-971F-2463F2A11E15}" type="presParOf" srcId="{63C3B772-3A79-45D8-A935-D74171C30FE6}" destId="{36CEB243-0E3C-4C06-AD5A-647E7B03C756}" srcOrd="0" destOrd="0" presId="urn:microsoft.com/office/officeart/2005/8/layout/process2"/>
    <dgm:cxn modelId="{00B07A19-5227-4F9C-A13C-1D4B68BBB03E}" type="presParOf" srcId="{63C3B772-3A79-45D8-A935-D74171C30FE6}" destId="{7AE077EF-16FD-415B-8155-90A568435929}" srcOrd="1" destOrd="0" presId="urn:microsoft.com/office/officeart/2005/8/layout/process2"/>
    <dgm:cxn modelId="{83628506-4D2B-4DF0-A2C3-C184E2146EBC}" type="presParOf" srcId="{7AE077EF-16FD-415B-8155-90A568435929}" destId="{9CEC1BD9-4716-49A5-9A33-CBA04938FECC}" srcOrd="0" destOrd="0" presId="urn:microsoft.com/office/officeart/2005/8/layout/process2"/>
    <dgm:cxn modelId="{ADC49761-542F-4270-B9F3-A361A472DE62}" type="presParOf" srcId="{63C3B772-3A79-45D8-A935-D74171C30FE6}" destId="{2FFA4536-3E06-4463-9A90-29E91F401EC8}" srcOrd="2" destOrd="0" presId="urn:microsoft.com/office/officeart/2005/8/layout/process2"/>
    <dgm:cxn modelId="{873F70B4-6C68-4181-A73B-30DFB525A2EC}" type="presParOf" srcId="{63C3B772-3A79-45D8-A935-D74171C30FE6}" destId="{FFD375F6-6326-411C-895B-0619F6DA04B4}" srcOrd="3" destOrd="0" presId="urn:microsoft.com/office/officeart/2005/8/layout/process2"/>
    <dgm:cxn modelId="{CC8490A1-E416-4FC0-A5B9-C9088F08F561}" type="presParOf" srcId="{FFD375F6-6326-411C-895B-0619F6DA04B4}" destId="{CCECAB19-4409-428A-8F53-AB4D603DB438}" srcOrd="0" destOrd="0" presId="urn:microsoft.com/office/officeart/2005/8/layout/process2"/>
    <dgm:cxn modelId="{022476B3-8D56-4C63-AE70-87E49E32866A}" type="presParOf" srcId="{63C3B772-3A79-45D8-A935-D74171C30FE6}" destId="{E3A3361C-087F-410B-AD56-4AEC8016D30E}" srcOrd="4" destOrd="0" presId="urn:microsoft.com/office/officeart/2005/8/layout/process2"/>
    <dgm:cxn modelId="{1B01877D-61B4-40BB-B8CA-5CDE5B89AD29}" type="presParOf" srcId="{63C3B772-3A79-45D8-A935-D74171C30FE6}" destId="{E7A8A155-4055-47E3-8A6F-4C124FA00701}" srcOrd="5" destOrd="0" presId="urn:microsoft.com/office/officeart/2005/8/layout/process2"/>
    <dgm:cxn modelId="{6B6D84E7-58BF-491D-A8FA-F9C107AD275E}" type="presParOf" srcId="{E7A8A155-4055-47E3-8A6F-4C124FA00701}" destId="{C91D6394-BA51-4D14-BB90-CB94DD48E461}" srcOrd="0" destOrd="0" presId="urn:microsoft.com/office/officeart/2005/8/layout/process2"/>
    <dgm:cxn modelId="{B5CF1923-7AB4-4D63-9047-E3976F0B94E1}" type="presParOf" srcId="{63C3B772-3A79-45D8-A935-D74171C30FE6}" destId="{C093360A-3409-47AC-97AB-75A584D4D8FA}" srcOrd="6" destOrd="0" presId="urn:microsoft.com/office/officeart/2005/8/layout/process2"/>
    <dgm:cxn modelId="{D073126B-7644-431A-AEE2-BFC42A8E68E5}" type="presParOf" srcId="{63C3B772-3A79-45D8-A935-D74171C30FE6}" destId="{C375B802-DB36-406C-80C9-0A0EF6CD6AA5}" srcOrd="7" destOrd="0" presId="urn:microsoft.com/office/officeart/2005/8/layout/process2"/>
    <dgm:cxn modelId="{F23741FE-B635-498D-8CFF-713AF29DD629}" type="presParOf" srcId="{C375B802-DB36-406C-80C9-0A0EF6CD6AA5}" destId="{C7E8BF7F-B545-407C-B031-047496700427}" srcOrd="0" destOrd="0" presId="urn:microsoft.com/office/officeart/2005/8/layout/process2"/>
    <dgm:cxn modelId="{6BC4119C-B272-402E-82BD-FA0362AFEBD0}" type="presParOf" srcId="{63C3B772-3A79-45D8-A935-D74171C30FE6}" destId="{B6D96AB2-20CB-4CDF-9CE2-73A57A260E5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E4AA9A-2ED1-4B70-9FC3-35CD671DEE6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F97972-87E9-4460-9AE4-B63869633283}">
      <dgm:prSet phldrT="[Text]"/>
      <dgm:spPr/>
      <dgm:t>
        <a:bodyPr/>
        <a:lstStyle/>
        <a:p>
          <a:r>
            <a:rPr lang="en-US" b="1" dirty="0" smtClean="0"/>
            <a:t>Step 1 </a:t>
          </a:r>
          <a:r>
            <a:rPr lang="en-US" dirty="0" smtClean="0"/>
            <a:t>Define what you </a:t>
          </a:r>
          <a:r>
            <a:rPr lang="en-US" b="1" dirty="0" smtClean="0"/>
            <a:t>Should</a:t>
          </a:r>
          <a:r>
            <a:rPr lang="en-US" dirty="0" smtClean="0"/>
            <a:t> measure</a:t>
          </a:r>
          <a:endParaRPr lang="en-US" dirty="0"/>
        </a:p>
      </dgm:t>
    </dgm:pt>
    <dgm:pt modelId="{03FAE292-788C-4DA6-B9EE-F6261267159B}" type="parTrans" cxnId="{8B3F1248-ABB4-4848-809D-F62137B68E17}">
      <dgm:prSet/>
      <dgm:spPr/>
      <dgm:t>
        <a:bodyPr/>
        <a:lstStyle/>
        <a:p>
          <a:endParaRPr lang="en-US"/>
        </a:p>
      </dgm:t>
    </dgm:pt>
    <dgm:pt modelId="{4115BD3D-73D0-417A-B467-BA29743AA679}" type="sibTrans" cxnId="{8B3F1248-ABB4-4848-809D-F62137B68E17}">
      <dgm:prSet/>
      <dgm:spPr/>
      <dgm:t>
        <a:bodyPr/>
        <a:lstStyle/>
        <a:p>
          <a:endParaRPr lang="en-US"/>
        </a:p>
      </dgm:t>
    </dgm:pt>
    <dgm:pt modelId="{C59AA614-A6E1-40DD-9669-84DBB748B115}">
      <dgm:prSet phldrT="[Text]"/>
      <dgm:spPr/>
      <dgm:t>
        <a:bodyPr/>
        <a:lstStyle/>
        <a:p>
          <a:r>
            <a:rPr lang="en-US" b="1" dirty="0" smtClean="0"/>
            <a:t>Step 2 </a:t>
          </a:r>
          <a:r>
            <a:rPr lang="en-US" dirty="0" smtClean="0"/>
            <a:t>Define what you </a:t>
          </a:r>
          <a:r>
            <a:rPr lang="en-US" b="1" dirty="0" smtClean="0"/>
            <a:t>Can</a:t>
          </a:r>
          <a:r>
            <a:rPr lang="en-US" dirty="0" smtClean="0"/>
            <a:t> measure</a:t>
          </a:r>
          <a:endParaRPr lang="en-US" dirty="0"/>
        </a:p>
      </dgm:t>
    </dgm:pt>
    <dgm:pt modelId="{39B7EC25-97EF-4797-8504-4555486B6848}" type="parTrans" cxnId="{F69375DF-9A00-42D7-8F37-950385F2AE33}">
      <dgm:prSet/>
      <dgm:spPr/>
      <dgm:t>
        <a:bodyPr/>
        <a:lstStyle/>
        <a:p>
          <a:endParaRPr lang="en-US"/>
        </a:p>
      </dgm:t>
    </dgm:pt>
    <dgm:pt modelId="{144609C4-A412-4894-AD51-8569B17E17D9}" type="sibTrans" cxnId="{F69375DF-9A00-42D7-8F37-950385F2AE33}">
      <dgm:prSet/>
      <dgm:spPr/>
      <dgm:t>
        <a:bodyPr/>
        <a:lstStyle/>
        <a:p>
          <a:endParaRPr lang="en-US"/>
        </a:p>
      </dgm:t>
    </dgm:pt>
    <dgm:pt modelId="{92A41B0E-7BDE-4530-97AF-EC7ED69C3148}">
      <dgm:prSet phldrT="[Text]"/>
      <dgm:spPr/>
      <dgm:t>
        <a:bodyPr/>
        <a:lstStyle/>
        <a:p>
          <a:r>
            <a:rPr lang="en-US" b="1" dirty="0" smtClean="0"/>
            <a:t>Step 3 Gather</a:t>
          </a:r>
          <a:r>
            <a:rPr lang="en-US" dirty="0" smtClean="0"/>
            <a:t> the data</a:t>
          </a:r>
          <a:endParaRPr lang="en-US" dirty="0"/>
        </a:p>
      </dgm:t>
    </dgm:pt>
    <dgm:pt modelId="{E7478C4C-7306-4BE2-AF20-A7738D5D16BB}" type="parTrans" cxnId="{E8F56EF6-0227-45B5-A506-D578021D3EE0}">
      <dgm:prSet/>
      <dgm:spPr/>
      <dgm:t>
        <a:bodyPr/>
        <a:lstStyle/>
        <a:p>
          <a:endParaRPr lang="en-US"/>
        </a:p>
      </dgm:t>
    </dgm:pt>
    <dgm:pt modelId="{2CC60682-7885-4277-9A27-33586A505A4C}" type="sibTrans" cxnId="{E8F56EF6-0227-45B5-A506-D578021D3EE0}">
      <dgm:prSet/>
      <dgm:spPr/>
      <dgm:t>
        <a:bodyPr/>
        <a:lstStyle/>
        <a:p>
          <a:endParaRPr lang="en-US"/>
        </a:p>
      </dgm:t>
    </dgm:pt>
    <dgm:pt modelId="{2A31E6BE-3A8D-4EED-B2B1-30EFAB03F4C4}" type="pres">
      <dgm:prSet presAssocID="{9AE4AA9A-2ED1-4B70-9FC3-35CD671DEE6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B8F8A6D-207C-41A8-AFE1-2022E4E1DD32}" type="pres">
      <dgm:prSet presAssocID="{13F97972-87E9-4460-9AE4-B6386963328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8FFA5-0EF9-40FD-A500-F9DA024C5ABF}" type="pres">
      <dgm:prSet presAssocID="{4115BD3D-73D0-417A-B467-BA29743AA679}" presName="sibTrans" presStyleLbl="sibTrans2D1" presStyleIdx="0" presStyleCnt="2"/>
      <dgm:spPr/>
      <dgm:t>
        <a:bodyPr/>
        <a:lstStyle/>
        <a:p>
          <a:endParaRPr lang="id-ID"/>
        </a:p>
      </dgm:t>
    </dgm:pt>
    <dgm:pt modelId="{B6177314-3CD1-4D38-9EAE-EE70B6FFC693}" type="pres">
      <dgm:prSet presAssocID="{4115BD3D-73D0-417A-B467-BA29743AA679}" presName="connectorText" presStyleLbl="sibTrans2D1" presStyleIdx="0" presStyleCnt="2"/>
      <dgm:spPr/>
      <dgm:t>
        <a:bodyPr/>
        <a:lstStyle/>
        <a:p>
          <a:endParaRPr lang="id-ID"/>
        </a:p>
      </dgm:t>
    </dgm:pt>
    <dgm:pt modelId="{34305F8C-248D-41D7-A713-4A223296FF02}" type="pres">
      <dgm:prSet presAssocID="{C59AA614-A6E1-40DD-9669-84DBB748B11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DAC9A-8BBC-42B9-BD7B-517D13470AC7}" type="pres">
      <dgm:prSet presAssocID="{144609C4-A412-4894-AD51-8569B17E17D9}" presName="sibTrans" presStyleLbl="sibTrans2D1" presStyleIdx="1" presStyleCnt="2"/>
      <dgm:spPr/>
      <dgm:t>
        <a:bodyPr/>
        <a:lstStyle/>
        <a:p>
          <a:endParaRPr lang="id-ID"/>
        </a:p>
      </dgm:t>
    </dgm:pt>
    <dgm:pt modelId="{60E1126D-4E9C-4B96-B6BA-977063B6DDD1}" type="pres">
      <dgm:prSet presAssocID="{144609C4-A412-4894-AD51-8569B17E17D9}" presName="connectorText" presStyleLbl="sibTrans2D1" presStyleIdx="1" presStyleCnt="2"/>
      <dgm:spPr/>
      <dgm:t>
        <a:bodyPr/>
        <a:lstStyle/>
        <a:p>
          <a:endParaRPr lang="id-ID"/>
        </a:p>
      </dgm:t>
    </dgm:pt>
    <dgm:pt modelId="{5375FBC5-759D-4BE1-86DF-FFAC47BF5892}" type="pres">
      <dgm:prSet presAssocID="{92A41B0E-7BDE-4530-97AF-EC7ED69C314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2063DB-00B0-43A0-9117-670410A0AE79}" type="presOf" srcId="{9AE4AA9A-2ED1-4B70-9FC3-35CD671DEE6B}" destId="{2A31E6BE-3A8D-4EED-B2B1-30EFAB03F4C4}" srcOrd="0" destOrd="0" presId="urn:microsoft.com/office/officeart/2005/8/layout/process2"/>
    <dgm:cxn modelId="{E8F56EF6-0227-45B5-A506-D578021D3EE0}" srcId="{9AE4AA9A-2ED1-4B70-9FC3-35CD671DEE6B}" destId="{92A41B0E-7BDE-4530-97AF-EC7ED69C3148}" srcOrd="2" destOrd="0" parTransId="{E7478C4C-7306-4BE2-AF20-A7738D5D16BB}" sibTransId="{2CC60682-7885-4277-9A27-33586A505A4C}"/>
    <dgm:cxn modelId="{48C21D29-7F81-4A92-BFAB-303028F3E4F7}" type="presOf" srcId="{4115BD3D-73D0-417A-B467-BA29743AA679}" destId="{B6177314-3CD1-4D38-9EAE-EE70B6FFC693}" srcOrd="1" destOrd="0" presId="urn:microsoft.com/office/officeart/2005/8/layout/process2"/>
    <dgm:cxn modelId="{A33BE525-E79B-453B-B0A6-041A7F55E84F}" type="presOf" srcId="{144609C4-A412-4894-AD51-8569B17E17D9}" destId="{F76DAC9A-8BBC-42B9-BD7B-517D13470AC7}" srcOrd="0" destOrd="0" presId="urn:microsoft.com/office/officeart/2005/8/layout/process2"/>
    <dgm:cxn modelId="{47006898-6F8F-4096-B855-FA53C1DB634F}" type="presOf" srcId="{C59AA614-A6E1-40DD-9669-84DBB748B115}" destId="{34305F8C-248D-41D7-A713-4A223296FF02}" srcOrd="0" destOrd="0" presId="urn:microsoft.com/office/officeart/2005/8/layout/process2"/>
    <dgm:cxn modelId="{0E3DE285-E333-4153-82D7-52F87CA685AD}" type="presOf" srcId="{144609C4-A412-4894-AD51-8569B17E17D9}" destId="{60E1126D-4E9C-4B96-B6BA-977063B6DDD1}" srcOrd="1" destOrd="0" presId="urn:microsoft.com/office/officeart/2005/8/layout/process2"/>
    <dgm:cxn modelId="{F69375DF-9A00-42D7-8F37-950385F2AE33}" srcId="{9AE4AA9A-2ED1-4B70-9FC3-35CD671DEE6B}" destId="{C59AA614-A6E1-40DD-9669-84DBB748B115}" srcOrd="1" destOrd="0" parTransId="{39B7EC25-97EF-4797-8504-4555486B6848}" sibTransId="{144609C4-A412-4894-AD51-8569B17E17D9}"/>
    <dgm:cxn modelId="{874A0E1D-F66B-46C4-93B0-718E97FD3E77}" type="presOf" srcId="{4115BD3D-73D0-417A-B467-BA29743AA679}" destId="{3068FFA5-0EF9-40FD-A500-F9DA024C5ABF}" srcOrd="0" destOrd="0" presId="urn:microsoft.com/office/officeart/2005/8/layout/process2"/>
    <dgm:cxn modelId="{0D19475F-5C71-42B2-8CB9-B2F78FF69D6F}" type="presOf" srcId="{92A41B0E-7BDE-4530-97AF-EC7ED69C3148}" destId="{5375FBC5-759D-4BE1-86DF-FFAC47BF5892}" srcOrd="0" destOrd="0" presId="urn:microsoft.com/office/officeart/2005/8/layout/process2"/>
    <dgm:cxn modelId="{8B3F1248-ABB4-4848-809D-F62137B68E17}" srcId="{9AE4AA9A-2ED1-4B70-9FC3-35CD671DEE6B}" destId="{13F97972-87E9-4460-9AE4-B63869633283}" srcOrd="0" destOrd="0" parTransId="{03FAE292-788C-4DA6-B9EE-F6261267159B}" sibTransId="{4115BD3D-73D0-417A-B467-BA29743AA679}"/>
    <dgm:cxn modelId="{6FF78927-AFEE-45E6-B685-1244AC0F6DE6}" type="presOf" srcId="{13F97972-87E9-4460-9AE4-B63869633283}" destId="{2B8F8A6D-207C-41A8-AFE1-2022E4E1DD32}" srcOrd="0" destOrd="0" presId="urn:microsoft.com/office/officeart/2005/8/layout/process2"/>
    <dgm:cxn modelId="{341F43D4-B7E3-4036-8A8E-A5CDB9C17460}" type="presParOf" srcId="{2A31E6BE-3A8D-4EED-B2B1-30EFAB03F4C4}" destId="{2B8F8A6D-207C-41A8-AFE1-2022E4E1DD32}" srcOrd="0" destOrd="0" presId="urn:microsoft.com/office/officeart/2005/8/layout/process2"/>
    <dgm:cxn modelId="{1246BC67-D612-4195-8C86-583B5D7C73A6}" type="presParOf" srcId="{2A31E6BE-3A8D-4EED-B2B1-30EFAB03F4C4}" destId="{3068FFA5-0EF9-40FD-A500-F9DA024C5ABF}" srcOrd="1" destOrd="0" presId="urn:microsoft.com/office/officeart/2005/8/layout/process2"/>
    <dgm:cxn modelId="{71010529-3A79-4AAE-B244-F3B2F80634CD}" type="presParOf" srcId="{3068FFA5-0EF9-40FD-A500-F9DA024C5ABF}" destId="{B6177314-3CD1-4D38-9EAE-EE70B6FFC693}" srcOrd="0" destOrd="0" presId="urn:microsoft.com/office/officeart/2005/8/layout/process2"/>
    <dgm:cxn modelId="{36C1E621-7C75-4E5D-9D6A-96E4FAAB713A}" type="presParOf" srcId="{2A31E6BE-3A8D-4EED-B2B1-30EFAB03F4C4}" destId="{34305F8C-248D-41D7-A713-4A223296FF02}" srcOrd="2" destOrd="0" presId="urn:microsoft.com/office/officeart/2005/8/layout/process2"/>
    <dgm:cxn modelId="{8BABC067-1255-44C6-B57A-04684666CB07}" type="presParOf" srcId="{2A31E6BE-3A8D-4EED-B2B1-30EFAB03F4C4}" destId="{F76DAC9A-8BBC-42B9-BD7B-517D13470AC7}" srcOrd="3" destOrd="0" presId="urn:microsoft.com/office/officeart/2005/8/layout/process2"/>
    <dgm:cxn modelId="{0F48195C-D394-4F68-9801-6DAEBB561C2C}" type="presParOf" srcId="{F76DAC9A-8BBC-42B9-BD7B-517D13470AC7}" destId="{60E1126D-4E9C-4B96-B6BA-977063B6DDD1}" srcOrd="0" destOrd="0" presId="urn:microsoft.com/office/officeart/2005/8/layout/process2"/>
    <dgm:cxn modelId="{87956145-1F1A-40F6-8EC9-9AE7EBDA8D34}" type="presParOf" srcId="{2A31E6BE-3A8D-4EED-B2B1-30EFAB03F4C4}" destId="{5375FBC5-759D-4BE1-86DF-FFAC47BF589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E4AA9A-2ED1-4B70-9FC3-35CD671DEE6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F97972-87E9-4460-9AE4-B63869633283}">
      <dgm:prSet phldrT="[Text]"/>
      <dgm:spPr/>
      <dgm:t>
        <a:bodyPr/>
        <a:lstStyle/>
        <a:p>
          <a:r>
            <a:rPr lang="en-US" b="1" dirty="0" smtClean="0"/>
            <a:t>Step 7</a:t>
          </a:r>
          <a:r>
            <a:rPr lang="en-US" dirty="0" smtClean="0"/>
            <a:t> Implement corrective action</a:t>
          </a:r>
          <a:endParaRPr lang="en-US" dirty="0"/>
        </a:p>
      </dgm:t>
    </dgm:pt>
    <dgm:pt modelId="{03FAE292-788C-4DA6-B9EE-F6261267159B}" type="parTrans" cxnId="{8B3F1248-ABB4-4848-809D-F62137B68E17}">
      <dgm:prSet/>
      <dgm:spPr/>
      <dgm:t>
        <a:bodyPr/>
        <a:lstStyle/>
        <a:p>
          <a:endParaRPr lang="en-US"/>
        </a:p>
      </dgm:t>
    </dgm:pt>
    <dgm:pt modelId="{4115BD3D-73D0-417A-B467-BA29743AA679}" type="sibTrans" cxnId="{8B3F1248-ABB4-4848-809D-F62137B68E17}">
      <dgm:prSet/>
      <dgm:spPr/>
      <dgm:t>
        <a:bodyPr/>
        <a:lstStyle/>
        <a:p>
          <a:endParaRPr lang="en-US"/>
        </a:p>
      </dgm:t>
    </dgm:pt>
    <dgm:pt modelId="{C59AA614-A6E1-40DD-9669-84DBB748B115}">
      <dgm:prSet phldrT="[Text]"/>
      <dgm:spPr/>
      <dgm:t>
        <a:bodyPr/>
        <a:lstStyle/>
        <a:p>
          <a:r>
            <a:rPr lang="en-US" b="1" dirty="0" smtClean="0"/>
            <a:t>Step 6 </a:t>
          </a:r>
          <a:r>
            <a:rPr lang="en-US" dirty="0" smtClean="0"/>
            <a:t>Present &amp; Use the Information</a:t>
          </a:r>
          <a:endParaRPr lang="en-US" dirty="0"/>
        </a:p>
      </dgm:t>
    </dgm:pt>
    <dgm:pt modelId="{39B7EC25-97EF-4797-8504-4555486B6848}" type="parTrans" cxnId="{F69375DF-9A00-42D7-8F37-950385F2AE33}">
      <dgm:prSet/>
      <dgm:spPr/>
      <dgm:t>
        <a:bodyPr/>
        <a:lstStyle/>
        <a:p>
          <a:endParaRPr lang="en-US"/>
        </a:p>
      </dgm:t>
    </dgm:pt>
    <dgm:pt modelId="{144609C4-A412-4894-AD51-8569B17E17D9}" type="sibTrans" cxnId="{F69375DF-9A00-42D7-8F37-950385F2AE33}">
      <dgm:prSet/>
      <dgm:spPr/>
      <dgm:t>
        <a:bodyPr/>
        <a:lstStyle/>
        <a:p>
          <a:endParaRPr lang="en-US"/>
        </a:p>
      </dgm:t>
    </dgm:pt>
    <dgm:pt modelId="{92A41B0E-7BDE-4530-97AF-EC7ED69C3148}">
      <dgm:prSet phldrT="[Text]"/>
      <dgm:spPr/>
      <dgm:t>
        <a:bodyPr/>
        <a:lstStyle/>
        <a:p>
          <a:r>
            <a:rPr lang="en-US" b="1" dirty="0" smtClean="0"/>
            <a:t>Step 5 Analyze</a:t>
          </a:r>
          <a:r>
            <a:rPr lang="en-US" dirty="0" smtClean="0"/>
            <a:t> the data</a:t>
          </a:r>
          <a:endParaRPr lang="en-US" dirty="0"/>
        </a:p>
      </dgm:t>
    </dgm:pt>
    <dgm:pt modelId="{E7478C4C-7306-4BE2-AF20-A7738D5D16BB}" type="parTrans" cxnId="{E8F56EF6-0227-45B5-A506-D578021D3EE0}">
      <dgm:prSet/>
      <dgm:spPr/>
      <dgm:t>
        <a:bodyPr/>
        <a:lstStyle/>
        <a:p>
          <a:endParaRPr lang="en-US"/>
        </a:p>
      </dgm:t>
    </dgm:pt>
    <dgm:pt modelId="{2CC60682-7885-4277-9A27-33586A505A4C}" type="sibTrans" cxnId="{E8F56EF6-0227-45B5-A506-D578021D3EE0}">
      <dgm:prSet/>
      <dgm:spPr/>
      <dgm:t>
        <a:bodyPr/>
        <a:lstStyle/>
        <a:p>
          <a:endParaRPr lang="en-US"/>
        </a:p>
      </dgm:t>
    </dgm:pt>
    <dgm:pt modelId="{2A31E6BE-3A8D-4EED-B2B1-30EFAB03F4C4}" type="pres">
      <dgm:prSet presAssocID="{9AE4AA9A-2ED1-4B70-9FC3-35CD671DEE6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B8F8A6D-207C-41A8-AFE1-2022E4E1DD32}" type="pres">
      <dgm:prSet presAssocID="{13F97972-87E9-4460-9AE4-B6386963328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8FFA5-0EF9-40FD-A500-F9DA024C5ABF}" type="pres">
      <dgm:prSet presAssocID="{4115BD3D-73D0-417A-B467-BA29743AA679}" presName="sibTrans" presStyleLbl="sibTrans2D1" presStyleIdx="0" presStyleCnt="2" custFlipVert="1"/>
      <dgm:spPr/>
      <dgm:t>
        <a:bodyPr/>
        <a:lstStyle/>
        <a:p>
          <a:endParaRPr lang="id-ID"/>
        </a:p>
      </dgm:t>
    </dgm:pt>
    <dgm:pt modelId="{B6177314-3CD1-4D38-9EAE-EE70B6FFC693}" type="pres">
      <dgm:prSet presAssocID="{4115BD3D-73D0-417A-B467-BA29743AA679}" presName="connectorText" presStyleLbl="sibTrans2D1" presStyleIdx="0" presStyleCnt="2"/>
      <dgm:spPr/>
      <dgm:t>
        <a:bodyPr/>
        <a:lstStyle/>
        <a:p>
          <a:endParaRPr lang="id-ID"/>
        </a:p>
      </dgm:t>
    </dgm:pt>
    <dgm:pt modelId="{34305F8C-248D-41D7-A713-4A223296FF02}" type="pres">
      <dgm:prSet presAssocID="{C59AA614-A6E1-40DD-9669-84DBB748B11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DAC9A-8BBC-42B9-BD7B-517D13470AC7}" type="pres">
      <dgm:prSet presAssocID="{144609C4-A412-4894-AD51-8569B17E17D9}" presName="sibTrans" presStyleLbl="sibTrans2D1" presStyleIdx="1" presStyleCnt="2" custFlipVert="1"/>
      <dgm:spPr/>
      <dgm:t>
        <a:bodyPr/>
        <a:lstStyle/>
        <a:p>
          <a:endParaRPr lang="id-ID"/>
        </a:p>
      </dgm:t>
    </dgm:pt>
    <dgm:pt modelId="{60E1126D-4E9C-4B96-B6BA-977063B6DDD1}" type="pres">
      <dgm:prSet presAssocID="{144609C4-A412-4894-AD51-8569B17E17D9}" presName="connectorText" presStyleLbl="sibTrans2D1" presStyleIdx="1" presStyleCnt="2"/>
      <dgm:spPr/>
      <dgm:t>
        <a:bodyPr/>
        <a:lstStyle/>
        <a:p>
          <a:endParaRPr lang="id-ID"/>
        </a:p>
      </dgm:t>
    </dgm:pt>
    <dgm:pt modelId="{5375FBC5-759D-4BE1-86DF-FFAC47BF5892}" type="pres">
      <dgm:prSet presAssocID="{92A41B0E-7BDE-4530-97AF-EC7ED69C314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316482-3D8F-4355-BD3C-F620BCA28A07}" type="presOf" srcId="{9AE4AA9A-2ED1-4B70-9FC3-35CD671DEE6B}" destId="{2A31E6BE-3A8D-4EED-B2B1-30EFAB03F4C4}" srcOrd="0" destOrd="0" presId="urn:microsoft.com/office/officeart/2005/8/layout/process2"/>
    <dgm:cxn modelId="{ACE68251-3492-4482-A96F-700B3295CACF}" type="presOf" srcId="{144609C4-A412-4894-AD51-8569B17E17D9}" destId="{F76DAC9A-8BBC-42B9-BD7B-517D13470AC7}" srcOrd="0" destOrd="0" presId="urn:microsoft.com/office/officeart/2005/8/layout/process2"/>
    <dgm:cxn modelId="{1813FCF3-B3D7-4313-B40B-953EFAE17BE3}" type="presOf" srcId="{4115BD3D-73D0-417A-B467-BA29743AA679}" destId="{3068FFA5-0EF9-40FD-A500-F9DA024C5ABF}" srcOrd="0" destOrd="0" presId="urn:microsoft.com/office/officeart/2005/8/layout/process2"/>
    <dgm:cxn modelId="{E8F56EF6-0227-45B5-A506-D578021D3EE0}" srcId="{9AE4AA9A-2ED1-4B70-9FC3-35CD671DEE6B}" destId="{92A41B0E-7BDE-4530-97AF-EC7ED69C3148}" srcOrd="2" destOrd="0" parTransId="{E7478C4C-7306-4BE2-AF20-A7738D5D16BB}" sibTransId="{2CC60682-7885-4277-9A27-33586A505A4C}"/>
    <dgm:cxn modelId="{5EF9A9BF-7AEF-4C1C-8CD2-E88562915183}" type="presOf" srcId="{144609C4-A412-4894-AD51-8569B17E17D9}" destId="{60E1126D-4E9C-4B96-B6BA-977063B6DDD1}" srcOrd="1" destOrd="0" presId="urn:microsoft.com/office/officeart/2005/8/layout/process2"/>
    <dgm:cxn modelId="{9E654F2B-4252-4BAB-97AE-C8F151AD91E2}" type="presOf" srcId="{13F97972-87E9-4460-9AE4-B63869633283}" destId="{2B8F8A6D-207C-41A8-AFE1-2022E4E1DD32}" srcOrd="0" destOrd="0" presId="urn:microsoft.com/office/officeart/2005/8/layout/process2"/>
    <dgm:cxn modelId="{D9371295-2FBF-42D5-BB1D-5239D2F60346}" type="presOf" srcId="{92A41B0E-7BDE-4530-97AF-EC7ED69C3148}" destId="{5375FBC5-759D-4BE1-86DF-FFAC47BF5892}" srcOrd="0" destOrd="0" presId="urn:microsoft.com/office/officeart/2005/8/layout/process2"/>
    <dgm:cxn modelId="{11975BD4-4E2F-4BCE-A2EC-BF422A9740CF}" type="presOf" srcId="{C59AA614-A6E1-40DD-9669-84DBB748B115}" destId="{34305F8C-248D-41D7-A713-4A223296FF02}" srcOrd="0" destOrd="0" presId="urn:microsoft.com/office/officeart/2005/8/layout/process2"/>
    <dgm:cxn modelId="{F69375DF-9A00-42D7-8F37-950385F2AE33}" srcId="{9AE4AA9A-2ED1-4B70-9FC3-35CD671DEE6B}" destId="{C59AA614-A6E1-40DD-9669-84DBB748B115}" srcOrd="1" destOrd="0" parTransId="{39B7EC25-97EF-4797-8504-4555486B6848}" sibTransId="{144609C4-A412-4894-AD51-8569B17E17D9}"/>
    <dgm:cxn modelId="{B3FC1193-FF17-4992-AC80-98D9AF674B16}" type="presOf" srcId="{4115BD3D-73D0-417A-B467-BA29743AA679}" destId="{B6177314-3CD1-4D38-9EAE-EE70B6FFC693}" srcOrd="1" destOrd="0" presId="urn:microsoft.com/office/officeart/2005/8/layout/process2"/>
    <dgm:cxn modelId="{8B3F1248-ABB4-4848-809D-F62137B68E17}" srcId="{9AE4AA9A-2ED1-4B70-9FC3-35CD671DEE6B}" destId="{13F97972-87E9-4460-9AE4-B63869633283}" srcOrd="0" destOrd="0" parTransId="{03FAE292-788C-4DA6-B9EE-F6261267159B}" sibTransId="{4115BD3D-73D0-417A-B467-BA29743AA679}"/>
    <dgm:cxn modelId="{2039A85B-D40B-46AE-BD4E-EF863F6AF648}" type="presParOf" srcId="{2A31E6BE-3A8D-4EED-B2B1-30EFAB03F4C4}" destId="{2B8F8A6D-207C-41A8-AFE1-2022E4E1DD32}" srcOrd="0" destOrd="0" presId="urn:microsoft.com/office/officeart/2005/8/layout/process2"/>
    <dgm:cxn modelId="{F4274A78-F686-4938-82DC-34643A0DB7D9}" type="presParOf" srcId="{2A31E6BE-3A8D-4EED-B2B1-30EFAB03F4C4}" destId="{3068FFA5-0EF9-40FD-A500-F9DA024C5ABF}" srcOrd="1" destOrd="0" presId="urn:microsoft.com/office/officeart/2005/8/layout/process2"/>
    <dgm:cxn modelId="{F6E326DC-CBEE-4E3B-8B20-6C1481ED32E8}" type="presParOf" srcId="{3068FFA5-0EF9-40FD-A500-F9DA024C5ABF}" destId="{B6177314-3CD1-4D38-9EAE-EE70B6FFC693}" srcOrd="0" destOrd="0" presId="urn:microsoft.com/office/officeart/2005/8/layout/process2"/>
    <dgm:cxn modelId="{9ADC1E2C-C148-4607-BBD9-7E732D5E84E7}" type="presParOf" srcId="{2A31E6BE-3A8D-4EED-B2B1-30EFAB03F4C4}" destId="{34305F8C-248D-41D7-A713-4A223296FF02}" srcOrd="2" destOrd="0" presId="urn:microsoft.com/office/officeart/2005/8/layout/process2"/>
    <dgm:cxn modelId="{B3D5CB92-1961-458A-AEEB-CBE0EE6D3A78}" type="presParOf" srcId="{2A31E6BE-3A8D-4EED-B2B1-30EFAB03F4C4}" destId="{F76DAC9A-8BBC-42B9-BD7B-517D13470AC7}" srcOrd="3" destOrd="0" presId="urn:microsoft.com/office/officeart/2005/8/layout/process2"/>
    <dgm:cxn modelId="{3F04D2CA-BD19-4E8D-838D-1CA4D9545D4B}" type="presParOf" srcId="{F76DAC9A-8BBC-42B9-BD7B-517D13470AC7}" destId="{60E1126D-4E9C-4B96-B6BA-977063B6DDD1}" srcOrd="0" destOrd="0" presId="urn:microsoft.com/office/officeart/2005/8/layout/process2"/>
    <dgm:cxn modelId="{55373846-1BFC-4576-9F44-E940A674E244}" type="presParOf" srcId="{2A31E6BE-3A8D-4EED-B2B1-30EFAB03F4C4}" destId="{5375FBC5-759D-4BE1-86DF-FFAC47BF589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4A9CA9-372A-40E3-8036-2C281AC90C6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A12A7-1DBA-433D-BA3B-73746BE29113}">
      <dgm:prSet phldrT="[Text]"/>
      <dgm:spPr/>
      <dgm:t>
        <a:bodyPr/>
        <a:lstStyle/>
        <a:p>
          <a:r>
            <a:rPr lang="en-US" b="1" smtClean="0"/>
            <a:t>The Business</a:t>
          </a:r>
          <a:endParaRPr lang="en-US"/>
        </a:p>
      </dgm:t>
    </dgm:pt>
    <dgm:pt modelId="{8E425B76-0514-4D26-97C5-4A17A0E40F2B}" type="parTrans" cxnId="{E94D331D-4EBF-4E5A-B989-393009B9D0A3}">
      <dgm:prSet/>
      <dgm:spPr/>
      <dgm:t>
        <a:bodyPr/>
        <a:lstStyle/>
        <a:p>
          <a:endParaRPr lang="en-US"/>
        </a:p>
      </dgm:t>
    </dgm:pt>
    <dgm:pt modelId="{30FD4B26-47B7-42C9-9C7C-D02F1BCBAC7E}" type="sibTrans" cxnId="{E94D331D-4EBF-4E5A-B989-393009B9D0A3}">
      <dgm:prSet/>
      <dgm:spPr/>
      <dgm:t>
        <a:bodyPr/>
        <a:lstStyle/>
        <a:p>
          <a:endParaRPr lang="en-US"/>
        </a:p>
      </dgm:t>
    </dgm:pt>
    <dgm:pt modelId="{FB7AD394-3AF3-4DC0-91F0-6D1EB51A1BE1}">
      <dgm:prSet/>
      <dgm:spPr/>
      <dgm:t>
        <a:bodyPr/>
        <a:lstStyle/>
        <a:p>
          <a:r>
            <a:rPr lang="en-US" dirty="0" smtClean="0"/>
            <a:t>Did IT deliver against service</a:t>
          </a:r>
          <a:endParaRPr lang="en-US" dirty="0"/>
        </a:p>
      </dgm:t>
    </dgm:pt>
    <dgm:pt modelId="{D91A1D6C-54DC-4381-A1E5-F7F1F7A47163}" type="parTrans" cxnId="{E1E662B4-A070-435A-82DC-1A2AFCF49326}">
      <dgm:prSet/>
      <dgm:spPr/>
      <dgm:t>
        <a:bodyPr/>
        <a:lstStyle/>
        <a:p>
          <a:endParaRPr lang="en-US"/>
        </a:p>
      </dgm:t>
    </dgm:pt>
    <dgm:pt modelId="{07F82864-7545-4037-A73B-C19919A807E5}" type="sibTrans" cxnId="{E1E662B4-A070-435A-82DC-1A2AFCF49326}">
      <dgm:prSet/>
      <dgm:spPr/>
      <dgm:t>
        <a:bodyPr/>
        <a:lstStyle/>
        <a:p>
          <a:endParaRPr lang="en-US"/>
        </a:p>
      </dgm:t>
    </dgm:pt>
    <dgm:pt modelId="{3A3C8884-DCB9-4DDF-82F0-46B650C0AEC4}">
      <dgm:prSet/>
      <dgm:spPr/>
      <dgm:t>
        <a:bodyPr/>
        <a:lstStyle/>
        <a:p>
          <a:r>
            <a:rPr lang="en-US" dirty="0" smtClean="0"/>
            <a:t>What corrective actions are being taken</a:t>
          </a:r>
          <a:endParaRPr lang="en-US" dirty="0"/>
        </a:p>
      </dgm:t>
    </dgm:pt>
    <dgm:pt modelId="{E5C9E860-6FC3-4959-A8BD-234BF042F448}" type="parTrans" cxnId="{337FA35A-A07F-4C18-9367-82244788AB10}">
      <dgm:prSet/>
      <dgm:spPr/>
      <dgm:t>
        <a:bodyPr/>
        <a:lstStyle/>
        <a:p>
          <a:endParaRPr lang="en-US"/>
        </a:p>
      </dgm:t>
    </dgm:pt>
    <dgm:pt modelId="{A31E15DD-947A-420F-8741-C38794FE62C5}" type="sibTrans" cxnId="{337FA35A-A07F-4C18-9367-82244788AB10}">
      <dgm:prSet/>
      <dgm:spPr/>
      <dgm:t>
        <a:bodyPr/>
        <a:lstStyle/>
        <a:p>
          <a:endParaRPr lang="en-US"/>
        </a:p>
      </dgm:t>
    </dgm:pt>
    <dgm:pt modelId="{7B7A60E7-3885-414F-A7F3-ABC6EE8D7520}">
      <dgm:prSet/>
      <dgm:spPr/>
      <dgm:t>
        <a:bodyPr/>
        <a:lstStyle/>
        <a:p>
          <a:r>
            <a:rPr lang="en-US" b="1" dirty="0" smtClean="0"/>
            <a:t>Senior (IT) Management</a:t>
          </a:r>
          <a:endParaRPr lang="en-US" b="1" dirty="0"/>
        </a:p>
      </dgm:t>
    </dgm:pt>
    <dgm:pt modelId="{AE42E239-3D76-4BA1-B1BB-92E64CF1657F}" type="parTrans" cxnId="{EF3A25E9-4A6E-47FA-B91A-EF87892ED38E}">
      <dgm:prSet/>
      <dgm:spPr/>
      <dgm:t>
        <a:bodyPr/>
        <a:lstStyle/>
        <a:p>
          <a:endParaRPr lang="en-US"/>
        </a:p>
      </dgm:t>
    </dgm:pt>
    <dgm:pt modelId="{D393501F-43A5-45D3-A21D-1DA25B445381}" type="sibTrans" cxnId="{EF3A25E9-4A6E-47FA-B91A-EF87892ED38E}">
      <dgm:prSet/>
      <dgm:spPr/>
      <dgm:t>
        <a:bodyPr/>
        <a:lstStyle/>
        <a:p>
          <a:endParaRPr lang="en-US"/>
        </a:p>
      </dgm:t>
    </dgm:pt>
    <dgm:pt modelId="{F208799A-8AD7-499E-8554-C38E2EC72A72}">
      <dgm:prSet/>
      <dgm:spPr/>
      <dgm:t>
        <a:bodyPr/>
        <a:lstStyle/>
        <a:p>
          <a:r>
            <a:rPr lang="en-US" dirty="0" smtClean="0"/>
            <a:t>Focused on results surrounding CSFs and KPIs (e.g. Customer Satisfaction / Actual vs. Plan)</a:t>
          </a:r>
          <a:endParaRPr lang="en-US" dirty="0"/>
        </a:p>
      </dgm:t>
    </dgm:pt>
    <dgm:pt modelId="{625510EB-39A7-418E-A6ED-198C1C037664}" type="parTrans" cxnId="{50C84E5F-7BA1-4F6A-9D4E-882EE4FCB164}">
      <dgm:prSet/>
      <dgm:spPr/>
      <dgm:t>
        <a:bodyPr/>
        <a:lstStyle/>
        <a:p>
          <a:endParaRPr lang="en-US"/>
        </a:p>
      </dgm:t>
    </dgm:pt>
    <dgm:pt modelId="{BFBFFDA7-ABB8-42D0-8914-325AA52A6DAC}" type="sibTrans" cxnId="{50C84E5F-7BA1-4F6A-9D4E-882EE4FCB164}">
      <dgm:prSet/>
      <dgm:spPr/>
      <dgm:t>
        <a:bodyPr/>
        <a:lstStyle/>
        <a:p>
          <a:endParaRPr lang="en-US"/>
        </a:p>
      </dgm:t>
    </dgm:pt>
    <dgm:pt modelId="{547E4BF4-6FB1-49FE-AAE5-09A193073801}">
      <dgm:prSet/>
      <dgm:spPr/>
      <dgm:t>
        <a:bodyPr/>
        <a:lstStyle/>
        <a:p>
          <a:r>
            <a:rPr lang="en-US" b="1" smtClean="0"/>
            <a:t>Internal IT</a:t>
          </a:r>
          <a:endParaRPr lang="en-US" b="1" dirty="0"/>
        </a:p>
      </dgm:t>
    </dgm:pt>
    <dgm:pt modelId="{0E184C54-5270-466A-B73F-DB346CC9EDBD}" type="parTrans" cxnId="{00A3CB39-7080-4411-BB1E-99D39EDE4718}">
      <dgm:prSet/>
      <dgm:spPr/>
      <dgm:t>
        <a:bodyPr/>
        <a:lstStyle/>
        <a:p>
          <a:endParaRPr lang="en-US"/>
        </a:p>
      </dgm:t>
    </dgm:pt>
    <dgm:pt modelId="{441EC33F-5C9F-405D-AFEF-291AD273949B}" type="sibTrans" cxnId="{00A3CB39-7080-4411-BB1E-99D39EDE4718}">
      <dgm:prSet/>
      <dgm:spPr/>
      <dgm:t>
        <a:bodyPr/>
        <a:lstStyle/>
        <a:p>
          <a:endParaRPr lang="en-US"/>
        </a:p>
      </dgm:t>
    </dgm:pt>
    <dgm:pt modelId="{6CC46033-4B50-47FC-83CB-C9BE8BAB56FD}">
      <dgm:prSet/>
      <dgm:spPr/>
      <dgm:t>
        <a:bodyPr/>
        <a:lstStyle/>
        <a:p>
          <a:r>
            <a:rPr lang="en-US" dirty="0" smtClean="0"/>
            <a:t>Largely interested in KPIs and activity metrics that help them plan, coordinate, schedule and indentify incremental improvement opportunities</a:t>
          </a:r>
          <a:endParaRPr lang="en-US" dirty="0"/>
        </a:p>
      </dgm:t>
    </dgm:pt>
    <dgm:pt modelId="{FBB8FB48-A4C5-4278-AE72-529347D18A1B}" type="parTrans" cxnId="{BB438EFD-2BC1-4A0E-A4C7-5EC7C3F239DB}">
      <dgm:prSet/>
      <dgm:spPr/>
      <dgm:t>
        <a:bodyPr/>
        <a:lstStyle/>
        <a:p>
          <a:endParaRPr lang="en-US"/>
        </a:p>
      </dgm:t>
    </dgm:pt>
    <dgm:pt modelId="{BD906789-8E6C-4C35-AAAB-F1179E7406A5}" type="sibTrans" cxnId="{BB438EFD-2BC1-4A0E-A4C7-5EC7C3F239DB}">
      <dgm:prSet/>
      <dgm:spPr/>
      <dgm:t>
        <a:bodyPr/>
        <a:lstStyle/>
        <a:p>
          <a:endParaRPr lang="en-US"/>
        </a:p>
      </dgm:t>
    </dgm:pt>
    <dgm:pt modelId="{8A913F62-4DF4-4289-AFAA-FF06FBAC2FEC}" type="pres">
      <dgm:prSet presAssocID="{594A9CA9-372A-40E3-8036-2C281AC90C6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5FC31B7B-403B-41C1-9839-CB484F1BC6BD}" type="pres">
      <dgm:prSet presAssocID="{26DA12A7-1DBA-433D-BA3B-73746BE29113}" presName="composite" presStyleCnt="0"/>
      <dgm:spPr/>
    </dgm:pt>
    <dgm:pt modelId="{88EE6D92-F55A-4689-9B97-6578E2DE5C59}" type="pres">
      <dgm:prSet presAssocID="{26DA12A7-1DBA-433D-BA3B-73746BE2911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345CFE-7C5E-405E-85A6-287E4C729686}" type="pres">
      <dgm:prSet presAssocID="{26DA12A7-1DBA-433D-BA3B-73746BE2911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35A8F-5AA8-4EA4-8F2A-AE984674911A}" type="pres">
      <dgm:prSet presAssocID="{30FD4B26-47B7-42C9-9C7C-D02F1BCBAC7E}" presName="space" presStyleCnt="0"/>
      <dgm:spPr/>
    </dgm:pt>
    <dgm:pt modelId="{91E4FFD0-BE3B-4130-B188-7BCF96128428}" type="pres">
      <dgm:prSet presAssocID="{7B7A60E7-3885-414F-A7F3-ABC6EE8D7520}" presName="composite" presStyleCnt="0"/>
      <dgm:spPr/>
    </dgm:pt>
    <dgm:pt modelId="{52AC52F2-F4EF-4419-9C88-D9AF9780A13C}" type="pres">
      <dgm:prSet presAssocID="{7B7A60E7-3885-414F-A7F3-ABC6EE8D752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2C1A430-B274-41E6-9FEA-536F4AFE21CC}" type="pres">
      <dgm:prSet presAssocID="{7B7A60E7-3885-414F-A7F3-ABC6EE8D752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29A29-315F-499E-BB01-7824D341DCBD}" type="pres">
      <dgm:prSet presAssocID="{D393501F-43A5-45D3-A21D-1DA25B445381}" presName="space" presStyleCnt="0"/>
      <dgm:spPr/>
    </dgm:pt>
    <dgm:pt modelId="{08CE05DF-AC1E-4A18-B624-29C91C506FB6}" type="pres">
      <dgm:prSet presAssocID="{547E4BF4-6FB1-49FE-AAE5-09A193073801}" presName="composite" presStyleCnt="0"/>
      <dgm:spPr/>
    </dgm:pt>
    <dgm:pt modelId="{5771A59B-A911-48C6-BF65-D2B4DF497199}" type="pres">
      <dgm:prSet presAssocID="{547E4BF4-6FB1-49FE-AAE5-09A19307380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8A7DB0F-1176-47D4-B89C-D233D7DAD37D}" type="pres">
      <dgm:prSet presAssocID="{547E4BF4-6FB1-49FE-AAE5-09A19307380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7C1BF4-8354-48E8-B4F3-EC39DAE7DB1B}" type="presOf" srcId="{547E4BF4-6FB1-49FE-AAE5-09A193073801}" destId="{5771A59B-A911-48C6-BF65-D2B4DF497199}" srcOrd="0" destOrd="0" presId="urn:microsoft.com/office/officeart/2005/8/layout/hList1"/>
    <dgm:cxn modelId="{00A3CB39-7080-4411-BB1E-99D39EDE4718}" srcId="{594A9CA9-372A-40E3-8036-2C281AC90C6F}" destId="{547E4BF4-6FB1-49FE-AAE5-09A193073801}" srcOrd="2" destOrd="0" parTransId="{0E184C54-5270-466A-B73F-DB346CC9EDBD}" sibTransId="{441EC33F-5C9F-405D-AFEF-291AD273949B}"/>
    <dgm:cxn modelId="{623CD649-1039-497A-B0A8-3DBD4F135ED6}" type="presOf" srcId="{6CC46033-4B50-47FC-83CB-C9BE8BAB56FD}" destId="{F8A7DB0F-1176-47D4-B89C-D233D7DAD37D}" srcOrd="0" destOrd="0" presId="urn:microsoft.com/office/officeart/2005/8/layout/hList1"/>
    <dgm:cxn modelId="{E94D331D-4EBF-4E5A-B989-393009B9D0A3}" srcId="{594A9CA9-372A-40E3-8036-2C281AC90C6F}" destId="{26DA12A7-1DBA-433D-BA3B-73746BE29113}" srcOrd="0" destOrd="0" parTransId="{8E425B76-0514-4D26-97C5-4A17A0E40F2B}" sibTransId="{30FD4B26-47B7-42C9-9C7C-D02F1BCBAC7E}"/>
    <dgm:cxn modelId="{E1E662B4-A070-435A-82DC-1A2AFCF49326}" srcId="{26DA12A7-1DBA-433D-BA3B-73746BE29113}" destId="{FB7AD394-3AF3-4DC0-91F0-6D1EB51A1BE1}" srcOrd="0" destOrd="0" parTransId="{D91A1D6C-54DC-4381-A1E5-F7F1F7A47163}" sibTransId="{07F82864-7545-4037-A73B-C19919A807E5}"/>
    <dgm:cxn modelId="{9484792E-A8A4-44F0-8601-76285E23F49B}" type="presOf" srcId="{594A9CA9-372A-40E3-8036-2C281AC90C6F}" destId="{8A913F62-4DF4-4289-AFAA-FF06FBAC2FEC}" srcOrd="0" destOrd="0" presId="urn:microsoft.com/office/officeart/2005/8/layout/hList1"/>
    <dgm:cxn modelId="{2376A28D-89BD-4E57-8E20-B7346192E882}" type="presOf" srcId="{7B7A60E7-3885-414F-A7F3-ABC6EE8D7520}" destId="{52AC52F2-F4EF-4419-9C88-D9AF9780A13C}" srcOrd="0" destOrd="0" presId="urn:microsoft.com/office/officeart/2005/8/layout/hList1"/>
    <dgm:cxn modelId="{50C84E5F-7BA1-4F6A-9D4E-882EE4FCB164}" srcId="{7B7A60E7-3885-414F-A7F3-ABC6EE8D7520}" destId="{F208799A-8AD7-499E-8554-C38E2EC72A72}" srcOrd="0" destOrd="0" parTransId="{625510EB-39A7-418E-A6ED-198C1C037664}" sibTransId="{BFBFFDA7-ABB8-42D0-8914-325AA52A6DAC}"/>
    <dgm:cxn modelId="{07C712AB-6266-4D93-AB4F-07CE8AF1B879}" type="presOf" srcId="{FB7AD394-3AF3-4DC0-91F0-6D1EB51A1BE1}" destId="{03345CFE-7C5E-405E-85A6-287E4C729686}" srcOrd="0" destOrd="0" presId="urn:microsoft.com/office/officeart/2005/8/layout/hList1"/>
    <dgm:cxn modelId="{53359224-02F0-4710-BC7D-1D1C60C590DE}" type="presOf" srcId="{26DA12A7-1DBA-433D-BA3B-73746BE29113}" destId="{88EE6D92-F55A-4689-9B97-6578E2DE5C59}" srcOrd="0" destOrd="0" presId="urn:microsoft.com/office/officeart/2005/8/layout/hList1"/>
    <dgm:cxn modelId="{A652CE11-B0AB-4CED-B7B8-A1F975809D24}" type="presOf" srcId="{F208799A-8AD7-499E-8554-C38E2EC72A72}" destId="{02C1A430-B274-41E6-9FEA-536F4AFE21CC}" srcOrd="0" destOrd="0" presId="urn:microsoft.com/office/officeart/2005/8/layout/hList1"/>
    <dgm:cxn modelId="{EF3A25E9-4A6E-47FA-B91A-EF87892ED38E}" srcId="{594A9CA9-372A-40E3-8036-2C281AC90C6F}" destId="{7B7A60E7-3885-414F-A7F3-ABC6EE8D7520}" srcOrd="1" destOrd="0" parTransId="{AE42E239-3D76-4BA1-B1BB-92E64CF1657F}" sibTransId="{D393501F-43A5-45D3-A21D-1DA25B445381}"/>
    <dgm:cxn modelId="{BB438EFD-2BC1-4A0E-A4C7-5EC7C3F239DB}" srcId="{547E4BF4-6FB1-49FE-AAE5-09A193073801}" destId="{6CC46033-4B50-47FC-83CB-C9BE8BAB56FD}" srcOrd="0" destOrd="0" parTransId="{FBB8FB48-A4C5-4278-AE72-529347D18A1B}" sibTransId="{BD906789-8E6C-4C35-AAAB-F1179E7406A5}"/>
    <dgm:cxn modelId="{337FA35A-A07F-4C18-9367-82244788AB10}" srcId="{26DA12A7-1DBA-433D-BA3B-73746BE29113}" destId="{3A3C8884-DCB9-4DDF-82F0-46B650C0AEC4}" srcOrd="1" destOrd="0" parTransId="{E5C9E860-6FC3-4959-A8BD-234BF042F448}" sibTransId="{A31E15DD-947A-420F-8741-C38794FE62C5}"/>
    <dgm:cxn modelId="{8A91DA36-C190-4E5A-9828-F6ED371CB59F}" type="presOf" srcId="{3A3C8884-DCB9-4DDF-82F0-46B650C0AEC4}" destId="{03345CFE-7C5E-405E-85A6-287E4C729686}" srcOrd="0" destOrd="1" presId="urn:microsoft.com/office/officeart/2005/8/layout/hList1"/>
    <dgm:cxn modelId="{A7AB9F2B-8E91-4AEC-BC3A-76593F102D94}" type="presParOf" srcId="{8A913F62-4DF4-4289-AFAA-FF06FBAC2FEC}" destId="{5FC31B7B-403B-41C1-9839-CB484F1BC6BD}" srcOrd="0" destOrd="0" presId="urn:microsoft.com/office/officeart/2005/8/layout/hList1"/>
    <dgm:cxn modelId="{46BE9062-C416-486A-80F4-F89F122569E7}" type="presParOf" srcId="{5FC31B7B-403B-41C1-9839-CB484F1BC6BD}" destId="{88EE6D92-F55A-4689-9B97-6578E2DE5C59}" srcOrd="0" destOrd="0" presId="urn:microsoft.com/office/officeart/2005/8/layout/hList1"/>
    <dgm:cxn modelId="{E5B79188-29D2-4131-9DC5-CAC00C015A0E}" type="presParOf" srcId="{5FC31B7B-403B-41C1-9839-CB484F1BC6BD}" destId="{03345CFE-7C5E-405E-85A6-287E4C729686}" srcOrd="1" destOrd="0" presId="urn:microsoft.com/office/officeart/2005/8/layout/hList1"/>
    <dgm:cxn modelId="{99D3CCB1-4BCF-47FD-B9F8-6F50828B04D6}" type="presParOf" srcId="{8A913F62-4DF4-4289-AFAA-FF06FBAC2FEC}" destId="{8AF35A8F-5AA8-4EA4-8F2A-AE984674911A}" srcOrd="1" destOrd="0" presId="urn:microsoft.com/office/officeart/2005/8/layout/hList1"/>
    <dgm:cxn modelId="{0AC419EF-D0F6-44CA-8514-BF42E4286F99}" type="presParOf" srcId="{8A913F62-4DF4-4289-AFAA-FF06FBAC2FEC}" destId="{91E4FFD0-BE3B-4130-B188-7BCF96128428}" srcOrd="2" destOrd="0" presId="urn:microsoft.com/office/officeart/2005/8/layout/hList1"/>
    <dgm:cxn modelId="{0E0DE5A2-47CC-4719-AECF-C54C07722726}" type="presParOf" srcId="{91E4FFD0-BE3B-4130-B188-7BCF96128428}" destId="{52AC52F2-F4EF-4419-9C88-D9AF9780A13C}" srcOrd="0" destOrd="0" presId="urn:microsoft.com/office/officeart/2005/8/layout/hList1"/>
    <dgm:cxn modelId="{DA09376A-803D-4156-98FE-549C7235280E}" type="presParOf" srcId="{91E4FFD0-BE3B-4130-B188-7BCF96128428}" destId="{02C1A430-B274-41E6-9FEA-536F4AFE21CC}" srcOrd="1" destOrd="0" presId="urn:microsoft.com/office/officeart/2005/8/layout/hList1"/>
    <dgm:cxn modelId="{0B713253-F157-4B36-9223-C056882A9DC8}" type="presParOf" srcId="{8A913F62-4DF4-4289-AFAA-FF06FBAC2FEC}" destId="{68E29A29-315F-499E-BB01-7824D341DCBD}" srcOrd="3" destOrd="0" presId="urn:microsoft.com/office/officeart/2005/8/layout/hList1"/>
    <dgm:cxn modelId="{9332FC68-0437-4639-B1DB-177767BFCAF2}" type="presParOf" srcId="{8A913F62-4DF4-4289-AFAA-FF06FBAC2FEC}" destId="{08CE05DF-AC1E-4A18-B624-29C91C506FB6}" srcOrd="4" destOrd="0" presId="urn:microsoft.com/office/officeart/2005/8/layout/hList1"/>
    <dgm:cxn modelId="{9F9C0654-0A57-4283-A127-C26CBBE3E735}" type="presParOf" srcId="{08CE05DF-AC1E-4A18-B624-29C91C506FB6}" destId="{5771A59B-A911-48C6-BF65-D2B4DF497199}" srcOrd="0" destOrd="0" presId="urn:microsoft.com/office/officeart/2005/8/layout/hList1"/>
    <dgm:cxn modelId="{AB851D1D-05C9-4D08-9AFA-0D7AD83C4B00}" type="presParOf" srcId="{08CE05DF-AC1E-4A18-B624-29C91C506FB6}" destId="{F8A7DB0F-1176-47D4-B89C-D233D7DAD37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09BA29-AAB9-4FCF-8C22-16A9CB4F560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870532-2920-4147-B067-5F469C4B619C}">
      <dgm:prSet phldrT="[Text]"/>
      <dgm:spPr/>
      <dgm:t>
        <a:bodyPr/>
        <a:lstStyle/>
        <a:p>
          <a:r>
            <a:rPr lang="en-US" dirty="0" smtClean="0"/>
            <a:t>Technology metrics</a:t>
          </a:r>
          <a:endParaRPr lang="en-US" dirty="0"/>
        </a:p>
      </dgm:t>
    </dgm:pt>
    <dgm:pt modelId="{CBCE5A4E-6235-4941-93BA-327DF10DF757}" type="parTrans" cxnId="{998C4145-2A5A-44A2-ACD6-BE689CA9ECA4}">
      <dgm:prSet/>
      <dgm:spPr/>
      <dgm:t>
        <a:bodyPr/>
        <a:lstStyle/>
        <a:p>
          <a:endParaRPr lang="en-US"/>
        </a:p>
      </dgm:t>
    </dgm:pt>
    <dgm:pt modelId="{D1060916-5F73-42A7-8DFA-1ADB985DDBFD}" type="sibTrans" cxnId="{998C4145-2A5A-44A2-ACD6-BE689CA9ECA4}">
      <dgm:prSet/>
      <dgm:spPr/>
      <dgm:t>
        <a:bodyPr/>
        <a:lstStyle/>
        <a:p>
          <a:endParaRPr lang="en-US"/>
        </a:p>
      </dgm:t>
    </dgm:pt>
    <dgm:pt modelId="{CBA7364D-67B1-4880-8249-7F0F482A4356}">
      <dgm:prSet/>
      <dgm:spPr/>
      <dgm:t>
        <a:bodyPr/>
        <a:lstStyle/>
        <a:p>
          <a:r>
            <a:rPr lang="en-US" dirty="0" smtClean="0"/>
            <a:t>Often associated with component &amp; application based metrics such as performance, availability etc.</a:t>
          </a:r>
          <a:endParaRPr lang="en-US" dirty="0"/>
        </a:p>
      </dgm:t>
    </dgm:pt>
    <dgm:pt modelId="{DBC1BB8A-D727-4039-AF5D-5DEBFABC6B27}" type="parTrans" cxnId="{7586B8AC-9CC4-42F5-A83B-BA32345B3858}">
      <dgm:prSet/>
      <dgm:spPr/>
      <dgm:t>
        <a:bodyPr/>
        <a:lstStyle/>
        <a:p>
          <a:endParaRPr lang="en-US"/>
        </a:p>
      </dgm:t>
    </dgm:pt>
    <dgm:pt modelId="{33D0DB6F-F6A5-4422-A4ED-ADF7B46D881A}" type="sibTrans" cxnId="{7586B8AC-9CC4-42F5-A83B-BA32345B3858}">
      <dgm:prSet/>
      <dgm:spPr/>
      <dgm:t>
        <a:bodyPr/>
        <a:lstStyle/>
        <a:p>
          <a:endParaRPr lang="en-US"/>
        </a:p>
      </dgm:t>
    </dgm:pt>
    <dgm:pt modelId="{23910740-ABA3-4EAE-AAC9-F24AA5C639C7}">
      <dgm:prSet/>
      <dgm:spPr/>
      <dgm:t>
        <a:bodyPr/>
        <a:lstStyle/>
        <a:p>
          <a:r>
            <a:rPr lang="en-US" dirty="0" smtClean="0"/>
            <a:t>Process metrics</a:t>
          </a:r>
          <a:endParaRPr lang="en-US" dirty="0"/>
        </a:p>
      </dgm:t>
    </dgm:pt>
    <dgm:pt modelId="{E21186DE-735E-46E5-A157-CFA29B4E0872}" type="parTrans" cxnId="{86230D53-E89E-4DFD-BBFF-C166BF1B7753}">
      <dgm:prSet/>
      <dgm:spPr/>
      <dgm:t>
        <a:bodyPr/>
        <a:lstStyle/>
        <a:p>
          <a:endParaRPr lang="en-US"/>
        </a:p>
      </dgm:t>
    </dgm:pt>
    <dgm:pt modelId="{7C41318C-A72E-49BD-8E29-5D2F48A66AAF}" type="sibTrans" cxnId="{86230D53-E89E-4DFD-BBFF-C166BF1B7753}">
      <dgm:prSet/>
      <dgm:spPr/>
      <dgm:t>
        <a:bodyPr/>
        <a:lstStyle/>
        <a:p>
          <a:endParaRPr lang="en-US"/>
        </a:p>
      </dgm:t>
    </dgm:pt>
    <dgm:pt modelId="{B0985AAF-DBDD-4D5D-B946-4FF9A4131986}">
      <dgm:prSet/>
      <dgm:spPr/>
      <dgm:t>
        <a:bodyPr/>
        <a:lstStyle/>
        <a:p>
          <a:r>
            <a:rPr lang="en-US" dirty="0" smtClean="0"/>
            <a:t>Captured in the form of CSFs, KPIs &amp; activity metrics for the Service management processes.</a:t>
          </a:r>
          <a:endParaRPr lang="en-US" dirty="0"/>
        </a:p>
      </dgm:t>
    </dgm:pt>
    <dgm:pt modelId="{E47A2050-ECB5-4D73-87AA-84D133B430AA}" type="parTrans" cxnId="{2838D21F-E154-47F0-B0DF-DE86B74D025D}">
      <dgm:prSet/>
      <dgm:spPr/>
      <dgm:t>
        <a:bodyPr/>
        <a:lstStyle/>
        <a:p>
          <a:endParaRPr lang="en-US"/>
        </a:p>
      </dgm:t>
    </dgm:pt>
    <dgm:pt modelId="{F697ACB7-E2B1-4EFF-BC0E-23F29B80CBC8}" type="sibTrans" cxnId="{2838D21F-E154-47F0-B0DF-DE86B74D025D}">
      <dgm:prSet/>
      <dgm:spPr/>
      <dgm:t>
        <a:bodyPr/>
        <a:lstStyle/>
        <a:p>
          <a:endParaRPr lang="en-US"/>
        </a:p>
      </dgm:t>
    </dgm:pt>
    <dgm:pt modelId="{1A2DDA75-A992-4828-8FAC-6480B92BAAF7}">
      <dgm:prSet/>
      <dgm:spPr/>
      <dgm:t>
        <a:bodyPr/>
        <a:lstStyle/>
        <a:p>
          <a:r>
            <a:rPr lang="en-US" dirty="0" smtClean="0"/>
            <a:t>Service Metrics</a:t>
          </a:r>
          <a:endParaRPr lang="en-US" dirty="0"/>
        </a:p>
      </dgm:t>
    </dgm:pt>
    <dgm:pt modelId="{86B6A9C1-D338-411A-8690-FBA208FC2BF8}" type="parTrans" cxnId="{E7B8D561-B117-412D-A86E-3C738E6AF362}">
      <dgm:prSet/>
      <dgm:spPr/>
      <dgm:t>
        <a:bodyPr/>
        <a:lstStyle/>
        <a:p>
          <a:endParaRPr lang="en-US"/>
        </a:p>
      </dgm:t>
    </dgm:pt>
    <dgm:pt modelId="{C620316D-05E7-4359-B11D-DA8930CC28DD}" type="sibTrans" cxnId="{E7B8D561-B117-412D-A86E-3C738E6AF362}">
      <dgm:prSet/>
      <dgm:spPr/>
      <dgm:t>
        <a:bodyPr/>
        <a:lstStyle/>
        <a:p>
          <a:endParaRPr lang="en-US"/>
        </a:p>
      </dgm:t>
    </dgm:pt>
    <dgm:pt modelId="{8E986F43-FA11-4907-A60D-E0F2D55AE266}">
      <dgm:prSet/>
      <dgm:spPr/>
      <dgm:t>
        <a:bodyPr/>
        <a:lstStyle/>
        <a:p>
          <a:r>
            <a:rPr lang="en-US" dirty="0" smtClean="0"/>
            <a:t>These metrics are the results of the end-to-end service</a:t>
          </a:r>
          <a:endParaRPr lang="en-US" dirty="0"/>
        </a:p>
      </dgm:t>
    </dgm:pt>
    <dgm:pt modelId="{90F7C15A-8F46-4B16-84C0-D949E980C2D5}" type="parTrans" cxnId="{2BA9E91D-5627-4D4B-B6D5-621C550C0E99}">
      <dgm:prSet/>
      <dgm:spPr/>
      <dgm:t>
        <a:bodyPr/>
        <a:lstStyle/>
        <a:p>
          <a:endParaRPr lang="en-US"/>
        </a:p>
      </dgm:t>
    </dgm:pt>
    <dgm:pt modelId="{4272E4D1-8ED2-4BF5-9953-854BB329E077}" type="sibTrans" cxnId="{2BA9E91D-5627-4D4B-B6D5-621C550C0E99}">
      <dgm:prSet/>
      <dgm:spPr/>
      <dgm:t>
        <a:bodyPr/>
        <a:lstStyle/>
        <a:p>
          <a:endParaRPr lang="en-US"/>
        </a:p>
      </dgm:t>
    </dgm:pt>
    <dgm:pt modelId="{36639EEF-1EEB-443B-B4E1-44AB2E9A71C9}" type="pres">
      <dgm:prSet presAssocID="{EE09BA29-AAB9-4FCF-8C22-16A9CB4F560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494A4EA-43E7-4EF8-8C74-3F2772379926}" type="pres">
      <dgm:prSet presAssocID="{EE870532-2920-4147-B067-5F469C4B619C}" presName="linNode" presStyleCnt="0"/>
      <dgm:spPr/>
    </dgm:pt>
    <dgm:pt modelId="{F07EFBBA-588F-48E4-A001-E9E6A24FDC79}" type="pres">
      <dgm:prSet presAssocID="{EE870532-2920-4147-B067-5F469C4B619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4BFCB-DECF-4565-8486-2DE46B9D846F}" type="pres">
      <dgm:prSet presAssocID="{EE870532-2920-4147-B067-5F469C4B619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99283-5B3A-4459-BF51-5290BC17384E}" type="pres">
      <dgm:prSet presAssocID="{D1060916-5F73-42A7-8DFA-1ADB985DDBFD}" presName="sp" presStyleCnt="0"/>
      <dgm:spPr/>
    </dgm:pt>
    <dgm:pt modelId="{4A10E421-FA53-4F0C-93EC-5F332C40C6D6}" type="pres">
      <dgm:prSet presAssocID="{23910740-ABA3-4EAE-AAC9-F24AA5C639C7}" presName="linNode" presStyleCnt="0"/>
      <dgm:spPr/>
    </dgm:pt>
    <dgm:pt modelId="{558E310E-532C-4762-BF39-E7ADDC96ACE4}" type="pres">
      <dgm:prSet presAssocID="{23910740-ABA3-4EAE-AAC9-F24AA5C639C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1097B-D95A-4351-8A11-1E0C448B681D}" type="pres">
      <dgm:prSet presAssocID="{23910740-ABA3-4EAE-AAC9-F24AA5C639C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09C57-BEA4-4303-A9FD-D7D24DDA626F}" type="pres">
      <dgm:prSet presAssocID="{7C41318C-A72E-49BD-8E29-5D2F48A66AAF}" presName="sp" presStyleCnt="0"/>
      <dgm:spPr/>
    </dgm:pt>
    <dgm:pt modelId="{8E0FAA0E-1CC2-4978-8AFE-7B5BC8328AB9}" type="pres">
      <dgm:prSet presAssocID="{1A2DDA75-A992-4828-8FAC-6480B92BAAF7}" presName="linNode" presStyleCnt="0"/>
      <dgm:spPr/>
    </dgm:pt>
    <dgm:pt modelId="{31AC2F25-9C2B-4540-9969-0578076382EE}" type="pres">
      <dgm:prSet presAssocID="{1A2DDA75-A992-4828-8FAC-6480B92BAAF7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E4E3F6-7BD2-4801-BCE4-DEA714AD22A1}" type="pres">
      <dgm:prSet presAssocID="{1A2DDA75-A992-4828-8FAC-6480B92BAAF7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32E41E-E728-4847-ABDE-ECD051694896}" type="presOf" srcId="{CBA7364D-67B1-4880-8249-7F0F482A4356}" destId="{8104BFCB-DECF-4565-8486-2DE46B9D846F}" srcOrd="0" destOrd="0" presId="urn:microsoft.com/office/officeart/2005/8/layout/vList5"/>
    <dgm:cxn modelId="{F0B3F99B-A5BA-4327-AFAA-1C1633553677}" type="presOf" srcId="{23910740-ABA3-4EAE-AAC9-F24AA5C639C7}" destId="{558E310E-532C-4762-BF39-E7ADDC96ACE4}" srcOrd="0" destOrd="0" presId="urn:microsoft.com/office/officeart/2005/8/layout/vList5"/>
    <dgm:cxn modelId="{998C4145-2A5A-44A2-ACD6-BE689CA9ECA4}" srcId="{EE09BA29-AAB9-4FCF-8C22-16A9CB4F5609}" destId="{EE870532-2920-4147-B067-5F469C4B619C}" srcOrd="0" destOrd="0" parTransId="{CBCE5A4E-6235-4941-93BA-327DF10DF757}" sibTransId="{D1060916-5F73-42A7-8DFA-1ADB985DDBFD}"/>
    <dgm:cxn modelId="{7586B8AC-9CC4-42F5-A83B-BA32345B3858}" srcId="{EE870532-2920-4147-B067-5F469C4B619C}" destId="{CBA7364D-67B1-4880-8249-7F0F482A4356}" srcOrd="0" destOrd="0" parTransId="{DBC1BB8A-D727-4039-AF5D-5DEBFABC6B27}" sibTransId="{33D0DB6F-F6A5-4422-A4ED-ADF7B46D881A}"/>
    <dgm:cxn modelId="{7DC4545E-6737-426A-A283-256DD420CC38}" type="presOf" srcId="{1A2DDA75-A992-4828-8FAC-6480B92BAAF7}" destId="{31AC2F25-9C2B-4540-9969-0578076382EE}" srcOrd="0" destOrd="0" presId="urn:microsoft.com/office/officeart/2005/8/layout/vList5"/>
    <dgm:cxn modelId="{38448D2E-6844-496A-9545-E946F12CAC8E}" type="presOf" srcId="{EE09BA29-AAB9-4FCF-8C22-16A9CB4F5609}" destId="{36639EEF-1EEB-443B-B4E1-44AB2E9A71C9}" srcOrd="0" destOrd="0" presId="urn:microsoft.com/office/officeart/2005/8/layout/vList5"/>
    <dgm:cxn modelId="{E7B8D561-B117-412D-A86E-3C738E6AF362}" srcId="{EE09BA29-AAB9-4FCF-8C22-16A9CB4F5609}" destId="{1A2DDA75-A992-4828-8FAC-6480B92BAAF7}" srcOrd="2" destOrd="0" parTransId="{86B6A9C1-D338-411A-8690-FBA208FC2BF8}" sibTransId="{C620316D-05E7-4359-B11D-DA8930CC28DD}"/>
    <dgm:cxn modelId="{C59F2E16-A989-4839-8E21-F4F9E3C6B070}" type="presOf" srcId="{EE870532-2920-4147-B067-5F469C4B619C}" destId="{F07EFBBA-588F-48E4-A001-E9E6A24FDC79}" srcOrd="0" destOrd="0" presId="urn:microsoft.com/office/officeart/2005/8/layout/vList5"/>
    <dgm:cxn modelId="{2BA9E91D-5627-4D4B-B6D5-621C550C0E99}" srcId="{1A2DDA75-A992-4828-8FAC-6480B92BAAF7}" destId="{8E986F43-FA11-4907-A60D-E0F2D55AE266}" srcOrd="0" destOrd="0" parTransId="{90F7C15A-8F46-4B16-84C0-D949E980C2D5}" sibTransId="{4272E4D1-8ED2-4BF5-9953-854BB329E077}"/>
    <dgm:cxn modelId="{86230D53-E89E-4DFD-BBFF-C166BF1B7753}" srcId="{EE09BA29-AAB9-4FCF-8C22-16A9CB4F5609}" destId="{23910740-ABA3-4EAE-AAC9-F24AA5C639C7}" srcOrd="1" destOrd="0" parTransId="{E21186DE-735E-46E5-A157-CFA29B4E0872}" sibTransId="{7C41318C-A72E-49BD-8E29-5D2F48A66AAF}"/>
    <dgm:cxn modelId="{1037A2B0-3FB1-4A92-847F-672EFBB698D6}" type="presOf" srcId="{B0985AAF-DBDD-4D5D-B946-4FF9A4131986}" destId="{8D41097B-D95A-4351-8A11-1E0C448B681D}" srcOrd="0" destOrd="0" presId="urn:microsoft.com/office/officeart/2005/8/layout/vList5"/>
    <dgm:cxn modelId="{2838D21F-E154-47F0-B0DF-DE86B74D025D}" srcId="{23910740-ABA3-4EAE-AAC9-F24AA5C639C7}" destId="{B0985AAF-DBDD-4D5D-B946-4FF9A4131986}" srcOrd="0" destOrd="0" parTransId="{E47A2050-ECB5-4D73-87AA-84D133B430AA}" sibTransId="{F697ACB7-E2B1-4EFF-BC0E-23F29B80CBC8}"/>
    <dgm:cxn modelId="{C5C4570A-0EC4-46BB-8993-C4F73E9BDF01}" type="presOf" srcId="{8E986F43-FA11-4907-A60D-E0F2D55AE266}" destId="{96E4E3F6-7BD2-4801-BCE4-DEA714AD22A1}" srcOrd="0" destOrd="0" presId="urn:microsoft.com/office/officeart/2005/8/layout/vList5"/>
    <dgm:cxn modelId="{372E330A-7321-4AEF-950D-176FB21CB82A}" type="presParOf" srcId="{36639EEF-1EEB-443B-B4E1-44AB2E9A71C9}" destId="{F494A4EA-43E7-4EF8-8C74-3F2772379926}" srcOrd="0" destOrd="0" presId="urn:microsoft.com/office/officeart/2005/8/layout/vList5"/>
    <dgm:cxn modelId="{2EF18CA3-1E58-48C8-9F42-E65E9B149B1B}" type="presParOf" srcId="{F494A4EA-43E7-4EF8-8C74-3F2772379926}" destId="{F07EFBBA-588F-48E4-A001-E9E6A24FDC79}" srcOrd="0" destOrd="0" presId="urn:microsoft.com/office/officeart/2005/8/layout/vList5"/>
    <dgm:cxn modelId="{51255E2A-B16E-43A6-862C-6304491D8E7A}" type="presParOf" srcId="{F494A4EA-43E7-4EF8-8C74-3F2772379926}" destId="{8104BFCB-DECF-4565-8486-2DE46B9D846F}" srcOrd="1" destOrd="0" presId="urn:microsoft.com/office/officeart/2005/8/layout/vList5"/>
    <dgm:cxn modelId="{A4A9C432-8BF6-4423-A41B-2422FED0B029}" type="presParOf" srcId="{36639EEF-1EEB-443B-B4E1-44AB2E9A71C9}" destId="{FC599283-5B3A-4459-BF51-5290BC17384E}" srcOrd="1" destOrd="0" presId="urn:microsoft.com/office/officeart/2005/8/layout/vList5"/>
    <dgm:cxn modelId="{A84B9868-5D36-472E-A7AB-9DC2086EF5F8}" type="presParOf" srcId="{36639EEF-1EEB-443B-B4E1-44AB2E9A71C9}" destId="{4A10E421-FA53-4F0C-93EC-5F332C40C6D6}" srcOrd="2" destOrd="0" presId="urn:microsoft.com/office/officeart/2005/8/layout/vList5"/>
    <dgm:cxn modelId="{D60FC874-E9CD-4EBD-9195-2949A37DB303}" type="presParOf" srcId="{4A10E421-FA53-4F0C-93EC-5F332C40C6D6}" destId="{558E310E-532C-4762-BF39-E7ADDC96ACE4}" srcOrd="0" destOrd="0" presId="urn:microsoft.com/office/officeart/2005/8/layout/vList5"/>
    <dgm:cxn modelId="{D293186C-FBE3-432F-A1AA-180FB89165B8}" type="presParOf" srcId="{4A10E421-FA53-4F0C-93EC-5F332C40C6D6}" destId="{8D41097B-D95A-4351-8A11-1E0C448B681D}" srcOrd="1" destOrd="0" presId="urn:microsoft.com/office/officeart/2005/8/layout/vList5"/>
    <dgm:cxn modelId="{2E03DDA6-1ADC-43BB-A4D8-AC54913619D9}" type="presParOf" srcId="{36639EEF-1EEB-443B-B4E1-44AB2E9A71C9}" destId="{27E09C57-BEA4-4303-A9FD-D7D24DDA626F}" srcOrd="3" destOrd="0" presId="urn:microsoft.com/office/officeart/2005/8/layout/vList5"/>
    <dgm:cxn modelId="{BCD9A973-EBA2-4374-8669-6372936ACE1C}" type="presParOf" srcId="{36639EEF-1EEB-443B-B4E1-44AB2E9A71C9}" destId="{8E0FAA0E-1CC2-4978-8AFE-7B5BC8328AB9}" srcOrd="4" destOrd="0" presId="urn:microsoft.com/office/officeart/2005/8/layout/vList5"/>
    <dgm:cxn modelId="{3FEF6FA9-D069-421E-8CCA-A921B4ADF8D0}" type="presParOf" srcId="{8E0FAA0E-1CC2-4978-8AFE-7B5BC8328AB9}" destId="{31AC2F25-9C2B-4540-9969-0578076382EE}" srcOrd="0" destOrd="0" presId="urn:microsoft.com/office/officeart/2005/8/layout/vList5"/>
    <dgm:cxn modelId="{D61868FC-D2C2-4FBE-8D11-E5E2E0FFFB4C}" type="presParOf" srcId="{8E0FAA0E-1CC2-4978-8AFE-7B5BC8328AB9}" destId="{96E4E3F6-7BD2-4801-BCE4-DEA714AD22A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09BA29-AAB9-4FCF-8C22-16A9CB4F560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870532-2920-4147-B067-5F469C4B619C}">
      <dgm:prSet phldrT="[Text]"/>
      <dgm:spPr/>
      <dgm:t>
        <a:bodyPr/>
        <a:lstStyle/>
        <a:p>
          <a:r>
            <a:rPr lang="en-US" b="1" dirty="0" smtClean="0"/>
            <a:t>To Validate</a:t>
          </a:r>
          <a:endParaRPr lang="en-US" dirty="0"/>
        </a:p>
      </dgm:t>
    </dgm:pt>
    <dgm:pt modelId="{CBCE5A4E-6235-4941-93BA-327DF10DF757}" type="parTrans" cxnId="{998C4145-2A5A-44A2-ACD6-BE689CA9ECA4}">
      <dgm:prSet/>
      <dgm:spPr/>
      <dgm:t>
        <a:bodyPr/>
        <a:lstStyle/>
        <a:p>
          <a:endParaRPr lang="en-US"/>
        </a:p>
      </dgm:t>
    </dgm:pt>
    <dgm:pt modelId="{D1060916-5F73-42A7-8DFA-1ADB985DDBFD}" type="sibTrans" cxnId="{998C4145-2A5A-44A2-ACD6-BE689CA9ECA4}">
      <dgm:prSet/>
      <dgm:spPr/>
      <dgm:t>
        <a:bodyPr/>
        <a:lstStyle/>
        <a:p>
          <a:endParaRPr lang="en-US"/>
        </a:p>
      </dgm:t>
    </dgm:pt>
    <dgm:pt modelId="{38831934-3697-4C34-B926-9753DB311866}">
      <dgm:prSet/>
      <dgm:spPr/>
      <dgm:t>
        <a:bodyPr/>
        <a:lstStyle/>
        <a:p>
          <a:r>
            <a:rPr lang="en-US" b="1" dirty="0" smtClean="0"/>
            <a:t>To Direct</a:t>
          </a:r>
          <a:endParaRPr lang="en-US" dirty="0"/>
        </a:p>
      </dgm:t>
    </dgm:pt>
    <dgm:pt modelId="{2B486902-EE91-4DF1-AD64-650CC2664098}" type="parTrans" cxnId="{2BB2A6E9-9D09-4F66-B00C-E2CA5BE2B61D}">
      <dgm:prSet/>
      <dgm:spPr/>
      <dgm:t>
        <a:bodyPr/>
        <a:lstStyle/>
        <a:p>
          <a:endParaRPr lang="en-US"/>
        </a:p>
      </dgm:t>
    </dgm:pt>
    <dgm:pt modelId="{45FE0DDC-D130-47EB-B52A-C0ED08573A16}" type="sibTrans" cxnId="{2BB2A6E9-9D09-4F66-B00C-E2CA5BE2B61D}">
      <dgm:prSet/>
      <dgm:spPr/>
      <dgm:t>
        <a:bodyPr/>
        <a:lstStyle/>
        <a:p>
          <a:endParaRPr lang="en-US"/>
        </a:p>
      </dgm:t>
    </dgm:pt>
    <dgm:pt modelId="{389E25F4-762D-45CB-B0CE-DE5FE767C6F9}">
      <dgm:prSet/>
      <dgm:spPr/>
      <dgm:t>
        <a:bodyPr/>
        <a:lstStyle/>
        <a:p>
          <a:r>
            <a:rPr lang="en-US" dirty="0" smtClean="0"/>
            <a:t>it is the most prevalent reason for monitoring and measuring</a:t>
          </a:r>
          <a:endParaRPr lang="en-US" dirty="0"/>
        </a:p>
      </dgm:t>
    </dgm:pt>
    <dgm:pt modelId="{979DA038-BDD6-4316-9E9C-4D31AC5A8244}" type="parTrans" cxnId="{BE32291E-2885-41E4-83FE-50975DAACD24}">
      <dgm:prSet/>
      <dgm:spPr/>
      <dgm:t>
        <a:bodyPr/>
        <a:lstStyle/>
        <a:p>
          <a:endParaRPr lang="en-US"/>
        </a:p>
      </dgm:t>
    </dgm:pt>
    <dgm:pt modelId="{02F2D24D-40B4-4D48-8F87-D12A2AFB8565}" type="sibTrans" cxnId="{BE32291E-2885-41E4-83FE-50975DAACD24}">
      <dgm:prSet/>
      <dgm:spPr/>
      <dgm:t>
        <a:bodyPr/>
        <a:lstStyle/>
        <a:p>
          <a:endParaRPr lang="en-US"/>
        </a:p>
      </dgm:t>
    </dgm:pt>
    <dgm:pt modelId="{3121102E-3990-4AB2-AF4F-02C9C502AE65}">
      <dgm:prSet/>
      <dgm:spPr/>
      <dgm:t>
        <a:bodyPr/>
        <a:lstStyle/>
        <a:p>
          <a:r>
            <a:rPr lang="en-US" b="1" dirty="0" smtClean="0"/>
            <a:t>To Justify</a:t>
          </a:r>
          <a:endParaRPr lang="en-US" dirty="0"/>
        </a:p>
      </dgm:t>
    </dgm:pt>
    <dgm:pt modelId="{532B4215-6F15-4B5B-932A-D2315E7055D5}" type="parTrans" cxnId="{454A564B-956C-4C16-9F04-E72742C6B3E6}">
      <dgm:prSet/>
      <dgm:spPr/>
      <dgm:t>
        <a:bodyPr/>
        <a:lstStyle/>
        <a:p>
          <a:endParaRPr lang="en-US"/>
        </a:p>
      </dgm:t>
    </dgm:pt>
    <dgm:pt modelId="{6CFDC3FC-CE7A-4736-8619-071A3170832D}" type="sibTrans" cxnId="{454A564B-956C-4C16-9F04-E72742C6B3E6}">
      <dgm:prSet/>
      <dgm:spPr/>
      <dgm:t>
        <a:bodyPr/>
        <a:lstStyle/>
        <a:p>
          <a:endParaRPr lang="en-US"/>
        </a:p>
      </dgm:t>
    </dgm:pt>
    <dgm:pt modelId="{648FFE03-B644-437A-A2D5-0C6443F8F4AC}">
      <dgm:prSet/>
      <dgm:spPr/>
      <dgm:t>
        <a:bodyPr/>
        <a:lstStyle/>
        <a:p>
          <a:r>
            <a:rPr lang="en-US" b="1" dirty="0" smtClean="0"/>
            <a:t>To Intervene</a:t>
          </a:r>
          <a:endParaRPr lang="en-US" dirty="0"/>
        </a:p>
      </dgm:t>
    </dgm:pt>
    <dgm:pt modelId="{66312AAC-EF3C-4754-B391-698D20DF3896}" type="parTrans" cxnId="{547CBE5A-8562-4BED-AF77-E3C083980251}">
      <dgm:prSet/>
      <dgm:spPr/>
      <dgm:t>
        <a:bodyPr/>
        <a:lstStyle/>
        <a:p>
          <a:endParaRPr lang="en-US"/>
        </a:p>
      </dgm:t>
    </dgm:pt>
    <dgm:pt modelId="{AA68DC4D-CFBA-43FA-85E0-C495D1AAB430}" type="sibTrans" cxnId="{547CBE5A-8562-4BED-AF77-E3C083980251}">
      <dgm:prSet/>
      <dgm:spPr/>
      <dgm:t>
        <a:bodyPr/>
        <a:lstStyle/>
        <a:p>
          <a:endParaRPr lang="en-US"/>
        </a:p>
      </dgm:t>
    </dgm:pt>
    <dgm:pt modelId="{C08FAC5B-C046-406D-9EC0-917EBC9C614E}">
      <dgm:prSet phldrT="[Text]"/>
      <dgm:spPr/>
      <dgm:t>
        <a:bodyPr/>
        <a:lstStyle/>
        <a:p>
          <a:r>
            <a:rPr lang="en-US" dirty="0" smtClean="0"/>
            <a:t>monitoring and measuring to validate previous decisions</a:t>
          </a:r>
          <a:endParaRPr lang="en-US" dirty="0"/>
        </a:p>
      </dgm:t>
    </dgm:pt>
    <dgm:pt modelId="{E7F6A305-5BD3-4039-9319-C5A29C97F67E}" type="parTrans" cxnId="{D7111346-B9D6-479C-A49C-8A65C6F3F287}">
      <dgm:prSet/>
      <dgm:spPr/>
      <dgm:t>
        <a:bodyPr/>
        <a:lstStyle/>
        <a:p>
          <a:endParaRPr lang="en-US"/>
        </a:p>
      </dgm:t>
    </dgm:pt>
    <dgm:pt modelId="{9E000D4E-8E39-4422-AD72-99937F3B7B7F}" type="sibTrans" cxnId="{D7111346-B9D6-479C-A49C-8A65C6F3F287}">
      <dgm:prSet/>
      <dgm:spPr/>
      <dgm:t>
        <a:bodyPr/>
        <a:lstStyle/>
        <a:p>
          <a:endParaRPr lang="en-US"/>
        </a:p>
      </dgm:t>
    </dgm:pt>
    <dgm:pt modelId="{FBF3F171-BF0F-497E-B959-8D2FB4EAFD48}">
      <dgm:prSet/>
      <dgm:spPr/>
      <dgm:t>
        <a:bodyPr/>
        <a:lstStyle/>
        <a:p>
          <a:r>
            <a:rPr lang="en-US" dirty="0" smtClean="0"/>
            <a:t>monitoring and measuring to set direction for activities in order to meet set targets.</a:t>
          </a:r>
          <a:endParaRPr lang="en-US" dirty="0"/>
        </a:p>
      </dgm:t>
    </dgm:pt>
    <dgm:pt modelId="{0B0A48F3-32AE-419C-ABD6-E3E2FB40EDF4}" type="parTrans" cxnId="{E7CFBEC9-7EF3-4874-8B0F-140521AEE036}">
      <dgm:prSet/>
      <dgm:spPr/>
      <dgm:t>
        <a:bodyPr/>
        <a:lstStyle/>
        <a:p>
          <a:endParaRPr lang="en-US"/>
        </a:p>
      </dgm:t>
    </dgm:pt>
    <dgm:pt modelId="{E59C5150-ADC0-4979-B83C-CFD3A16B28EA}" type="sibTrans" cxnId="{E7CFBEC9-7EF3-4874-8B0F-140521AEE036}">
      <dgm:prSet/>
      <dgm:spPr/>
      <dgm:t>
        <a:bodyPr/>
        <a:lstStyle/>
        <a:p>
          <a:endParaRPr lang="en-US"/>
        </a:p>
      </dgm:t>
    </dgm:pt>
    <dgm:pt modelId="{76D19EB0-B1EA-452D-9232-2EFBCDE10A45}">
      <dgm:prSet/>
      <dgm:spPr/>
      <dgm:t>
        <a:bodyPr/>
        <a:lstStyle/>
        <a:p>
          <a:r>
            <a:rPr lang="en-US" dirty="0" smtClean="0"/>
            <a:t>monitoring and measuring to justify, with factual evidence or proof, that a course of action is required</a:t>
          </a:r>
          <a:endParaRPr lang="en-US" dirty="0"/>
        </a:p>
      </dgm:t>
    </dgm:pt>
    <dgm:pt modelId="{F6E189EB-8821-4E50-8E2B-A733792D3521}" type="parTrans" cxnId="{9ACEA26B-6EEC-4A82-9040-E716860CDE79}">
      <dgm:prSet/>
      <dgm:spPr/>
      <dgm:t>
        <a:bodyPr/>
        <a:lstStyle/>
        <a:p>
          <a:endParaRPr lang="en-US"/>
        </a:p>
      </dgm:t>
    </dgm:pt>
    <dgm:pt modelId="{E1099E95-DD73-4A0C-B0AB-B084E87A247A}" type="sibTrans" cxnId="{9ACEA26B-6EEC-4A82-9040-E716860CDE79}">
      <dgm:prSet/>
      <dgm:spPr/>
      <dgm:t>
        <a:bodyPr/>
        <a:lstStyle/>
        <a:p>
          <a:endParaRPr lang="en-US"/>
        </a:p>
      </dgm:t>
    </dgm:pt>
    <dgm:pt modelId="{66DF1ABB-20B0-4E1D-928C-9B5C2D044861}">
      <dgm:prSet/>
      <dgm:spPr/>
      <dgm:t>
        <a:bodyPr/>
        <a:lstStyle/>
        <a:p>
          <a:r>
            <a:rPr lang="en-US" smtClean="0"/>
            <a:t>monitoring </a:t>
          </a:r>
          <a:r>
            <a:rPr lang="en-US" dirty="0" smtClean="0"/>
            <a:t>and measuring to identify a point of intervention including subsequent changes and correctives actions</a:t>
          </a:r>
          <a:endParaRPr lang="en-US" dirty="0"/>
        </a:p>
      </dgm:t>
    </dgm:pt>
    <dgm:pt modelId="{478D64A9-EC2C-4B17-B2B2-4A27D4AA9346}" type="parTrans" cxnId="{3046C5A7-BA74-4C87-AAD8-4F2E0B8DAFB9}">
      <dgm:prSet/>
      <dgm:spPr/>
      <dgm:t>
        <a:bodyPr/>
        <a:lstStyle/>
        <a:p>
          <a:endParaRPr lang="en-US"/>
        </a:p>
      </dgm:t>
    </dgm:pt>
    <dgm:pt modelId="{084599D0-0F9E-4B53-8FBA-EB4BF59A9A96}" type="sibTrans" cxnId="{3046C5A7-BA74-4C87-AAD8-4F2E0B8DAFB9}">
      <dgm:prSet/>
      <dgm:spPr/>
      <dgm:t>
        <a:bodyPr/>
        <a:lstStyle/>
        <a:p>
          <a:endParaRPr lang="en-US"/>
        </a:p>
      </dgm:t>
    </dgm:pt>
    <dgm:pt modelId="{36639EEF-1EEB-443B-B4E1-44AB2E9A71C9}" type="pres">
      <dgm:prSet presAssocID="{EE09BA29-AAB9-4FCF-8C22-16A9CB4F560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494A4EA-43E7-4EF8-8C74-3F2772379926}" type="pres">
      <dgm:prSet presAssocID="{EE870532-2920-4147-B067-5F469C4B619C}" presName="linNode" presStyleCnt="0"/>
      <dgm:spPr/>
    </dgm:pt>
    <dgm:pt modelId="{F07EFBBA-588F-48E4-A001-E9E6A24FDC79}" type="pres">
      <dgm:prSet presAssocID="{EE870532-2920-4147-B067-5F469C4B619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4BFCB-DECF-4565-8486-2DE46B9D846F}" type="pres">
      <dgm:prSet presAssocID="{EE870532-2920-4147-B067-5F469C4B619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99283-5B3A-4459-BF51-5290BC17384E}" type="pres">
      <dgm:prSet presAssocID="{D1060916-5F73-42A7-8DFA-1ADB985DDBFD}" presName="sp" presStyleCnt="0"/>
      <dgm:spPr/>
    </dgm:pt>
    <dgm:pt modelId="{9E800EB6-9A60-4CFC-A016-FB96CF1A9ACF}" type="pres">
      <dgm:prSet presAssocID="{38831934-3697-4C34-B926-9753DB311866}" presName="linNode" presStyleCnt="0"/>
      <dgm:spPr/>
    </dgm:pt>
    <dgm:pt modelId="{D0389F18-0A3C-4B72-9396-DD100891FA6E}" type="pres">
      <dgm:prSet presAssocID="{38831934-3697-4C34-B926-9753DB311866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B8FB0DD-DEAD-403D-BEDC-8C924E979883}" type="pres">
      <dgm:prSet presAssocID="{38831934-3697-4C34-B926-9753DB31186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7BC9C-61BE-4175-A1F6-45B29FCD4D40}" type="pres">
      <dgm:prSet presAssocID="{45FE0DDC-D130-47EB-B52A-C0ED08573A16}" presName="sp" presStyleCnt="0"/>
      <dgm:spPr/>
    </dgm:pt>
    <dgm:pt modelId="{580614F9-0615-46E6-A4EE-A7EFFF7D795A}" type="pres">
      <dgm:prSet presAssocID="{3121102E-3990-4AB2-AF4F-02C9C502AE65}" presName="linNode" presStyleCnt="0"/>
      <dgm:spPr/>
    </dgm:pt>
    <dgm:pt modelId="{5728BF85-C026-4C8D-9F5B-71AE1DDCE28C}" type="pres">
      <dgm:prSet presAssocID="{3121102E-3990-4AB2-AF4F-02C9C502AE65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3BCCE4C-90E8-417F-863E-0FC842C39B63}" type="pres">
      <dgm:prSet presAssocID="{3121102E-3990-4AB2-AF4F-02C9C502AE65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E14BE8B-3860-4E0C-8BE0-A1B08878CDF5}" type="pres">
      <dgm:prSet presAssocID="{6CFDC3FC-CE7A-4736-8619-071A3170832D}" presName="sp" presStyleCnt="0"/>
      <dgm:spPr/>
    </dgm:pt>
    <dgm:pt modelId="{15157D82-EE63-49F0-9B12-1DD169E68DEB}" type="pres">
      <dgm:prSet presAssocID="{648FFE03-B644-437A-A2D5-0C6443F8F4AC}" presName="linNode" presStyleCnt="0"/>
      <dgm:spPr/>
    </dgm:pt>
    <dgm:pt modelId="{FB6E0F17-6202-4AF2-A3A1-4237ECE99DF5}" type="pres">
      <dgm:prSet presAssocID="{648FFE03-B644-437A-A2D5-0C6443F8F4A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67CB6-13B9-442E-BE04-2DAA53E0CD73}" type="pres">
      <dgm:prSet presAssocID="{648FFE03-B644-437A-A2D5-0C6443F8F4A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E32291E-2885-41E4-83FE-50975DAACD24}" srcId="{38831934-3697-4C34-B926-9753DB311866}" destId="{389E25F4-762D-45CB-B0CE-DE5FE767C6F9}" srcOrd="1" destOrd="0" parTransId="{979DA038-BDD6-4316-9E9C-4D31AC5A8244}" sibTransId="{02F2D24D-40B4-4D48-8F87-D12A2AFB8565}"/>
    <dgm:cxn modelId="{E7CFBEC9-7EF3-4874-8B0F-140521AEE036}" srcId="{38831934-3697-4C34-B926-9753DB311866}" destId="{FBF3F171-BF0F-497E-B959-8D2FB4EAFD48}" srcOrd="0" destOrd="0" parTransId="{0B0A48F3-32AE-419C-ABD6-E3E2FB40EDF4}" sibTransId="{E59C5150-ADC0-4979-B83C-CFD3A16B28EA}"/>
    <dgm:cxn modelId="{998C4145-2A5A-44A2-ACD6-BE689CA9ECA4}" srcId="{EE09BA29-AAB9-4FCF-8C22-16A9CB4F5609}" destId="{EE870532-2920-4147-B067-5F469C4B619C}" srcOrd="0" destOrd="0" parTransId="{CBCE5A4E-6235-4941-93BA-327DF10DF757}" sibTransId="{D1060916-5F73-42A7-8DFA-1ADB985DDBFD}"/>
    <dgm:cxn modelId="{F3C44E4B-42B1-452E-A3F8-0EE0090FBE94}" type="presOf" srcId="{3121102E-3990-4AB2-AF4F-02C9C502AE65}" destId="{5728BF85-C026-4C8D-9F5B-71AE1DDCE28C}" srcOrd="0" destOrd="0" presId="urn:microsoft.com/office/officeart/2005/8/layout/vList5"/>
    <dgm:cxn modelId="{547CBE5A-8562-4BED-AF77-E3C083980251}" srcId="{EE09BA29-AAB9-4FCF-8C22-16A9CB4F5609}" destId="{648FFE03-B644-437A-A2D5-0C6443F8F4AC}" srcOrd="3" destOrd="0" parTransId="{66312AAC-EF3C-4754-B391-698D20DF3896}" sibTransId="{AA68DC4D-CFBA-43FA-85E0-C495D1AAB430}"/>
    <dgm:cxn modelId="{C7BB865A-BF3F-41DC-90F9-569902F3D128}" type="presOf" srcId="{66DF1ABB-20B0-4E1D-928C-9B5C2D044861}" destId="{38467CB6-13B9-442E-BE04-2DAA53E0CD73}" srcOrd="0" destOrd="0" presId="urn:microsoft.com/office/officeart/2005/8/layout/vList5"/>
    <dgm:cxn modelId="{2BB2A6E9-9D09-4F66-B00C-E2CA5BE2B61D}" srcId="{EE09BA29-AAB9-4FCF-8C22-16A9CB4F5609}" destId="{38831934-3697-4C34-B926-9753DB311866}" srcOrd="1" destOrd="0" parTransId="{2B486902-EE91-4DF1-AD64-650CC2664098}" sibTransId="{45FE0DDC-D130-47EB-B52A-C0ED08573A16}"/>
    <dgm:cxn modelId="{3046C5A7-BA74-4C87-AAD8-4F2E0B8DAFB9}" srcId="{648FFE03-B644-437A-A2D5-0C6443F8F4AC}" destId="{66DF1ABB-20B0-4E1D-928C-9B5C2D044861}" srcOrd="0" destOrd="0" parTransId="{478D64A9-EC2C-4B17-B2B2-4A27D4AA9346}" sibTransId="{084599D0-0F9E-4B53-8FBA-EB4BF59A9A96}"/>
    <dgm:cxn modelId="{D7111346-B9D6-479C-A49C-8A65C6F3F287}" srcId="{EE870532-2920-4147-B067-5F469C4B619C}" destId="{C08FAC5B-C046-406D-9EC0-917EBC9C614E}" srcOrd="0" destOrd="0" parTransId="{E7F6A305-5BD3-4039-9319-C5A29C97F67E}" sibTransId="{9E000D4E-8E39-4422-AD72-99937F3B7B7F}"/>
    <dgm:cxn modelId="{62487ECD-F697-46C4-9F2C-A083F0710D66}" type="presOf" srcId="{389E25F4-762D-45CB-B0CE-DE5FE767C6F9}" destId="{4B8FB0DD-DEAD-403D-BEDC-8C924E979883}" srcOrd="0" destOrd="1" presId="urn:microsoft.com/office/officeart/2005/8/layout/vList5"/>
    <dgm:cxn modelId="{CA15DD8D-1DF8-4F47-8C7C-27CCE64082B3}" type="presOf" srcId="{648FFE03-B644-437A-A2D5-0C6443F8F4AC}" destId="{FB6E0F17-6202-4AF2-A3A1-4237ECE99DF5}" srcOrd="0" destOrd="0" presId="urn:microsoft.com/office/officeart/2005/8/layout/vList5"/>
    <dgm:cxn modelId="{9ACEA26B-6EEC-4A82-9040-E716860CDE79}" srcId="{3121102E-3990-4AB2-AF4F-02C9C502AE65}" destId="{76D19EB0-B1EA-452D-9232-2EFBCDE10A45}" srcOrd="0" destOrd="0" parTransId="{F6E189EB-8821-4E50-8E2B-A733792D3521}" sibTransId="{E1099E95-DD73-4A0C-B0AB-B084E87A247A}"/>
    <dgm:cxn modelId="{533B1A9E-E07E-4951-8FA6-133AD3E4A139}" type="presOf" srcId="{38831934-3697-4C34-B926-9753DB311866}" destId="{D0389F18-0A3C-4B72-9396-DD100891FA6E}" srcOrd="0" destOrd="0" presId="urn:microsoft.com/office/officeart/2005/8/layout/vList5"/>
    <dgm:cxn modelId="{E551CE09-6405-4CD4-87DA-8D0BE20FF9A1}" type="presOf" srcId="{C08FAC5B-C046-406D-9EC0-917EBC9C614E}" destId="{8104BFCB-DECF-4565-8486-2DE46B9D846F}" srcOrd="0" destOrd="0" presId="urn:microsoft.com/office/officeart/2005/8/layout/vList5"/>
    <dgm:cxn modelId="{54297E12-EAAC-469C-8845-0238C62F4704}" type="presOf" srcId="{76D19EB0-B1EA-452D-9232-2EFBCDE10A45}" destId="{F3BCCE4C-90E8-417F-863E-0FC842C39B63}" srcOrd="0" destOrd="0" presId="urn:microsoft.com/office/officeart/2005/8/layout/vList5"/>
    <dgm:cxn modelId="{454A564B-956C-4C16-9F04-E72742C6B3E6}" srcId="{EE09BA29-AAB9-4FCF-8C22-16A9CB4F5609}" destId="{3121102E-3990-4AB2-AF4F-02C9C502AE65}" srcOrd="2" destOrd="0" parTransId="{532B4215-6F15-4B5B-932A-D2315E7055D5}" sibTransId="{6CFDC3FC-CE7A-4736-8619-071A3170832D}"/>
    <dgm:cxn modelId="{9E3810D0-1073-42E1-A094-58789A4BC4C1}" type="presOf" srcId="{EE09BA29-AAB9-4FCF-8C22-16A9CB4F5609}" destId="{36639EEF-1EEB-443B-B4E1-44AB2E9A71C9}" srcOrd="0" destOrd="0" presId="urn:microsoft.com/office/officeart/2005/8/layout/vList5"/>
    <dgm:cxn modelId="{E742C121-9CCC-4E98-B2F3-3E84FB61B4AF}" type="presOf" srcId="{EE870532-2920-4147-B067-5F469C4B619C}" destId="{F07EFBBA-588F-48E4-A001-E9E6A24FDC79}" srcOrd="0" destOrd="0" presId="urn:microsoft.com/office/officeart/2005/8/layout/vList5"/>
    <dgm:cxn modelId="{73663590-9519-4F7B-A908-2E3C4F3536E7}" type="presOf" srcId="{FBF3F171-BF0F-497E-B959-8D2FB4EAFD48}" destId="{4B8FB0DD-DEAD-403D-BEDC-8C924E979883}" srcOrd="0" destOrd="0" presId="urn:microsoft.com/office/officeart/2005/8/layout/vList5"/>
    <dgm:cxn modelId="{136EE936-1F62-4D7D-8473-DB44714F4A2A}" type="presParOf" srcId="{36639EEF-1EEB-443B-B4E1-44AB2E9A71C9}" destId="{F494A4EA-43E7-4EF8-8C74-3F2772379926}" srcOrd="0" destOrd="0" presId="urn:microsoft.com/office/officeart/2005/8/layout/vList5"/>
    <dgm:cxn modelId="{66F2B5E7-08C1-46ED-8598-F350BA51836B}" type="presParOf" srcId="{F494A4EA-43E7-4EF8-8C74-3F2772379926}" destId="{F07EFBBA-588F-48E4-A001-E9E6A24FDC79}" srcOrd="0" destOrd="0" presId="urn:microsoft.com/office/officeart/2005/8/layout/vList5"/>
    <dgm:cxn modelId="{091F22A8-B783-4A29-95DE-8515FE483DE5}" type="presParOf" srcId="{F494A4EA-43E7-4EF8-8C74-3F2772379926}" destId="{8104BFCB-DECF-4565-8486-2DE46B9D846F}" srcOrd="1" destOrd="0" presId="urn:microsoft.com/office/officeart/2005/8/layout/vList5"/>
    <dgm:cxn modelId="{27F70651-5936-4996-9F6A-47482D94A511}" type="presParOf" srcId="{36639EEF-1EEB-443B-B4E1-44AB2E9A71C9}" destId="{FC599283-5B3A-4459-BF51-5290BC17384E}" srcOrd="1" destOrd="0" presId="urn:microsoft.com/office/officeart/2005/8/layout/vList5"/>
    <dgm:cxn modelId="{7F227B31-4E36-4DB4-8BE7-AB4A21F4BA27}" type="presParOf" srcId="{36639EEF-1EEB-443B-B4E1-44AB2E9A71C9}" destId="{9E800EB6-9A60-4CFC-A016-FB96CF1A9ACF}" srcOrd="2" destOrd="0" presId="urn:microsoft.com/office/officeart/2005/8/layout/vList5"/>
    <dgm:cxn modelId="{5A075550-C641-4705-BAA3-C39A5CA29672}" type="presParOf" srcId="{9E800EB6-9A60-4CFC-A016-FB96CF1A9ACF}" destId="{D0389F18-0A3C-4B72-9396-DD100891FA6E}" srcOrd="0" destOrd="0" presId="urn:microsoft.com/office/officeart/2005/8/layout/vList5"/>
    <dgm:cxn modelId="{C9C64F61-0567-4545-91F6-702E4511E668}" type="presParOf" srcId="{9E800EB6-9A60-4CFC-A016-FB96CF1A9ACF}" destId="{4B8FB0DD-DEAD-403D-BEDC-8C924E979883}" srcOrd="1" destOrd="0" presId="urn:microsoft.com/office/officeart/2005/8/layout/vList5"/>
    <dgm:cxn modelId="{FB50A96C-4991-4AEE-90B8-DC0EC89E8AA8}" type="presParOf" srcId="{36639EEF-1EEB-443B-B4E1-44AB2E9A71C9}" destId="{FFA7BC9C-61BE-4175-A1F6-45B29FCD4D40}" srcOrd="3" destOrd="0" presId="urn:microsoft.com/office/officeart/2005/8/layout/vList5"/>
    <dgm:cxn modelId="{909AD796-1F8C-4361-8ABD-CF43BED2F972}" type="presParOf" srcId="{36639EEF-1EEB-443B-B4E1-44AB2E9A71C9}" destId="{580614F9-0615-46E6-A4EE-A7EFFF7D795A}" srcOrd="4" destOrd="0" presId="urn:microsoft.com/office/officeart/2005/8/layout/vList5"/>
    <dgm:cxn modelId="{0016ED8A-72D4-4BAF-9A35-C4B520487413}" type="presParOf" srcId="{580614F9-0615-46E6-A4EE-A7EFFF7D795A}" destId="{5728BF85-C026-4C8D-9F5B-71AE1DDCE28C}" srcOrd="0" destOrd="0" presId="urn:microsoft.com/office/officeart/2005/8/layout/vList5"/>
    <dgm:cxn modelId="{C7FEC7F3-2BD7-45E9-99CD-CA83722E3EEF}" type="presParOf" srcId="{580614F9-0615-46E6-A4EE-A7EFFF7D795A}" destId="{F3BCCE4C-90E8-417F-863E-0FC842C39B63}" srcOrd="1" destOrd="0" presId="urn:microsoft.com/office/officeart/2005/8/layout/vList5"/>
    <dgm:cxn modelId="{4A67E5D1-2BA9-4ED3-9DE2-15CA32D2A313}" type="presParOf" srcId="{36639EEF-1EEB-443B-B4E1-44AB2E9A71C9}" destId="{1E14BE8B-3860-4E0C-8BE0-A1B08878CDF5}" srcOrd="5" destOrd="0" presId="urn:microsoft.com/office/officeart/2005/8/layout/vList5"/>
    <dgm:cxn modelId="{621528B6-3EDD-4D12-B565-5B9847DE55D6}" type="presParOf" srcId="{36639EEF-1EEB-443B-B4E1-44AB2E9A71C9}" destId="{15157D82-EE63-49F0-9B12-1DD169E68DEB}" srcOrd="6" destOrd="0" presId="urn:microsoft.com/office/officeart/2005/8/layout/vList5"/>
    <dgm:cxn modelId="{0211ADA5-83B3-4AAE-8E62-747AF90E440A}" type="presParOf" srcId="{15157D82-EE63-49F0-9B12-1DD169E68DEB}" destId="{FB6E0F17-6202-4AF2-A3A1-4237ECE99DF5}" srcOrd="0" destOrd="0" presId="urn:microsoft.com/office/officeart/2005/8/layout/vList5"/>
    <dgm:cxn modelId="{C213F923-81F8-4704-84FA-E060F34B5CC2}" type="presParOf" srcId="{15157D82-EE63-49F0-9B12-1DD169E68DEB}" destId="{38467CB6-13B9-442E-BE04-2DAA53E0CD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33C8B4-378B-4C7F-9E48-09BEEB180A48}" type="doc">
      <dgm:prSet loTypeId="urn:microsoft.com/office/officeart/2005/8/layout/venn1" loCatId="relationship" qsTypeId="urn:microsoft.com/office/officeart/2005/8/quickstyle/simple5" qsCatId="simple" csTypeId="urn:microsoft.com/office/officeart/2005/8/colors/colorful1#1" csCatId="colorful" phldr="1"/>
      <dgm:spPr/>
    </dgm:pt>
    <dgm:pt modelId="{DDD22E30-9E34-4BEF-9E19-5E8DA83A2CFF}">
      <dgm:prSet phldrT="[Text]"/>
      <dgm:spPr/>
      <dgm:t>
        <a:bodyPr/>
        <a:lstStyle/>
        <a:p>
          <a:r>
            <a:rPr lang="en-US" dirty="0" smtClean="0"/>
            <a:t>Processes</a:t>
          </a:r>
          <a:endParaRPr lang="en-US" dirty="0"/>
        </a:p>
      </dgm:t>
    </dgm:pt>
    <dgm:pt modelId="{BA8822D5-2484-42F2-A049-942D50575C00}" type="parTrans" cxnId="{BFABFE85-728A-464E-97B0-818B272632D7}">
      <dgm:prSet/>
      <dgm:spPr/>
      <dgm:t>
        <a:bodyPr/>
        <a:lstStyle/>
        <a:p>
          <a:endParaRPr lang="en-US"/>
        </a:p>
      </dgm:t>
    </dgm:pt>
    <dgm:pt modelId="{4501C6EC-3757-4DC9-8BCD-A62C73EEA0A4}" type="sibTrans" cxnId="{BFABFE85-728A-464E-97B0-818B272632D7}">
      <dgm:prSet/>
      <dgm:spPr/>
      <dgm:t>
        <a:bodyPr/>
        <a:lstStyle/>
        <a:p>
          <a:endParaRPr lang="en-US"/>
        </a:p>
      </dgm:t>
    </dgm:pt>
    <dgm:pt modelId="{502FFDE9-4B50-49F0-BF8D-0D8F5DBECFC2}">
      <dgm:prSet/>
      <dgm:spPr/>
      <dgm:t>
        <a:bodyPr/>
        <a:lstStyle/>
        <a:p>
          <a:r>
            <a:rPr lang="id-ID" smtClean="0"/>
            <a:t>Product</a:t>
          </a:r>
          <a:endParaRPr lang="en-US" dirty="0"/>
        </a:p>
      </dgm:t>
    </dgm:pt>
    <dgm:pt modelId="{238CC4FD-47C1-4731-9EFA-F7004FEA1519}" type="parTrans" cxnId="{987A0076-FD88-4612-9481-0EE9EDF39CB6}">
      <dgm:prSet/>
      <dgm:spPr/>
      <dgm:t>
        <a:bodyPr/>
        <a:lstStyle/>
        <a:p>
          <a:endParaRPr lang="en-US"/>
        </a:p>
      </dgm:t>
    </dgm:pt>
    <dgm:pt modelId="{AAEBDE6B-D64C-44F0-89C0-77C6F7049966}" type="sibTrans" cxnId="{987A0076-FD88-4612-9481-0EE9EDF39CB6}">
      <dgm:prSet/>
      <dgm:spPr/>
      <dgm:t>
        <a:bodyPr/>
        <a:lstStyle/>
        <a:p>
          <a:endParaRPr lang="en-US"/>
        </a:p>
      </dgm:t>
    </dgm:pt>
    <dgm:pt modelId="{8A99B47C-0138-4748-A4A1-A727AA8672EA}">
      <dgm:prSet/>
      <dgm:spPr/>
      <dgm:t>
        <a:bodyPr/>
        <a:lstStyle/>
        <a:p>
          <a:r>
            <a:rPr lang="en-US" smtClean="0"/>
            <a:t>Partners</a:t>
          </a:r>
          <a:endParaRPr lang="en-US" dirty="0"/>
        </a:p>
      </dgm:t>
    </dgm:pt>
    <dgm:pt modelId="{557AA34A-17CC-419C-9DAB-C6FBBD5C2F00}" type="parTrans" cxnId="{41ABE8B7-7520-4B77-B46C-F261AD340D44}">
      <dgm:prSet/>
      <dgm:spPr/>
      <dgm:t>
        <a:bodyPr/>
        <a:lstStyle/>
        <a:p>
          <a:endParaRPr lang="en-US"/>
        </a:p>
      </dgm:t>
    </dgm:pt>
    <dgm:pt modelId="{D45A89C7-3B40-4F2B-9E10-223B0670D2A4}" type="sibTrans" cxnId="{41ABE8B7-7520-4B77-B46C-F261AD340D44}">
      <dgm:prSet/>
      <dgm:spPr/>
      <dgm:t>
        <a:bodyPr/>
        <a:lstStyle/>
        <a:p>
          <a:endParaRPr lang="en-US"/>
        </a:p>
      </dgm:t>
    </dgm:pt>
    <dgm:pt modelId="{9B2F20C1-DA2B-477F-B39D-6C4F0935E641}">
      <dgm:prSet/>
      <dgm:spPr/>
      <dgm:t>
        <a:bodyPr/>
        <a:lstStyle/>
        <a:p>
          <a:r>
            <a:rPr lang="en-US" b="1" smtClean="0"/>
            <a:t>People</a:t>
          </a:r>
          <a:endParaRPr lang="en-US" b="1" dirty="0"/>
        </a:p>
      </dgm:t>
    </dgm:pt>
    <dgm:pt modelId="{A48C932D-6EEA-4119-ADAA-A6BF0F1620CA}" type="parTrans" cxnId="{B613A28C-737E-4AE7-832C-AB7474F822B8}">
      <dgm:prSet/>
      <dgm:spPr/>
      <dgm:t>
        <a:bodyPr/>
        <a:lstStyle/>
        <a:p>
          <a:endParaRPr lang="en-US"/>
        </a:p>
      </dgm:t>
    </dgm:pt>
    <dgm:pt modelId="{5A49B722-8671-45DF-BEA5-297ECC8F2E4F}" type="sibTrans" cxnId="{B613A28C-737E-4AE7-832C-AB7474F822B8}">
      <dgm:prSet/>
      <dgm:spPr/>
      <dgm:t>
        <a:bodyPr/>
        <a:lstStyle/>
        <a:p>
          <a:endParaRPr lang="en-US"/>
        </a:p>
      </dgm:t>
    </dgm:pt>
    <dgm:pt modelId="{960DA4AA-2A8D-49EF-9F3F-FB9FB0C034E2}" type="pres">
      <dgm:prSet presAssocID="{CB33C8B4-378B-4C7F-9E48-09BEEB180A48}" presName="compositeShape" presStyleCnt="0">
        <dgm:presLayoutVars>
          <dgm:chMax val="7"/>
          <dgm:dir/>
          <dgm:resizeHandles val="exact"/>
        </dgm:presLayoutVars>
      </dgm:prSet>
      <dgm:spPr/>
    </dgm:pt>
    <dgm:pt modelId="{9D21498D-35D1-415B-8C93-A3763E250D63}" type="pres">
      <dgm:prSet presAssocID="{DDD22E30-9E34-4BEF-9E19-5E8DA83A2CFF}" presName="circ1" presStyleLbl="vennNode1" presStyleIdx="0" presStyleCnt="4"/>
      <dgm:spPr/>
      <dgm:t>
        <a:bodyPr/>
        <a:lstStyle/>
        <a:p>
          <a:endParaRPr lang="en-US"/>
        </a:p>
      </dgm:t>
    </dgm:pt>
    <dgm:pt modelId="{CC50BE2B-3032-4B27-8D2D-E722FA996C72}" type="pres">
      <dgm:prSet presAssocID="{DDD22E30-9E34-4BEF-9E19-5E8DA83A2CF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8A496-A529-44B7-9B7A-0A0951E57498}" type="pres">
      <dgm:prSet presAssocID="{502FFDE9-4B50-49F0-BF8D-0D8F5DBECFC2}" presName="circ2" presStyleLbl="vennNode1" presStyleIdx="1" presStyleCnt="4"/>
      <dgm:spPr/>
      <dgm:t>
        <a:bodyPr/>
        <a:lstStyle/>
        <a:p>
          <a:endParaRPr lang="id-ID"/>
        </a:p>
      </dgm:t>
    </dgm:pt>
    <dgm:pt modelId="{0957C02F-DFD7-4F6E-A953-330BD012735A}" type="pres">
      <dgm:prSet presAssocID="{502FFDE9-4B50-49F0-BF8D-0D8F5DBECFC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E2DD7AC-3E48-4D49-9D55-07F13B6E52DF}" type="pres">
      <dgm:prSet presAssocID="{8A99B47C-0138-4748-A4A1-A727AA8672EA}" presName="circ3" presStyleLbl="vennNode1" presStyleIdx="2" presStyleCnt="4"/>
      <dgm:spPr/>
      <dgm:t>
        <a:bodyPr/>
        <a:lstStyle/>
        <a:p>
          <a:endParaRPr lang="id-ID"/>
        </a:p>
      </dgm:t>
    </dgm:pt>
    <dgm:pt modelId="{F97704C3-3985-4071-A109-BF09E08B66A7}" type="pres">
      <dgm:prSet presAssocID="{8A99B47C-0138-4748-A4A1-A727AA8672E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1FC5062-2E6A-4EE4-AFC1-33B660FF239A}" type="pres">
      <dgm:prSet presAssocID="{9B2F20C1-DA2B-477F-B39D-6C4F0935E641}" presName="circ4" presStyleLbl="vennNode1" presStyleIdx="3" presStyleCnt="4"/>
      <dgm:spPr/>
      <dgm:t>
        <a:bodyPr/>
        <a:lstStyle/>
        <a:p>
          <a:endParaRPr lang="id-ID"/>
        </a:p>
      </dgm:t>
    </dgm:pt>
    <dgm:pt modelId="{0E7980C8-169A-4679-A38E-977E32523FC8}" type="pres">
      <dgm:prSet presAssocID="{9B2F20C1-DA2B-477F-B39D-6C4F0935E641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D09D97DC-371A-436F-B7AB-7C4E82D785D1}" type="presOf" srcId="{502FFDE9-4B50-49F0-BF8D-0D8F5DBECFC2}" destId="{0957C02F-DFD7-4F6E-A953-330BD012735A}" srcOrd="1" destOrd="0" presId="urn:microsoft.com/office/officeart/2005/8/layout/venn1"/>
    <dgm:cxn modelId="{1CC9E40D-FB2B-4748-B06E-863ED807ED95}" type="presOf" srcId="{502FFDE9-4B50-49F0-BF8D-0D8F5DBECFC2}" destId="{6968A496-A529-44B7-9B7A-0A0951E57498}" srcOrd="0" destOrd="0" presId="urn:microsoft.com/office/officeart/2005/8/layout/venn1"/>
    <dgm:cxn modelId="{41ABE8B7-7520-4B77-B46C-F261AD340D44}" srcId="{CB33C8B4-378B-4C7F-9E48-09BEEB180A48}" destId="{8A99B47C-0138-4748-A4A1-A727AA8672EA}" srcOrd="2" destOrd="0" parTransId="{557AA34A-17CC-419C-9DAB-C6FBBD5C2F00}" sibTransId="{D45A89C7-3B40-4F2B-9E10-223B0670D2A4}"/>
    <dgm:cxn modelId="{198A3F83-D9E6-49C3-96DC-96E7E595300B}" type="presOf" srcId="{9B2F20C1-DA2B-477F-B39D-6C4F0935E641}" destId="{D1FC5062-2E6A-4EE4-AFC1-33B660FF239A}" srcOrd="0" destOrd="0" presId="urn:microsoft.com/office/officeart/2005/8/layout/venn1"/>
    <dgm:cxn modelId="{B613A28C-737E-4AE7-832C-AB7474F822B8}" srcId="{CB33C8B4-378B-4C7F-9E48-09BEEB180A48}" destId="{9B2F20C1-DA2B-477F-B39D-6C4F0935E641}" srcOrd="3" destOrd="0" parTransId="{A48C932D-6EEA-4119-ADAA-A6BF0F1620CA}" sibTransId="{5A49B722-8671-45DF-BEA5-297ECC8F2E4F}"/>
    <dgm:cxn modelId="{BFABFE85-728A-464E-97B0-818B272632D7}" srcId="{CB33C8B4-378B-4C7F-9E48-09BEEB180A48}" destId="{DDD22E30-9E34-4BEF-9E19-5E8DA83A2CFF}" srcOrd="0" destOrd="0" parTransId="{BA8822D5-2484-42F2-A049-942D50575C00}" sibTransId="{4501C6EC-3757-4DC9-8BCD-A62C73EEA0A4}"/>
    <dgm:cxn modelId="{6533D821-E6A2-480E-8786-FDBA402CE82C}" type="presOf" srcId="{8A99B47C-0138-4748-A4A1-A727AA8672EA}" destId="{F97704C3-3985-4071-A109-BF09E08B66A7}" srcOrd="1" destOrd="0" presId="urn:microsoft.com/office/officeart/2005/8/layout/venn1"/>
    <dgm:cxn modelId="{FD1FB6E7-A727-4B10-8542-3C9C60A793B9}" type="presOf" srcId="{8A99B47C-0138-4748-A4A1-A727AA8672EA}" destId="{6E2DD7AC-3E48-4D49-9D55-07F13B6E52DF}" srcOrd="0" destOrd="0" presId="urn:microsoft.com/office/officeart/2005/8/layout/venn1"/>
    <dgm:cxn modelId="{4BF3FB4E-097F-449F-B3A6-1603BC481D9B}" type="presOf" srcId="{CB33C8B4-378B-4C7F-9E48-09BEEB180A48}" destId="{960DA4AA-2A8D-49EF-9F3F-FB9FB0C034E2}" srcOrd="0" destOrd="0" presId="urn:microsoft.com/office/officeart/2005/8/layout/venn1"/>
    <dgm:cxn modelId="{3CC7403E-15F0-4755-8171-6CF170160DC2}" type="presOf" srcId="{DDD22E30-9E34-4BEF-9E19-5E8DA83A2CFF}" destId="{CC50BE2B-3032-4B27-8D2D-E722FA996C72}" srcOrd="1" destOrd="0" presId="urn:microsoft.com/office/officeart/2005/8/layout/venn1"/>
    <dgm:cxn modelId="{987A0076-FD88-4612-9481-0EE9EDF39CB6}" srcId="{CB33C8B4-378B-4C7F-9E48-09BEEB180A48}" destId="{502FFDE9-4B50-49F0-BF8D-0D8F5DBECFC2}" srcOrd="1" destOrd="0" parTransId="{238CC4FD-47C1-4731-9EFA-F7004FEA1519}" sibTransId="{AAEBDE6B-D64C-44F0-89C0-77C6F7049966}"/>
    <dgm:cxn modelId="{46146F32-D88A-446A-8CFA-9938AA0E6041}" type="presOf" srcId="{DDD22E30-9E34-4BEF-9E19-5E8DA83A2CFF}" destId="{9D21498D-35D1-415B-8C93-A3763E250D63}" srcOrd="0" destOrd="0" presId="urn:microsoft.com/office/officeart/2005/8/layout/venn1"/>
    <dgm:cxn modelId="{E072BC20-6AB4-47FA-AECF-67848D62D550}" type="presOf" srcId="{9B2F20C1-DA2B-477F-B39D-6C4F0935E641}" destId="{0E7980C8-169A-4679-A38E-977E32523FC8}" srcOrd="1" destOrd="0" presId="urn:microsoft.com/office/officeart/2005/8/layout/venn1"/>
    <dgm:cxn modelId="{5AEF0A8E-FE9E-465C-A83F-2AD8A19169D0}" type="presParOf" srcId="{960DA4AA-2A8D-49EF-9F3F-FB9FB0C034E2}" destId="{9D21498D-35D1-415B-8C93-A3763E250D63}" srcOrd="0" destOrd="0" presId="urn:microsoft.com/office/officeart/2005/8/layout/venn1"/>
    <dgm:cxn modelId="{4AE91708-CEE2-4E3A-801D-3E52BE8FC7AF}" type="presParOf" srcId="{960DA4AA-2A8D-49EF-9F3F-FB9FB0C034E2}" destId="{CC50BE2B-3032-4B27-8D2D-E722FA996C72}" srcOrd="1" destOrd="0" presId="urn:microsoft.com/office/officeart/2005/8/layout/venn1"/>
    <dgm:cxn modelId="{C8C57F99-314E-4ED6-BD2E-E1B8EAE29851}" type="presParOf" srcId="{960DA4AA-2A8D-49EF-9F3F-FB9FB0C034E2}" destId="{6968A496-A529-44B7-9B7A-0A0951E57498}" srcOrd="2" destOrd="0" presId="urn:microsoft.com/office/officeart/2005/8/layout/venn1"/>
    <dgm:cxn modelId="{617B7A8A-2AAC-4ECD-A8A6-08528C48C91F}" type="presParOf" srcId="{960DA4AA-2A8D-49EF-9F3F-FB9FB0C034E2}" destId="{0957C02F-DFD7-4F6E-A953-330BD012735A}" srcOrd="3" destOrd="0" presId="urn:microsoft.com/office/officeart/2005/8/layout/venn1"/>
    <dgm:cxn modelId="{46299155-2EA5-4014-A9A6-3C7B45B6CE38}" type="presParOf" srcId="{960DA4AA-2A8D-49EF-9F3F-FB9FB0C034E2}" destId="{6E2DD7AC-3E48-4D49-9D55-07F13B6E52DF}" srcOrd="4" destOrd="0" presId="urn:microsoft.com/office/officeart/2005/8/layout/venn1"/>
    <dgm:cxn modelId="{ADDE86F6-44C9-4D5A-9A68-EF3B4AF7135C}" type="presParOf" srcId="{960DA4AA-2A8D-49EF-9F3F-FB9FB0C034E2}" destId="{F97704C3-3985-4071-A109-BF09E08B66A7}" srcOrd="5" destOrd="0" presId="urn:microsoft.com/office/officeart/2005/8/layout/venn1"/>
    <dgm:cxn modelId="{267FDB51-D324-4870-85DD-5ACE79BD3EDF}" type="presParOf" srcId="{960DA4AA-2A8D-49EF-9F3F-FB9FB0C034E2}" destId="{D1FC5062-2E6A-4EE4-AFC1-33B660FF239A}" srcOrd="6" destOrd="0" presId="urn:microsoft.com/office/officeart/2005/8/layout/venn1"/>
    <dgm:cxn modelId="{77262494-1AC1-41E6-830A-6B93D1BAC9B3}" type="presParOf" srcId="{960DA4AA-2A8D-49EF-9F3F-FB9FB0C034E2}" destId="{0E7980C8-169A-4679-A38E-977E32523FC8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EB243-0E3C-4C06-AD5A-647E7B03C756}">
      <dsp:nvSpPr>
        <dsp:cNvPr id="0" name=""/>
        <dsp:cNvSpPr/>
      </dsp:nvSpPr>
      <dsp:spPr>
        <a:xfrm>
          <a:off x="2499524" y="558"/>
          <a:ext cx="1554151" cy="652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What is the vision?</a:t>
          </a:r>
          <a:endParaRPr lang="en-US" sz="1800" kern="1200" dirty="0"/>
        </a:p>
      </dsp:txBody>
      <dsp:txXfrm>
        <a:off x="2518649" y="19683"/>
        <a:ext cx="1515901" cy="614733"/>
      </dsp:txXfrm>
    </dsp:sp>
    <dsp:sp modelId="{7AE077EF-16FD-415B-8155-90A568435929}">
      <dsp:nvSpPr>
        <dsp:cNvPr id="0" name=""/>
        <dsp:cNvSpPr/>
      </dsp:nvSpPr>
      <dsp:spPr>
        <a:xfrm rot="5400000">
          <a:off x="3154165" y="669866"/>
          <a:ext cx="244868" cy="2938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3188446" y="694353"/>
        <a:ext cx="176306" cy="171408"/>
      </dsp:txXfrm>
    </dsp:sp>
    <dsp:sp modelId="{2FFA4536-3E06-4463-9A90-29E91F401EC8}">
      <dsp:nvSpPr>
        <dsp:cNvPr id="0" name=""/>
        <dsp:cNvSpPr/>
      </dsp:nvSpPr>
      <dsp:spPr>
        <a:xfrm>
          <a:off x="2499524" y="980033"/>
          <a:ext cx="1554151" cy="652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Where are we now?</a:t>
          </a:r>
          <a:endParaRPr lang="en-US" sz="1800" kern="1200" dirty="0"/>
        </a:p>
      </dsp:txBody>
      <dsp:txXfrm>
        <a:off x="2518649" y="999158"/>
        <a:ext cx="1515901" cy="614733"/>
      </dsp:txXfrm>
    </dsp:sp>
    <dsp:sp modelId="{FFD375F6-6326-411C-895B-0619F6DA04B4}">
      <dsp:nvSpPr>
        <dsp:cNvPr id="0" name=""/>
        <dsp:cNvSpPr/>
      </dsp:nvSpPr>
      <dsp:spPr>
        <a:xfrm rot="5400000">
          <a:off x="3154165" y="1649341"/>
          <a:ext cx="244868" cy="2938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3188446" y="1673828"/>
        <a:ext cx="176306" cy="171408"/>
      </dsp:txXfrm>
    </dsp:sp>
    <dsp:sp modelId="{E3A3361C-087F-410B-AD56-4AEC8016D30E}">
      <dsp:nvSpPr>
        <dsp:cNvPr id="0" name=""/>
        <dsp:cNvSpPr/>
      </dsp:nvSpPr>
      <dsp:spPr>
        <a:xfrm>
          <a:off x="2499524" y="1959508"/>
          <a:ext cx="1554151" cy="652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Where do we want to be?</a:t>
          </a:r>
          <a:endParaRPr lang="en-US" sz="1800" kern="1200" dirty="0"/>
        </a:p>
      </dsp:txBody>
      <dsp:txXfrm>
        <a:off x="2518649" y="1978633"/>
        <a:ext cx="1515901" cy="614733"/>
      </dsp:txXfrm>
    </dsp:sp>
    <dsp:sp modelId="{E7A8A155-4055-47E3-8A6F-4C124FA00701}">
      <dsp:nvSpPr>
        <dsp:cNvPr id="0" name=""/>
        <dsp:cNvSpPr/>
      </dsp:nvSpPr>
      <dsp:spPr>
        <a:xfrm rot="5400000">
          <a:off x="3154165" y="2628816"/>
          <a:ext cx="244868" cy="2938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3188446" y="2653303"/>
        <a:ext cx="176306" cy="171408"/>
      </dsp:txXfrm>
    </dsp:sp>
    <dsp:sp modelId="{C093360A-3409-47AC-97AB-75A584D4D8FA}">
      <dsp:nvSpPr>
        <dsp:cNvPr id="0" name=""/>
        <dsp:cNvSpPr/>
      </dsp:nvSpPr>
      <dsp:spPr>
        <a:xfrm>
          <a:off x="2499524" y="2938983"/>
          <a:ext cx="1554151" cy="652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How do we get there?</a:t>
          </a:r>
          <a:endParaRPr lang="en-US" sz="1800" kern="1200" dirty="0"/>
        </a:p>
      </dsp:txBody>
      <dsp:txXfrm>
        <a:off x="2518649" y="2958108"/>
        <a:ext cx="1515901" cy="614733"/>
      </dsp:txXfrm>
    </dsp:sp>
    <dsp:sp modelId="{C375B802-DB36-406C-80C9-0A0EF6CD6AA5}">
      <dsp:nvSpPr>
        <dsp:cNvPr id="0" name=""/>
        <dsp:cNvSpPr/>
      </dsp:nvSpPr>
      <dsp:spPr>
        <a:xfrm rot="5400000">
          <a:off x="3154165" y="3608291"/>
          <a:ext cx="244868" cy="2938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3188446" y="3632778"/>
        <a:ext cx="176306" cy="171408"/>
      </dsp:txXfrm>
    </dsp:sp>
    <dsp:sp modelId="{B6D96AB2-20CB-4CDF-9CE2-73A57A260E59}">
      <dsp:nvSpPr>
        <dsp:cNvPr id="0" name=""/>
        <dsp:cNvSpPr/>
      </dsp:nvSpPr>
      <dsp:spPr>
        <a:xfrm>
          <a:off x="2499524" y="3918458"/>
          <a:ext cx="1554151" cy="652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Did we get there?</a:t>
          </a:r>
          <a:endParaRPr lang="en-US" sz="1800" kern="1200" dirty="0"/>
        </a:p>
      </dsp:txBody>
      <dsp:txXfrm>
        <a:off x="2518649" y="3937583"/>
        <a:ext cx="1515901" cy="614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F8A6D-207C-41A8-AFE1-2022E4E1DD32}">
      <dsp:nvSpPr>
        <dsp:cNvPr id="0" name=""/>
        <dsp:cNvSpPr/>
      </dsp:nvSpPr>
      <dsp:spPr>
        <a:xfrm>
          <a:off x="349249" y="0"/>
          <a:ext cx="196849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Step 1 </a:t>
          </a:r>
          <a:r>
            <a:rPr lang="en-US" sz="1800" kern="1200" dirty="0" smtClean="0"/>
            <a:t>Define what you </a:t>
          </a:r>
          <a:r>
            <a:rPr lang="en-US" sz="1800" b="1" kern="1200" dirty="0" smtClean="0"/>
            <a:t>Should</a:t>
          </a:r>
          <a:r>
            <a:rPr lang="en-US" sz="1800" kern="1200" dirty="0" smtClean="0"/>
            <a:t> measure</a:t>
          </a:r>
          <a:endParaRPr lang="en-US" sz="1800" kern="1200" dirty="0"/>
        </a:p>
      </dsp:txBody>
      <dsp:txXfrm>
        <a:off x="379007" y="29758"/>
        <a:ext cx="1908983" cy="956484"/>
      </dsp:txXfrm>
    </dsp:sp>
    <dsp:sp modelId="{3068FFA5-0EF9-40FD-A500-F9DA024C5ABF}">
      <dsp:nvSpPr>
        <dsp:cNvPr id="0" name=""/>
        <dsp:cNvSpPr/>
      </dsp:nvSpPr>
      <dsp:spPr>
        <a:xfrm rot="5400000">
          <a:off x="1142999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96339" y="1079499"/>
        <a:ext cx="274320" cy="266699"/>
      </dsp:txXfrm>
    </dsp:sp>
    <dsp:sp modelId="{34305F8C-248D-41D7-A713-4A223296FF02}">
      <dsp:nvSpPr>
        <dsp:cNvPr id="0" name=""/>
        <dsp:cNvSpPr/>
      </dsp:nvSpPr>
      <dsp:spPr>
        <a:xfrm>
          <a:off x="349249" y="1523999"/>
          <a:ext cx="196849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Step 2 </a:t>
          </a:r>
          <a:r>
            <a:rPr lang="en-US" sz="1800" kern="1200" dirty="0" smtClean="0"/>
            <a:t>Define what you </a:t>
          </a:r>
          <a:r>
            <a:rPr lang="en-US" sz="1800" b="1" kern="1200" dirty="0" smtClean="0"/>
            <a:t>Can</a:t>
          </a:r>
          <a:r>
            <a:rPr lang="en-US" sz="1800" kern="1200" dirty="0" smtClean="0"/>
            <a:t> measure</a:t>
          </a:r>
          <a:endParaRPr lang="en-US" sz="1800" kern="1200" dirty="0"/>
        </a:p>
      </dsp:txBody>
      <dsp:txXfrm>
        <a:off x="379007" y="1553757"/>
        <a:ext cx="1908983" cy="956484"/>
      </dsp:txXfrm>
    </dsp:sp>
    <dsp:sp modelId="{F76DAC9A-8BBC-42B9-BD7B-517D13470AC7}">
      <dsp:nvSpPr>
        <dsp:cNvPr id="0" name=""/>
        <dsp:cNvSpPr/>
      </dsp:nvSpPr>
      <dsp:spPr>
        <a:xfrm rot="5400000">
          <a:off x="1142999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96339" y="2603499"/>
        <a:ext cx="274320" cy="266700"/>
      </dsp:txXfrm>
    </dsp:sp>
    <dsp:sp modelId="{5375FBC5-759D-4BE1-86DF-FFAC47BF5892}">
      <dsp:nvSpPr>
        <dsp:cNvPr id="0" name=""/>
        <dsp:cNvSpPr/>
      </dsp:nvSpPr>
      <dsp:spPr>
        <a:xfrm>
          <a:off x="349249" y="3047999"/>
          <a:ext cx="196849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Step 3 Gather</a:t>
          </a:r>
          <a:r>
            <a:rPr lang="en-US" sz="1800" kern="1200" dirty="0" smtClean="0"/>
            <a:t> the data</a:t>
          </a:r>
          <a:endParaRPr lang="en-US" sz="1800" kern="1200" dirty="0"/>
        </a:p>
      </dsp:txBody>
      <dsp:txXfrm>
        <a:off x="379007" y="3077757"/>
        <a:ext cx="1908983" cy="95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F8A6D-207C-41A8-AFE1-2022E4E1DD32}">
      <dsp:nvSpPr>
        <dsp:cNvPr id="0" name=""/>
        <dsp:cNvSpPr/>
      </dsp:nvSpPr>
      <dsp:spPr>
        <a:xfrm>
          <a:off x="401954" y="0"/>
          <a:ext cx="1863090" cy="1035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Step 7</a:t>
          </a:r>
          <a:r>
            <a:rPr lang="en-US" sz="1800" kern="1200" dirty="0" smtClean="0"/>
            <a:t> Implement corrective action</a:t>
          </a:r>
          <a:endParaRPr lang="en-US" sz="1800" kern="1200" dirty="0"/>
        </a:p>
      </dsp:txBody>
      <dsp:txXfrm>
        <a:off x="432270" y="30316"/>
        <a:ext cx="1802458" cy="974418"/>
      </dsp:txXfrm>
    </dsp:sp>
    <dsp:sp modelId="{3068FFA5-0EF9-40FD-A500-F9DA024C5ABF}">
      <dsp:nvSpPr>
        <dsp:cNvPr id="0" name=""/>
        <dsp:cNvSpPr/>
      </dsp:nvSpPr>
      <dsp:spPr>
        <a:xfrm rot="16200000" flipV="1">
          <a:off x="1139428" y="1060926"/>
          <a:ext cx="388143" cy="4657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93768" y="1216184"/>
        <a:ext cx="279464" cy="271700"/>
      </dsp:txXfrm>
    </dsp:sp>
    <dsp:sp modelId="{34305F8C-248D-41D7-A713-4A223296FF02}">
      <dsp:nvSpPr>
        <dsp:cNvPr id="0" name=""/>
        <dsp:cNvSpPr/>
      </dsp:nvSpPr>
      <dsp:spPr>
        <a:xfrm>
          <a:off x="401954" y="1552575"/>
          <a:ext cx="1863090" cy="1035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Step 6 </a:t>
          </a:r>
          <a:r>
            <a:rPr lang="en-US" sz="1800" kern="1200" dirty="0" smtClean="0"/>
            <a:t>Present &amp; Use the Information</a:t>
          </a:r>
          <a:endParaRPr lang="en-US" sz="1800" kern="1200" dirty="0"/>
        </a:p>
      </dsp:txBody>
      <dsp:txXfrm>
        <a:off x="432270" y="1582891"/>
        <a:ext cx="1802458" cy="974418"/>
      </dsp:txXfrm>
    </dsp:sp>
    <dsp:sp modelId="{F76DAC9A-8BBC-42B9-BD7B-517D13470AC7}">
      <dsp:nvSpPr>
        <dsp:cNvPr id="0" name=""/>
        <dsp:cNvSpPr/>
      </dsp:nvSpPr>
      <dsp:spPr>
        <a:xfrm rot="16200000" flipV="1">
          <a:off x="1139428" y="2613501"/>
          <a:ext cx="388143" cy="4657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93768" y="2768759"/>
        <a:ext cx="279464" cy="271700"/>
      </dsp:txXfrm>
    </dsp:sp>
    <dsp:sp modelId="{5375FBC5-759D-4BE1-86DF-FFAC47BF5892}">
      <dsp:nvSpPr>
        <dsp:cNvPr id="0" name=""/>
        <dsp:cNvSpPr/>
      </dsp:nvSpPr>
      <dsp:spPr>
        <a:xfrm>
          <a:off x="401954" y="3105150"/>
          <a:ext cx="1863090" cy="1035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Step 5 Analyze</a:t>
          </a:r>
          <a:r>
            <a:rPr lang="en-US" sz="1800" kern="1200" dirty="0" smtClean="0"/>
            <a:t> the data</a:t>
          </a:r>
          <a:endParaRPr lang="en-US" sz="1800" kern="1200" dirty="0"/>
        </a:p>
      </dsp:txBody>
      <dsp:txXfrm>
        <a:off x="432270" y="3135466"/>
        <a:ext cx="1802458" cy="9744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E6D92-F55A-4689-9B97-6578E2DE5C59}">
      <dsp:nvSpPr>
        <dsp:cNvPr id="0" name=""/>
        <dsp:cNvSpPr/>
      </dsp:nvSpPr>
      <dsp:spPr>
        <a:xfrm>
          <a:off x="2190" y="92703"/>
          <a:ext cx="2135981" cy="623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The Business</a:t>
          </a:r>
          <a:endParaRPr lang="en-US" sz="1800" kern="1200"/>
        </a:p>
      </dsp:txBody>
      <dsp:txXfrm>
        <a:off x="2190" y="92703"/>
        <a:ext cx="2135981" cy="623397"/>
      </dsp:txXfrm>
    </dsp:sp>
    <dsp:sp modelId="{03345CFE-7C5E-405E-85A6-287E4C729686}">
      <dsp:nvSpPr>
        <dsp:cNvPr id="0" name=""/>
        <dsp:cNvSpPr/>
      </dsp:nvSpPr>
      <dsp:spPr>
        <a:xfrm>
          <a:off x="2190" y="716101"/>
          <a:ext cx="2135981" cy="28487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Did IT deliver against service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What corrective actions are being taken</a:t>
          </a:r>
          <a:endParaRPr lang="en-US" sz="1800" kern="1200" dirty="0"/>
        </a:p>
      </dsp:txBody>
      <dsp:txXfrm>
        <a:off x="2190" y="716101"/>
        <a:ext cx="2135981" cy="2848795"/>
      </dsp:txXfrm>
    </dsp:sp>
    <dsp:sp modelId="{52AC52F2-F4EF-4419-9C88-D9AF9780A13C}">
      <dsp:nvSpPr>
        <dsp:cNvPr id="0" name=""/>
        <dsp:cNvSpPr/>
      </dsp:nvSpPr>
      <dsp:spPr>
        <a:xfrm>
          <a:off x="2437209" y="92703"/>
          <a:ext cx="2135981" cy="623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Senior (IT) Management</a:t>
          </a:r>
          <a:endParaRPr lang="en-US" sz="1800" b="1" kern="1200" dirty="0"/>
        </a:p>
      </dsp:txBody>
      <dsp:txXfrm>
        <a:off x="2437209" y="92703"/>
        <a:ext cx="2135981" cy="623397"/>
      </dsp:txXfrm>
    </dsp:sp>
    <dsp:sp modelId="{02C1A430-B274-41E6-9FEA-536F4AFE21CC}">
      <dsp:nvSpPr>
        <dsp:cNvPr id="0" name=""/>
        <dsp:cNvSpPr/>
      </dsp:nvSpPr>
      <dsp:spPr>
        <a:xfrm>
          <a:off x="2437209" y="716101"/>
          <a:ext cx="2135981" cy="28487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Focused on results surrounding CSFs and KPIs (e.g. Customer Satisfaction / Actual vs. Plan)</a:t>
          </a:r>
          <a:endParaRPr lang="en-US" sz="1800" kern="1200" dirty="0"/>
        </a:p>
      </dsp:txBody>
      <dsp:txXfrm>
        <a:off x="2437209" y="716101"/>
        <a:ext cx="2135981" cy="2848795"/>
      </dsp:txXfrm>
    </dsp:sp>
    <dsp:sp modelId="{5771A59B-A911-48C6-BF65-D2B4DF497199}">
      <dsp:nvSpPr>
        <dsp:cNvPr id="0" name=""/>
        <dsp:cNvSpPr/>
      </dsp:nvSpPr>
      <dsp:spPr>
        <a:xfrm>
          <a:off x="4872228" y="92703"/>
          <a:ext cx="2135981" cy="623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Internal IT</a:t>
          </a:r>
          <a:endParaRPr lang="en-US" sz="1800" b="1" kern="1200" dirty="0"/>
        </a:p>
      </dsp:txBody>
      <dsp:txXfrm>
        <a:off x="4872228" y="92703"/>
        <a:ext cx="2135981" cy="623397"/>
      </dsp:txXfrm>
    </dsp:sp>
    <dsp:sp modelId="{F8A7DB0F-1176-47D4-B89C-D233D7DAD37D}">
      <dsp:nvSpPr>
        <dsp:cNvPr id="0" name=""/>
        <dsp:cNvSpPr/>
      </dsp:nvSpPr>
      <dsp:spPr>
        <a:xfrm>
          <a:off x="4872228" y="716101"/>
          <a:ext cx="2135981" cy="28487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Largely interested in KPIs and activity metrics that help them plan, coordinate, schedule and indentify incremental improvement opportunities</a:t>
          </a:r>
          <a:endParaRPr lang="en-US" sz="1800" kern="1200" dirty="0"/>
        </a:p>
      </dsp:txBody>
      <dsp:txXfrm>
        <a:off x="4872228" y="716101"/>
        <a:ext cx="2135981" cy="28487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4BFCB-DECF-4565-8486-2DE46B9D846F}">
      <dsp:nvSpPr>
        <dsp:cNvPr id="0" name=""/>
        <dsp:cNvSpPr/>
      </dsp:nvSpPr>
      <dsp:spPr>
        <a:xfrm rot="5400000">
          <a:off x="4309824" y="-1751201"/>
          <a:ext cx="707231" cy="43891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Often associated with component &amp; application based metrics such as performance, availability etc.</a:t>
          </a:r>
          <a:endParaRPr lang="en-US" sz="1400" kern="1200" dirty="0"/>
        </a:p>
      </dsp:txBody>
      <dsp:txXfrm rot="-5400000">
        <a:off x="2468880" y="124267"/>
        <a:ext cx="4354596" cy="638183"/>
      </dsp:txXfrm>
    </dsp:sp>
    <dsp:sp modelId="{F07EFBBA-588F-48E4-A001-E9E6A24FDC79}">
      <dsp:nvSpPr>
        <dsp:cNvPr id="0" name=""/>
        <dsp:cNvSpPr/>
      </dsp:nvSpPr>
      <dsp:spPr>
        <a:xfrm>
          <a:off x="0" y="1339"/>
          <a:ext cx="2468880" cy="884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Technology metrics</a:t>
          </a:r>
          <a:endParaRPr lang="en-US" sz="2600" kern="1200" dirty="0"/>
        </a:p>
      </dsp:txBody>
      <dsp:txXfrm>
        <a:off x="43155" y="44494"/>
        <a:ext cx="2382570" cy="797729"/>
      </dsp:txXfrm>
    </dsp:sp>
    <dsp:sp modelId="{8D41097B-D95A-4351-8A11-1E0C448B681D}">
      <dsp:nvSpPr>
        <dsp:cNvPr id="0" name=""/>
        <dsp:cNvSpPr/>
      </dsp:nvSpPr>
      <dsp:spPr>
        <a:xfrm rot="5400000">
          <a:off x="4309824" y="-822960"/>
          <a:ext cx="707231" cy="43891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Captured in the form of CSFs, KPIs &amp; activity metrics for the Service management processes.</a:t>
          </a:r>
          <a:endParaRPr lang="en-US" sz="1400" kern="1200" dirty="0"/>
        </a:p>
      </dsp:txBody>
      <dsp:txXfrm rot="-5400000">
        <a:off x="2468880" y="1052508"/>
        <a:ext cx="4354596" cy="638183"/>
      </dsp:txXfrm>
    </dsp:sp>
    <dsp:sp modelId="{558E310E-532C-4762-BF39-E7ADDC96ACE4}">
      <dsp:nvSpPr>
        <dsp:cNvPr id="0" name=""/>
        <dsp:cNvSpPr/>
      </dsp:nvSpPr>
      <dsp:spPr>
        <a:xfrm>
          <a:off x="0" y="929580"/>
          <a:ext cx="2468880" cy="884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Process metrics</a:t>
          </a:r>
          <a:endParaRPr lang="en-US" sz="2600" kern="1200" dirty="0"/>
        </a:p>
      </dsp:txBody>
      <dsp:txXfrm>
        <a:off x="43155" y="972735"/>
        <a:ext cx="2382570" cy="797729"/>
      </dsp:txXfrm>
    </dsp:sp>
    <dsp:sp modelId="{96E4E3F6-7BD2-4801-BCE4-DEA714AD22A1}">
      <dsp:nvSpPr>
        <dsp:cNvPr id="0" name=""/>
        <dsp:cNvSpPr/>
      </dsp:nvSpPr>
      <dsp:spPr>
        <a:xfrm rot="5400000">
          <a:off x="4309824" y="105281"/>
          <a:ext cx="707231" cy="43891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These metrics are the results of the end-to-end service</a:t>
          </a:r>
          <a:endParaRPr lang="en-US" sz="1400" kern="1200" dirty="0"/>
        </a:p>
      </dsp:txBody>
      <dsp:txXfrm rot="-5400000">
        <a:off x="2468880" y="1980749"/>
        <a:ext cx="4354596" cy="638183"/>
      </dsp:txXfrm>
    </dsp:sp>
    <dsp:sp modelId="{31AC2F25-9C2B-4540-9969-0578076382EE}">
      <dsp:nvSpPr>
        <dsp:cNvPr id="0" name=""/>
        <dsp:cNvSpPr/>
      </dsp:nvSpPr>
      <dsp:spPr>
        <a:xfrm>
          <a:off x="0" y="1857821"/>
          <a:ext cx="2468880" cy="884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Service Metrics</a:t>
          </a:r>
          <a:endParaRPr lang="en-US" sz="2600" kern="1200" dirty="0"/>
        </a:p>
      </dsp:txBody>
      <dsp:txXfrm>
        <a:off x="43155" y="1900976"/>
        <a:ext cx="2382570" cy="7977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4BFCB-DECF-4565-8486-2DE46B9D846F}">
      <dsp:nvSpPr>
        <dsp:cNvPr id="0" name=""/>
        <dsp:cNvSpPr/>
      </dsp:nvSpPr>
      <dsp:spPr>
        <a:xfrm rot="5400000">
          <a:off x="4725781" y="-1947567"/>
          <a:ext cx="704373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monitoring and measuring to validate previous decisions</a:t>
          </a:r>
          <a:endParaRPr lang="en-US" sz="1300" kern="1200" dirty="0"/>
        </a:p>
      </dsp:txBody>
      <dsp:txXfrm rot="-5400000">
        <a:off x="2688336" y="124263"/>
        <a:ext cx="4744879" cy="635603"/>
      </dsp:txXfrm>
    </dsp:sp>
    <dsp:sp modelId="{F07EFBBA-588F-48E4-A001-E9E6A24FDC79}">
      <dsp:nvSpPr>
        <dsp:cNvPr id="0" name=""/>
        <dsp:cNvSpPr/>
      </dsp:nvSpPr>
      <dsp:spPr>
        <a:xfrm>
          <a:off x="0" y="1830"/>
          <a:ext cx="2688336" cy="8804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To Validate</a:t>
          </a:r>
          <a:endParaRPr lang="en-US" sz="3100" kern="1200" dirty="0"/>
        </a:p>
      </dsp:txBody>
      <dsp:txXfrm>
        <a:off x="42981" y="44811"/>
        <a:ext cx="2602374" cy="794505"/>
      </dsp:txXfrm>
    </dsp:sp>
    <dsp:sp modelId="{4B8FB0DD-DEAD-403D-BEDC-8C924E979883}">
      <dsp:nvSpPr>
        <dsp:cNvPr id="0" name=""/>
        <dsp:cNvSpPr/>
      </dsp:nvSpPr>
      <dsp:spPr>
        <a:xfrm rot="5400000">
          <a:off x="4725781" y="-1023077"/>
          <a:ext cx="704373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monitoring and measuring to set direction for activities in order to meet set targets.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it is the most prevalent reason for monitoring and measuring</a:t>
          </a:r>
          <a:endParaRPr lang="en-US" sz="1300" kern="1200" dirty="0"/>
        </a:p>
      </dsp:txBody>
      <dsp:txXfrm rot="-5400000">
        <a:off x="2688336" y="1048753"/>
        <a:ext cx="4744879" cy="635603"/>
      </dsp:txXfrm>
    </dsp:sp>
    <dsp:sp modelId="{D0389F18-0A3C-4B72-9396-DD100891FA6E}">
      <dsp:nvSpPr>
        <dsp:cNvPr id="0" name=""/>
        <dsp:cNvSpPr/>
      </dsp:nvSpPr>
      <dsp:spPr>
        <a:xfrm>
          <a:off x="0" y="926321"/>
          <a:ext cx="2688336" cy="8804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To Direct</a:t>
          </a:r>
          <a:endParaRPr lang="en-US" sz="3100" kern="1200" dirty="0"/>
        </a:p>
      </dsp:txBody>
      <dsp:txXfrm>
        <a:off x="42981" y="969302"/>
        <a:ext cx="2602374" cy="794505"/>
      </dsp:txXfrm>
    </dsp:sp>
    <dsp:sp modelId="{F3BCCE4C-90E8-417F-863E-0FC842C39B63}">
      <dsp:nvSpPr>
        <dsp:cNvPr id="0" name=""/>
        <dsp:cNvSpPr/>
      </dsp:nvSpPr>
      <dsp:spPr>
        <a:xfrm rot="5400000">
          <a:off x="4725781" y="-98586"/>
          <a:ext cx="704373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monitoring and measuring to justify, with factual evidence or proof, that a course of action is required</a:t>
          </a:r>
          <a:endParaRPr lang="en-US" sz="1300" kern="1200" dirty="0"/>
        </a:p>
      </dsp:txBody>
      <dsp:txXfrm rot="-5400000">
        <a:off x="2688336" y="1973244"/>
        <a:ext cx="4744879" cy="635603"/>
      </dsp:txXfrm>
    </dsp:sp>
    <dsp:sp modelId="{5728BF85-C026-4C8D-9F5B-71AE1DDCE28C}">
      <dsp:nvSpPr>
        <dsp:cNvPr id="0" name=""/>
        <dsp:cNvSpPr/>
      </dsp:nvSpPr>
      <dsp:spPr>
        <a:xfrm>
          <a:off x="0" y="1850811"/>
          <a:ext cx="2688336" cy="8804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To Justify</a:t>
          </a:r>
          <a:endParaRPr lang="en-US" sz="3100" kern="1200" dirty="0"/>
        </a:p>
      </dsp:txBody>
      <dsp:txXfrm>
        <a:off x="42981" y="1893792"/>
        <a:ext cx="2602374" cy="794505"/>
      </dsp:txXfrm>
    </dsp:sp>
    <dsp:sp modelId="{38467CB6-13B9-442E-BE04-2DAA53E0CD73}">
      <dsp:nvSpPr>
        <dsp:cNvPr id="0" name=""/>
        <dsp:cNvSpPr/>
      </dsp:nvSpPr>
      <dsp:spPr>
        <a:xfrm rot="5400000">
          <a:off x="4725781" y="825903"/>
          <a:ext cx="704373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monitoring </a:t>
          </a:r>
          <a:r>
            <a:rPr lang="en-US" sz="1300" kern="1200" dirty="0" smtClean="0"/>
            <a:t>and measuring to identify a point of intervention including subsequent changes and correctives actions</a:t>
          </a:r>
          <a:endParaRPr lang="en-US" sz="1300" kern="1200" dirty="0"/>
        </a:p>
      </dsp:txBody>
      <dsp:txXfrm rot="-5400000">
        <a:off x="2688336" y="2897734"/>
        <a:ext cx="4744879" cy="635603"/>
      </dsp:txXfrm>
    </dsp:sp>
    <dsp:sp modelId="{FB6E0F17-6202-4AF2-A3A1-4237ECE99DF5}">
      <dsp:nvSpPr>
        <dsp:cNvPr id="0" name=""/>
        <dsp:cNvSpPr/>
      </dsp:nvSpPr>
      <dsp:spPr>
        <a:xfrm>
          <a:off x="0" y="2775302"/>
          <a:ext cx="2688336" cy="8804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To Intervene</a:t>
          </a:r>
          <a:endParaRPr lang="en-US" sz="3100" kern="1200" dirty="0"/>
        </a:p>
      </dsp:txBody>
      <dsp:txXfrm>
        <a:off x="42981" y="2818283"/>
        <a:ext cx="2602374" cy="7945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1498D-35D1-415B-8C93-A3763E250D63}">
      <dsp:nvSpPr>
        <dsp:cNvPr id="0" name=""/>
        <dsp:cNvSpPr/>
      </dsp:nvSpPr>
      <dsp:spPr>
        <a:xfrm>
          <a:off x="969263" y="284067"/>
          <a:ext cx="2100072" cy="210007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Processes</a:t>
          </a:r>
          <a:endParaRPr lang="en-US" sz="1800" kern="1200" dirty="0"/>
        </a:p>
      </dsp:txBody>
      <dsp:txXfrm>
        <a:off x="1211580" y="566769"/>
        <a:ext cx="1615440" cy="666369"/>
      </dsp:txXfrm>
    </dsp:sp>
    <dsp:sp modelId="{6968A496-A529-44B7-9B7A-0A0951E57498}">
      <dsp:nvSpPr>
        <dsp:cNvPr id="0" name=""/>
        <dsp:cNvSpPr/>
      </dsp:nvSpPr>
      <dsp:spPr>
        <a:xfrm>
          <a:off x="1898142" y="1212945"/>
          <a:ext cx="2100072" cy="210007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smtClean="0"/>
            <a:t>Product</a:t>
          </a:r>
          <a:endParaRPr lang="en-US" sz="1800" kern="1200" dirty="0"/>
        </a:p>
      </dsp:txBody>
      <dsp:txXfrm>
        <a:off x="3028950" y="1455261"/>
        <a:ext cx="807720" cy="1615440"/>
      </dsp:txXfrm>
    </dsp:sp>
    <dsp:sp modelId="{6E2DD7AC-3E48-4D49-9D55-07F13B6E52DF}">
      <dsp:nvSpPr>
        <dsp:cNvPr id="0" name=""/>
        <dsp:cNvSpPr/>
      </dsp:nvSpPr>
      <dsp:spPr>
        <a:xfrm>
          <a:off x="969263" y="2141823"/>
          <a:ext cx="2100072" cy="210007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Partners</a:t>
          </a:r>
          <a:endParaRPr lang="en-US" sz="1800" kern="1200" dirty="0"/>
        </a:p>
      </dsp:txBody>
      <dsp:txXfrm>
        <a:off x="1211580" y="3292824"/>
        <a:ext cx="1615440" cy="666369"/>
      </dsp:txXfrm>
    </dsp:sp>
    <dsp:sp modelId="{D1FC5062-2E6A-4EE4-AFC1-33B660FF239A}">
      <dsp:nvSpPr>
        <dsp:cNvPr id="0" name=""/>
        <dsp:cNvSpPr/>
      </dsp:nvSpPr>
      <dsp:spPr>
        <a:xfrm>
          <a:off x="40385" y="1212945"/>
          <a:ext cx="2100072" cy="210007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People</a:t>
          </a:r>
          <a:endParaRPr lang="en-US" sz="1800" b="1" kern="1200" dirty="0"/>
        </a:p>
      </dsp:txBody>
      <dsp:txXfrm>
        <a:off x="201929" y="1455261"/>
        <a:ext cx="807720" cy="1615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A5C05-762E-4EC6-A27B-2646B7E7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64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8DB36-D5FC-E049-B0AB-4093B936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9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31346" y="4560878"/>
            <a:ext cx="5852508" cy="4319618"/>
          </a:xfrm>
          <a:prstGeom prst="rect">
            <a:avLst/>
          </a:prstGeo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0D6D5A-BD80-4435-AAAF-6B4D66642B1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78D173-73EC-4617-A52B-433E4D37B3AB}" type="slidenum">
              <a:rPr lang="en-GB"/>
              <a:pPr/>
              <a:t>4</a:t>
            </a:fld>
            <a:endParaRPr lang="en-GB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1"/>
            <a:ext cx="5852160" cy="422719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DCEBF-1CAB-4E89-8C6F-B87553D86C29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63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520" y="4560569"/>
            <a:ext cx="5852160" cy="4322208"/>
          </a:xfrm>
          <a:prstGeom prst="rect">
            <a:avLst/>
          </a:prstGeom>
          <a:ln/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4724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132C4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  <p:pic>
        <p:nvPicPr>
          <p:cNvPr id="1027" name="Picture 3" descr="E:\Design\logo\new logo inixindo\new logo-0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2400"/>
            <a:ext cx="3505200" cy="141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esign\logo\new logo inixindo\line bawah powerpoint-0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347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5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0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44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bg>
      <p:bgPr>
        <a:solidFill>
          <a:srgbClr val="13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62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513114"/>
            <a:ext cx="5181600" cy="533400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rgbClr val="D12237"/>
                </a:solidFill>
              </a:defRPr>
            </a:lvl1pPr>
          </a:lstStyle>
          <a:p>
            <a:pPr lvl="0"/>
            <a:r>
              <a:rPr lang="en-US" dirty="0" smtClean="0"/>
              <a:t>Click to edit sub heading 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381000" y="2209800"/>
            <a:ext cx="8382000" cy="3657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8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0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1223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1223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00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7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7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19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098B4-A2A3-465A-94F2-7261C9EFBDA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35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E:\Design\logo\new logo inixindo\line bawah powerpoint master-01.jp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28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132C4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132C4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132C4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32C4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32C4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32C4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>
                <a:latin typeface="Calibri" panose="020F0502020204030204" pitchFamily="34" charset="0"/>
              </a:rPr>
              <a:t>Continual Service Improvement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819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66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Step 2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sz="2800" dirty="0" smtClean="0">
                <a:latin typeface="Calibri" panose="020F0502020204030204" pitchFamily="34" charset="0"/>
              </a:rPr>
              <a:t>Define what you </a:t>
            </a:r>
            <a:r>
              <a:rPr lang="en-US" sz="2800" b="1" dirty="0" smtClean="0">
                <a:latin typeface="Calibri" panose="020F0502020204030204" pitchFamily="34" charset="0"/>
              </a:rPr>
              <a:t>can </a:t>
            </a:r>
            <a:r>
              <a:rPr lang="en-US" sz="2800" dirty="0" smtClean="0">
                <a:latin typeface="Calibri" panose="020F0502020204030204" pitchFamily="34" charset="0"/>
              </a:rPr>
              <a:t>measure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If you cannot measure something then it should not appear in an SLA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Inputs: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List of what you should measure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Process flows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Procedures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Work Instructions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Existing Tools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List the tools currently have in place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Compile a list of what each tool can currently measure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Existing Reports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3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Step 3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sz="2800" b="1" dirty="0" smtClean="0">
                <a:latin typeface="Calibri" panose="020F0502020204030204" pitchFamily="34" charset="0"/>
              </a:rPr>
              <a:t>Gather</a:t>
            </a:r>
            <a:r>
              <a:rPr lang="en-US" sz="2800" dirty="0" smtClean="0">
                <a:latin typeface="Calibri" panose="020F0502020204030204" pitchFamily="34" charset="0"/>
              </a:rPr>
              <a:t> the data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Gathering data is defined as the act of monitoring and data collection. This activity needs to clearly define the following: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Who is responsible for monitoring &amp; gathering the data?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How the data will be gathered?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When the data will be gathered?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When and how often is the data gathered?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Criteria to evaluate the integrity of the data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Step 4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sz="2800" b="1" dirty="0" smtClean="0">
                <a:latin typeface="Calibri" panose="020F0502020204030204" pitchFamily="34" charset="0"/>
              </a:rPr>
              <a:t>Process</a:t>
            </a:r>
            <a:r>
              <a:rPr lang="en-US" sz="2800" dirty="0" smtClean="0">
                <a:latin typeface="Calibri" panose="020F0502020204030204" pitchFamily="34" charset="0"/>
              </a:rPr>
              <a:t> the data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This involves converting the data in the required format and for the required audience.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Key questions to be addresses in the processing activity are: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What is the frequency of processing the data?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What format is required for the output?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What tools and systems can be used for processing the data?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How (and who) evaluates of the accuracy of the processed data?</a:t>
            </a:r>
          </a:p>
          <a:p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Step 5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sz="2800" b="1" dirty="0" smtClean="0">
                <a:latin typeface="Calibri" panose="020F0502020204030204" pitchFamily="34" charset="0"/>
              </a:rPr>
              <a:t>Analyze</a:t>
            </a:r>
            <a:r>
              <a:rPr lang="en-US" sz="2800" dirty="0" smtClean="0">
                <a:latin typeface="Calibri" panose="020F0502020204030204" pitchFamily="34" charset="0"/>
              </a:rPr>
              <a:t> the data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</a:rPr>
              <a:t>Data analysis transforms the information into knowledge of the events that are affecting the organization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Here you are looking to document the observations and conclusions, looking to answer such question as: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Are there any positive or negative trends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What is leading to/causing the trends?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Are changes/corrective actions required?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Are we operating according to plan?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Are targets defined in SLAs being met?</a:t>
            </a:r>
          </a:p>
          <a:p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2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Step 6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sz="2800" dirty="0" smtClean="0">
                <a:latin typeface="Calibri" panose="020F0502020204030204" pitchFamily="34" charset="0"/>
              </a:rPr>
              <a:t>Present and Use the Information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</a:rPr>
              <a:t>Presenting the information in a format that is understandable, at the right level, and that provides value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Allows those receiving the information to make strategic, tactical, and operational decisions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In order words, presenting the information in the manner that makes it the most useful for the target audience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It is important to understand a reports purpose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If the purpose and value cannot be clearly articulated, then it is important to question if it is needed at all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7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Step 6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sz="2800" dirty="0" smtClean="0">
                <a:latin typeface="Calibri" panose="020F0502020204030204" pitchFamily="34" charset="0"/>
              </a:rPr>
              <a:t>Present and Use the Information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</a:rPr>
              <a:t>There are distinct audiences for the information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44649946"/>
              </p:ext>
            </p:extLst>
          </p:nvPr>
        </p:nvGraphicFramePr>
        <p:xfrm>
          <a:off x="914400" y="2286000"/>
          <a:ext cx="7010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8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Step 7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sz="2800" dirty="0" smtClean="0">
                <a:latin typeface="Calibri" panose="020F0502020204030204" pitchFamily="34" charset="0"/>
              </a:rPr>
              <a:t>Implement Corrective Action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Use the knowledge gained to optimize, Improve and Correct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Prioritize improvement activities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Improve Service and/or Service Management process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6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7 Step Improvement Process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</a:rPr>
              <a:t>CSI is an ongoing activity of: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monitoring and gathering data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processing the data into logical groupings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analyzing the data for meeting targets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identifying trends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identifying improvements opportunities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CSI requires: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ongoing attention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a well thought out plan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consistent attention to monitoring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analyzing and reporting results with an eye toward improvement</a:t>
            </a:r>
          </a:p>
          <a:p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1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Metrics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3 types of metrics that an organization will need to collect to support CSI activities as well as other process activities</a:t>
            </a:r>
          </a:p>
          <a:p>
            <a:pPr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29000290"/>
              </p:ext>
            </p:extLst>
          </p:nvPr>
        </p:nvGraphicFramePr>
        <p:xfrm>
          <a:off x="914400" y="3200400"/>
          <a:ext cx="68580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3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Metrics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Why to measure</a:t>
            </a:r>
            <a:r>
              <a:rPr lang="en-US" dirty="0" smtClean="0">
                <a:latin typeface="Calibri" panose="020F0502020204030204" pitchFamily="34" charset="0"/>
              </a:rPr>
              <a:t>? Basically, there are 4 reasons to monitor and measure:</a:t>
            </a:r>
          </a:p>
          <a:p>
            <a:pPr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20876153"/>
              </p:ext>
            </p:extLst>
          </p:nvPr>
        </p:nvGraphicFramePr>
        <p:xfrm>
          <a:off x="914400" y="2667000"/>
          <a:ext cx="7467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47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/>
          <p:cNvSpPr/>
          <p:nvPr/>
        </p:nvSpPr>
        <p:spPr>
          <a:xfrm>
            <a:off x="5410200" y="4668980"/>
            <a:ext cx="1447800" cy="137160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Calibri" panose="020F0502020204030204" pitchFamily="34" charset="0"/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1066800" y="2154380"/>
            <a:ext cx="1600200" cy="762000"/>
          </a:xfrm>
          <a:prstGeom prst="snip1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</a:rPr>
              <a:t>Service </a:t>
            </a:r>
            <a:br>
              <a:rPr lang="id-ID" dirty="0" smtClean="0">
                <a:latin typeface="Calibri" panose="020F0502020204030204" pitchFamily="34" charset="0"/>
              </a:rPr>
            </a:br>
            <a:r>
              <a:rPr lang="id-ID" dirty="0" smtClean="0">
                <a:latin typeface="Calibri" panose="020F0502020204030204" pitchFamily="34" charset="0"/>
              </a:rPr>
              <a:t>Design</a:t>
            </a:r>
            <a:endParaRPr lang="id-ID" dirty="0">
              <a:latin typeface="Calibri" panose="020F0502020204030204" pitchFamily="34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1676400" y="3221180"/>
            <a:ext cx="1600200" cy="762000"/>
          </a:xfrm>
          <a:prstGeom prst="snip1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</a:rPr>
              <a:t>Service Transition</a:t>
            </a:r>
            <a:endParaRPr lang="id-ID" dirty="0">
              <a:latin typeface="Calibri" panose="020F0502020204030204" pitchFamily="34" charset="0"/>
            </a:endParaRPr>
          </a:p>
        </p:txBody>
      </p:sp>
      <p:sp>
        <p:nvSpPr>
          <p:cNvPr id="9" name="Snip Single Corner Rectangle 8"/>
          <p:cNvSpPr/>
          <p:nvPr/>
        </p:nvSpPr>
        <p:spPr>
          <a:xfrm>
            <a:off x="2362200" y="4287980"/>
            <a:ext cx="1600200" cy="762000"/>
          </a:xfrm>
          <a:prstGeom prst="snip1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</a:rPr>
              <a:t>Service Operation</a:t>
            </a:r>
            <a:endParaRPr lang="id-ID" dirty="0">
              <a:latin typeface="Calibri" panose="020F0502020204030204" pitchFamily="34" charset="0"/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3048000" y="5278580"/>
            <a:ext cx="1600200" cy="762000"/>
          </a:xfrm>
          <a:prstGeom prst="snip1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latin typeface="Calibri" panose="020F0502020204030204" pitchFamily="34" charset="0"/>
              </a:rPr>
              <a:t>Continual Service Improvement</a:t>
            </a:r>
            <a:endParaRPr lang="id-ID" sz="1600" dirty="0">
              <a:latin typeface="Calibri" panose="020F0502020204030204" pitchFamily="34" charset="0"/>
            </a:endParaRPr>
          </a:p>
        </p:txBody>
      </p:sp>
      <p:sp>
        <p:nvSpPr>
          <p:cNvPr id="12" name="Snip Single Corner Rectangle 11"/>
          <p:cNvSpPr/>
          <p:nvPr/>
        </p:nvSpPr>
        <p:spPr>
          <a:xfrm>
            <a:off x="762000" y="1087580"/>
            <a:ext cx="1600200" cy="762000"/>
          </a:xfrm>
          <a:prstGeom prst="snip1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</a:rPr>
              <a:t>Service Strategy</a:t>
            </a:r>
            <a:endParaRPr lang="id-ID" dirty="0">
              <a:latin typeface="Calibri" panose="020F0502020204030204" pitchFamily="34" charset="0"/>
            </a:endParaRPr>
          </a:p>
        </p:txBody>
      </p:sp>
      <p:sp>
        <p:nvSpPr>
          <p:cNvPr id="13" name="Snip Single Corner Rectangle 12"/>
          <p:cNvSpPr/>
          <p:nvPr/>
        </p:nvSpPr>
        <p:spPr>
          <a:xfrm>
            <a:off x="762000" y="401780"/>
            <a:ext cx="1600200" cy="4572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</a:rPr>
              <a:t>Requirements</a:t>
            </a:r>
            <a:endParaRPr lang="id-ID" dirty="0">
              <a:latin typeface="Calibri" panose="020F0502020204030204" pitchFamily="34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2971800" y="1697180"/>
            <a:ext cx="1295400" cy="4572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Calibri" panose="020F0502020204030204" pitchFamily="34" charset="0"/>
              </a:rPr>
              <a:t>Strategies</a:t>
            </a:r>
            <a:endParaRPr lang="id-ID" sz="1400" dirty="0">
              <a:latin typeface="Calibri" panose="020F0502020204030204" pitchFamily="34" charset="0"/>
            </a:endParaRPr>
          </a:p>
        </p:txBody>
      </p:sp>
      <p:sp>
        <p:nvSpPr>
          <p:cNvPr id="16" name="Snip Single Corner Rectangle 15"/>
          <p:cNvSpPr/>
          <p:nvPr/>
        </p:nvSpPr>
        <p:spPr>
          <a:xfrm>
            <a:off x="4343400" y="1468580"/>
            <a:ext cx="1295400" cy="4572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Calibri" panose="020F0502020204030204" pitchFamily="34" charset="0"/>
              </a:rPr>
              <a:t>Policies</a:t>
            </a:r>
            <a:endParaRPr lang="id-ID" sz="1400" dirty="0">
              <a:latin typeface="Calibri" panose="020F0502020204030204" pitchFamily="34" charset="0"/>
            </a:endParaRPr>
          </a:p>
        </p:txBody>
      </p:sp>
      <p:sp>
        <p:nvSpPr>
          <p:cNvPr id="17" name="Snip Single Corner Rectangle 16"/>
          <p:cNvSpPr/>
          <p:nvPr/>
        </p:nvSpPr>
        <p:spPr>
          <a:xfrm>
            <a:off x="5715000" y="1239980"/>
            <a:ext cx="1295400" cy="4572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Calibri" panose="020F0502020204030204" pitchFamily="34" charset="0"/>
              </a:rPr>
              <a:t>Resource &amp; Constraints</a:t>
            </a:r>
            <a:endParaRPr lang="id-ID" sz="1400" dirty="0">
              <a:latin typeface="Calibri" panose="020F0502020204030204" pitchFamily="34" charset="0"/>
            </a:endParaRPr>
          </a:p>
        </p:txBody>
      </p:sp>
      <p:sp>
        <p:nvSpPr>
          <p:cNvPr id="18" name="Snip Single Corner Rectangle 17"/>
          <p:cNvSpPr/>
          <p:nvPr/>
        </p:nvSpPr>
        <p:spPr>
          <a:xfrm>
            <a:off x="7086600" y="1011380"/>
            <a:ext cx="1295400" cy="4572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Calibri" panose="020F0502020204030204" pitchFamily="34" charset="0"/>
              </a:rPr>
              <a:t>Obj (SLP) from Requirements</a:t>
            </a:r>
            <a:endParaRPr lang="id-ID" sz="1400" dirty="0">
              <a:latin typeface="Calibri" panose="020F0502020204030204" pitchFamily="34" charset="0"/>
            </a:endParaRPr>
          </a:p>
        </p:txBody>
      </p:sp>
      <p:sp>
        <p:nvSpPr>
          <p:cNvPr id="23" name="Snip Single Corner Rectangle 22"/>
          <p:cNvSpPr/>
          <p:nvPr/>
        </p:nvSpPr>
        <p:spPr>
          <a:xfrm>
            <a:off x="2971800" y="2687780"/>
            <a:ext cx="1295400" cy="4572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Calibri" panose="020F0502020204030204" pitchFamily="34" charset="0"/>
              </a:rPr>
              <a:t>Solution Design</a:t>
            </a:r>
            <a:endParaRPr lang="id-ID" sz="1400" dirty="0">
              <a:latin typeface="Calibri" panose="020F0502020204030204" pitchFamily="34" charset="0"/>
            </a:endParaRPr>
          </a:p>
        </p:txBody>
      </p:sp>
      <p:sp>
        <p:nvSpPr>
          <p:cNvPr id="24" name="Snip Single Corner Rectangle 23"/>
          <p:cNvSpPr/>
          <p:nvPr/>
        </p:nvSpPr>
        <p:spPr>
          <a:xfrm>
            <a:off x="4343400" y="2535380"/>
            <a:ext cx="1295400" cy="4572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Calibri" panose="020F0502020204030204" pitchFamily="34" charset="0"/>
              </a:rPr>
              <a:t>Architectures</a:t>
            </a:r>
            <a:endParaRPr lang="id-ID" sz="1400" dirty="0">
              <a:latin typeface="Calibri" panose="020F0502020204030204" pitchFamily="34" charset="0"/>
            </a:endParaRPr>
          </a:p>
        </p:txBody>
      </p:sp>
      <p:sp>
        <p:nvSpPr>
          <p:cNvPr id="25" name="Snip Single Corner Rectangle 24"/>
          <p:cNvSpPr/>
          <p:nvPr/>
        </p:nvSpPr>
        <p:spPr>
          <a:xfrm>
            <a:off x="5715000" y="2306780"/>
            <a:ext cx="1295400" cy="4572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Calibri" panose="020F0502020204030204" pitchFamily="34" charset="0"/>
              </a:rPr>
              <a:t>Standards</a:t>
            </a:r>
            <a:endParaRPr lang="id-ID" sz="1400" dirty="0">
              <a:latin typeface="Calibri" panose="020F0502020204030204" pitchFamily="34" charset="0"/>
            </a:endParaRPr>
          </a:p>
        </p:txBody>
      </p:sp>
      <p:sp>
        <p:nvSpPr>
          <p:cNvPr id="26" name="Snip Single Corner Rectangle 25"/>
          <p:cNvSpPr/>
          <p:nvPr/>
        </p:nvSpPr>
        <p:spPr>
          <a:xfrm>
            <a:off x="7086600" y="2154380"/>
            <a:ext cx="1295400" cy="4572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latin typeface="Calibri" panose="020F0502020204030204" pitchFamily="34" charset="0"/>
              </a:rPr>
              <a:t>SDPs</a:t>
            </a:r>
            <a:endParaRPr lang="id-ID" sz="1600" dirty="0">
              <a:latin typeface="Calibri" panose="020F0502020204030204" pitchFamily="34" charset="0"/>
            </a:endParaRPr>
          </a:p>
        </p:txBody>
      </p:sp>
      <p:sp>
        <p:nvSpPr>
          <p:cNvPr id="27" name="Snip Single Corner Rectangle 26"/>
          <p:cNvSpPr/>
          <p:nvPr/>
        </p:nvSpPr>
        <p:spPr>
          <a:xfrm>
            <a:off x="3733800" y="3754580"/>
            <a:ext cx="1295400" cy="4572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Calibri" panose="020F0502020204030204" pitchFamily="34" charset="0"/>
              </a:rPr>
              <a:t>Transition Plans</a:t>
            </a:r>
            <a:endParaRPr lang="id-ID" sz="1400" dirty="0">
              <a:latin typeface="Calibri" panose="020F0502020204030204" pitchFamily="34" charset="0"/>
            </a:endParaRPr>
          </a:p>
        </p:txBody>
      </p:sp>
      <p:sp>
        <p:nvSpPr>
          <p:cNvPr id="28" name="Snip Single Corner Rectangle 27"/>
          <p:cNvSpPr/>
          <p:nvPr/>
        </p:nvSpPr>
        <p:spPr>
          <a:xfrm>
            <a:off x="5334000" y="3525980"/>
            <a:ext cx="1295400" cy="4572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Calibri" panose="020F0502020204030204" pitchFamily="34" charset="0"/>
              </a:rPr>
              <a:t>Tested Solutions</a:t>
            </a:r>
            <a:endParaRPr lang="id-ID" sz="1400" dirty="0">
              <a:latin typeface="Calibri" panose="020F0502020204030204" pitchFamily="34" charset="0"/>
            </a:endParaRPr>
          </a:p>
        </p:txBody>
      </p:sp>
      <p:sp>
        <p:nvSpPr>
          <p:cNvPr id="29" name="Snip Single Corner Rectangle 28"/>
          <p:cNvSpPr/>
          <p:nvPr/>
        </p:nvSpPr>
        <p:spPr>
          <a:xfrm>
            <a:off x="6934200" y="3297380"/>
            <a:ext cx="1295400" cy="4572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latin typeface="Calibri" panose="020F0502020204030204" pitchFamily="34" charset="0"/>
              </a:rPr>
              <a:t>SKMS</a:t>
            </a:r>
            <a:endParaRPr lang="id-ID" sz="1600" dirty="0">
              <a:latin typeface="Calibri" panose="020F0502020204030204" pitchFamily="34" charset="0"/>
            </a:endParaRPr>
          </a:p>
        </p:txBody>
      </p:sp>
      <p:sp>
        <p:nvSpPr>
          <p:cNvPr id="30" name="Snip Single Corner Rectangle 29"/>
          <p:cNvSpPr/>
          <p:nvPr/>
        </p:nvSpPr>
        <p:spPr>
          <a:xfrm>
            <a:off x="6172200" y="4440380"/>
            <a:ext cx="1295400" cy="4572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Calibri" panose="020F0502020204030204" pitchFamily="34" charset="0"/>
              </a:rPr>
              <a:t>Operational Services</a:t>
            </a:r>
            <a:endParaRPr lang="id-ID" sz="1400" dirty="0">
              <a:latin typeface="Calibri" panose="020F0502020204030204" pitchFamily="34" charset="0"/>
            </a:endParaRPr>
          </a:p>
        </p:txBody>
      </p:sp>
      <p:sp>
        <p:nvSpPr>
          <p:cNvPr id="31" name="Snip Single Corner Rectangle 30"/>
          <p:cNvSpPr/>
          <p:nvPr/>
        </p:nvSpPr>
        <p:spPr>
          <a:xfrm>
            <a:off x="6019800" y="5811980"/>
            <a:ext cx="1295400" cy="4572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Calibri" panose="020F0502020204030204" pitchFamily="34" charset="0"/>
              </a:rPr>
              <a:t>Improvement action &amp; plans</a:t>
            </a:r>
            <a:endParaRPr lang="id-ID" sz="1400" dirty="0">
              <a:latin typeface="Calibri" panose="020F0502020204030204" pitchFamily="34" charset="0"/>
            </a:endParaRPr>
          </a:p>
        </p:txBody>
      </p:sp>
      <p:sp>
        <p:nvSpPr>
          <p:cNvPr id="32" name="Snip Single Corner Rectangle 31"/>
          <p:cNvSpPr/>
          <p:nvPr/>
        </p:nvSpPr>
        <p:spPr>
          <a:xfrm>
            <a:off x="2895600" y="173180"/>
            <a:ext cx="5715000" cy="6096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latin typeface="Calibri" panose="020F0502020204030204" pitchFamily="34" charset="0"/>
              </a:rPr>
              <a:t>The business/customers</a:t>
            </a:r>
            <a:endParaRPr lang="id-ID" sz="2000" dirty="0">
              <a:latin typeface="Calibri" panose="020F050202020403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362200" y="1773380"/>
            <a:ext cx="609600" cy="1588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362200" y="1544780"/>
            <a:ext cx="1905000" cy="1588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362200" y="1316180"/>
            <a:ext cx="3352800" cy="1588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362200" y="1087580"/>
            <a:ext cx="4724400" cy="1588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667000" y="2230580"/>
            <a:ext cx="4343400" cy="1588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667000" y="2382980"/>
            <a:ext cx="2971800" cy="1588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667000" y="2535380"/>
            <a:ext cx="1676400" cy="1588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667000" y="2763980"/>
            <a:ext cx="304800" cy="1588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276600" y="3373580"/>
            <a:ext cx="3657600" cy="1588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276600" y="3600592"/>
            <a:ext cx="2057400" cy="1588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276600" y="3830780"/>
            <a:ext cx="457200" cy="1588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962400" y="4516580"/>
            <a:ext cx="2209800" cy="1588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 flipH="1" flipV="1">
            <a:off x="-1143794" y="3906980"/>
            <a:ext cx="3962400" cy="1588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-190500" y="4402280"/>
            <a:ext cx="2971800" cy="1588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H="1" flipV="1">
            <a:off x="800100" y="4935680"/>
            <a:ext cx="1905000" cy="1588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>
            <a:off x="1752600" y="5888180"/>
            <a:ext cx="1295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0800000">
            <a:off x="1295400" y="5888180"/>
            <a:ext cx="4572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0800000">
            <a:off x="838200" y="5888180"/>
            <a:ext cx="4572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648200" y="5888180"/>
            <a:ext cx="1371600" cy="1588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1333500" y="1887680"/>
            <a:ext cx="304800" cy="228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6200000" flipH="1">
            <a:off x="2019300" y="2954480"/>
            <a:ext cx="304800" cy="228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6200000" flipH="1">
            <a:off x="2628900" y="4021280"/>
            <a:ext cx="304800" cy="228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16200000" flipH="1">
            <a:off x="3352800" y="5049980"/>
            <a:ext cx="228600" cy="228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0800000" flipV="1">
            <a:off x="2209800" y="630380"/>
            <a:ext cx="685800" cy="457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 97"/>
          <p:cNvSpPr/>
          <p:nvPr/>
        </p:nvSpPr>
        <p:spPr>
          <a:xfrm>
            <a:off x="7487478" y="544241"/>
            <a:ext cx="1433444" cy="4185478"/>
          </a:xfrm>
          <a:custGeom>
            <a:avLst/>
            <a:gdLst>
              <a:gd name="connsiteX0" fmla="*/ 0 w 1433444"/>
              <a:gd name="connsiteY0" fmla="*/ 4174435 h 4185478"/>
              <a:gd name="connsiteX1" fmla="*/ 1073426 w 1433444"/>
              <a:gd name="connsiteY1" fmla="*/ 3763617 h 4185478"/>
              <a:gd name="connsiteX2" fmla="*/ 1417983 w 1433444"/>
              <a:gd name="connsiteY2" fmla="*/ 1643269 h 4185478"/>
              <a:gd name="connsiteX3" fmla="*/ 1166192 w 1433444"/>
              <a:gd name="connsiteY3" fmla="*/ 384313 h 4185478"/>
              <a:gd name="connsiteX4" fmla="*/ 556592 w 1433444"/>
              <a:gd name="connsiteY4" fmla="*/ 0 h 41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3444" h="4185478">
                <a:moveTo>
                  <a:pt x="0" y="4174435"/>
                </a:moveTo>
                <a:cubicBezTo>
                  <a:pt x="418548" y="4179956"/>
                  <a:pt x="837096" y="4185478"/>
                  <a:pt x="1073426" y="3763617"/>
                </a:cubicBezTo>
                <a:cubicBezTo>
                  <a:pt x="1309756" y="3341756"/>
                  <a:pt x="1402522" y="2206486"/>
                  <a:pt x="1417983" y="1643269"/>
                </a:cubicBezTo>
                <a:cubicBezTo>
                  <a:pt x="1433444" y="1080052"/>
                  <a:pt x="1309757" y="658191"/>
                  <a:pt x="1166192" y="384313"/>
                </a:cubicBezTo>
                <a:cubicBezTo>
                  <a:pt x="1022627" y="110435"/>
                  <a:pt x="789609" y="55217"/>
                  <a:pt x="556592" y="0"/>
                </a:cubicBezTo>
              </a:path>
            </a:pathLst>
          </a:cu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>
              <a:latin typeface="Calibri" panose="020F0502020204030204" pitchFamily="34" charset="0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6824870" y="5116241"/>
            <a:ext cx="68469" cy="238539"/>
          </a:xfrm>
          <a:custGeom>
            <a:avLst/>
            <a:gdLst>
              <a:gd name="connsiteX0" fmla="*/ 0 w 68469"/>
              <a:gd name="connsiteY0" fmla="*/ 0 h 238539"/>
              <a:gd name="connsiteX1" fmla="*/ 39756 w 68469"/>
              <a:gd name="connsiteY1" fmla="*/ 238539 h 23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469" h="238539">
                <a:moveTo>
                  <a:pt x="0" y="0"/>
                </a:moveTo>
                <a:cubicBezTo>
                  <a:pt x="34234" y="75095"/>
                  <a:pt x="68469" y="150191"/>
                  <a:pt x="39756" y="238539"/>
                </a:cubicBezTo>
              </a:path>
            </a:pathLst>
          </a:cu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>
              <a:latin typeface="Calibri" panose="020F0502020204030204" pitchFamily="34" charset="0"/>
            </a:endParaRPr>
          </a:p>
        </p:txBody>
      </p:sp>
      <p:sp>
        <p:nvSpPr>
          <p:cNvPr id="101" name="Freeform 100"/>
          <p:cNvSpPr/>
          <p:nvPr/>
        </p:nvSpPr>
        <p:spPr>
          <a:xfrm flipH="1" flipV="1">
            <a:off x="5417931" y="5421041"/>
            <a:ext cx="68469" cy="238539"/>
          </a:xfrm>
          <a:custGeom>
            <a:avLst/>
            <a:gdLst>
              <a:gd name="connsiteX0" fmla="*/ 0 w 68469"/>
              <a:gd name="connsiteY0" fmla="*/ 0 h 238539"/>
              <a:gd name="connsiteX1" fmla="*/ 39756 w 68469"/>
              <a:gd name="connsiteY1" fmla="*/ 238539 h 23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469" h="238539">
                <a:moveTo>
                  <a:pt x="0" y="0"/>
                </a:moveTo>
                <a:cubicBezTo>
                  <a:pt x="34234" y="75095"/>
                  <a:pt x="68469" y="150191"/>
                  <a:pt x="39756" y="238539"/>
                </a:cubicBezTo>
              </a:path>
            </a:pathLst>
          </a:cu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alibri" panose="020F0502020204030204" pitchFamily="34" charset="0"/>
              </a:rPr>
              <a:t>Summary</a:t>
            </a:r>
            <a:endParaRPr lang="id-ID" dirty="0">
              <a:latin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3400" y="2057400"/>
            <a:ext cx="1752600" cy="1371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latin typeface="Calibri" panose="020F0502020204030204" pitchFamily="34" charset="0"/>
              </a:rPr>
              <a:t>Service Strategy</a:t>
            </a:r>
          </a:p>
          <a:p>
            <a:pPr algn="ctr"/>
            <a:endParaRPr lang="id-ID" sz="1600" b="1" dirty="0" smtClean="0">
              <a:latin typeface="Calibri" panose="020F0502020204030204" pitchFamily="34" charset="0"/>
            </a:endParaRPr>
          </a:p>
          <a:p>
            <a:pPr algn="ctr"/>
            <a:endParaRPr lang="id-ID" sz="1600" b="1" dirty="0" smtClean="0">
              <a:latin typeface="Calibri" panose="020F0502020204030204" pitchFamily="34" charset="0"/>
            </a:endParaRPr>
          </a:p>
          <a:p>
            <a:pPr algn="ctr"/>
            <a:endParaRPr lang="id-ID" sz="1600" b="1" dirty="0"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62200" y="2362200"/>
            <a:ext cx="1752600" cy="1371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latin typeface="Calibri" panose="020F0502020204030204" pitchFamily="34" charset="0"/>
              </a:rPr>
              <a:t>Service Design</a:t>
            </a:r>
          </a:p>
          <a:p>
            <a:pPr algn="ctr"/>
            <a:r>
              <a:rPr lang="id-ID" sz="1400" dirty="0" smtClean="0">
                <a:latin typeface="Calibri" panose="020F0502020204030204" pitchFamily="34" charset="0"/>
              </a:rPr>
              <a:t>Plan to create and Modify Services and Service Management processes</a:t>
            </a:r>
            <a:endParaRPr lang="id-ID" sz="1600" b="1" dirty="0" smtClean="0">
              <a:latin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91000" y="2819400"/>
            <a:ext cx="1905000" cy="137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latin typeface="Calibri" panose="020F0502020204030204" pitchFamily="34" charset="0"/>
              </a:rPr>
              <a:t>Service Transition</a:t>
            </a:r>
          </a:p>
          <a:p>
            <a:pPr algn="ctr"/>
            <a:r>
              <a:rPr lang="id-ID" sz="1400" dirty="0" smtClean="0">
                <a:latin typeface="Calibri" panose="020F0502020204030204" pitchFamily="34" charset="0"/>
              </a:rPr>
              <a:t>Manage transition of a New or changed Service or Service Management process into production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172200" y="3352800"/>
            <a:ext cx="1981200" cy="1371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latin typeface="Calibri" panose="020F0502020204030204" pitchFamily="34" charset="0"/>
              </a:rPr>
              <a:t>Service Operation</a:t>
            </a:r>
          </a:p>
          <a:p>
            <a:pPr algn="ctr"/>
            <a:r>
              <a:rPr lang="id-ID" sz="1400" dirty="0" smtClean="0">
                <a:latin typeface="Calibri" panose="020F0502020204030204" pitchFamily="34" charset="0"/>
              </a:rPr>
              <a:t>Day-to-day operations of Services and</a:t>
            </a:r>
          </a:p>
          <a:p>
            <a:pPr algn="ctr"/>
            <a:r>
              <a:rPr lang="id-ID" sz="1400" dirty="0" smtClean="0">
                <a:latin typeface="Calibri" panose="020F0502020204030204" pitchFamily="34" charset="0"/>
              </a:rPr>
              <a:t>Service Management processes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00200" y="5410200"/>
            <a:ext cx="6477000" cy="76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latin typeface="Calibri" panose="020F0502020204030204" pitchFamily="34" charset="0"/>
              </a:rPr>
              <a:t>Continual Service Improvement</a:t>
            </a:r>
          </a:p>
          <a:p>
            <a:pPr algn="ctr"/>
            <a:r>
              <a:rPr lang="id-ID" sz="1600" dirty="0" smtClean="0">
                <a:latin typeface="Calibri" panose="020F0502020204030204" pitchFamily="34" charset="0"/>
              </a:rPr>
              <a:t>Activities embedded within the Service Lifecycle</a:t>
            </a:r>
            <a:endParaRPr lang="id-ID" sz="1400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2537936"/>
            <a:ext cx="1015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d-ID" sz="1400" dirty="0" smtClean="0">
                <a:latin typeface="Calibri" panose="020F0502020204030204" pitchFamily="34" charset="0"/>
              </a:rPr>
              <a:t> Strategies</a:t>
            </a:r>
          </a:p>
          <a:p>
            <a:pPr>
              <a:buFont typeface="Arial" pitchFamily="34" charset="0"/>
              <a:buChar char="•"/>
            </a:pPr>
            <a:r>
              <a:rPr lang="id-ID" sz="1400" dirty="0" smtClean="0">
                <a:latin typeface="Calibri" panose="020F0502020204030204" pitchFamily="34" charset="0"/>
              </a:rPr>
              <a:t> Policies</a:t>
            </a:r>
          </a:p>
          <a:p>
            <a:pPr>
              <a:buFont typeface="Arial" pitchFamily="34" charset="0"/>
              <a:buChar char="•"/>
            </a:pPr>
            <a:r>
              <a:rPr lang="id-ID" sz="1400" dirty="0" smtClean="0">
                <a:latin typeface="Calibri" panose="020F0502020204030204" pitchFamily="34" charset="0"/>
              </a:rPr>
              <a:t> Standards</a:t>
            </a:r>
            <a:endParaRPr lang="id-ID" sz="1400" dirty="0">
              <a:latin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1219200" y="3810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2972594" y="4037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953794" y="4495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6934994" y="5028406"/>
            <a:ext cx="457200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3963194" y="4799806"/>
            <a:ext cx="914400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867694" y="4533106"/>
            <a:ext cx="1447800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-456406" y="4723606"/>
            <a:ext cx="2286000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00200" y="3962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52800" y="4267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334000" y="4724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38200" y="5867400"/>
            <a:ext cx="685800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2514600" y="2133600"/>
            <a:ext cx="5181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7124700" y="2705100"/>
            <a:ext cx="1143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4267200" y="2590800"/>
            <a:ext cx="3429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6248400" y="2971800"/>
            <a:ext cx="1447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66800" y="411480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latin typeface="Calibri" panose="020F0502020204030204" pitchFamily="34" charset="0"/>
              </a:rPr>
              <a:t>Output</a:t>
            </a:r>
            <a:endParaRPr lang="id-ID" sz="1600" dirty="0">
              <a:latin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43200" y="426720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latin typeface="Calibri" panose="020F0502020204030204" pitchFamily="34" charset="0"/>
              </a:rPr>
              <a:t>Output</a:t>
            </a:r>
            <a:endParaRPr lang="id-ID" sz="1600" dirty="0">
              <a:latin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24400" y="472440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latin typeface="Calibri" panose="020F0502020204030204" pitchFamily="34" charset="0"/>
              </a:rPr>
              <a:t>Output</a:t>
            </a:r>
            <a:endParaRPr lang="id-ID" sz="1600" dirty="0">
              <a:latin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81600" y="2209800"/>
            <a:ext cx="22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latin typeface="Calibri" panose="020F0502020204030204" pitchFamily="34" charset="0"/>
              </a:rPr>
              <a:t>Feedback – lesson learnt</a:t>
            </a:r>
            <a:endParaRPr lang="id-ID" sz="1600" dirty="0">
              <a:latin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43600" y="2590800"/>
            <a:ext cx="1598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latin typeface="Calibri" panose="020F0502020204030204" pitchFamily="34" charset="0"/>
              </a:rPr>
              <a:t>for improvement</a:t>
            </a:r>
            <a:endParaRPr lang="id-ID" sz="1600" dirty="0">
              <a:latin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1000" y="1447800"/>
            <a:ext cx="7624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latin typeface="Calibri" panose="020F0502020204030204" pitchFamily="34" charset="0"/>
              </a:rPr>
              <a:t>For every stage within the Service Lifecycle we see an input/feedback into all other stages</a:t>
            </a:r>
            <a:endParaRPr lang="id-ID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Calibri" panose="020F0502020204030204" pitchFamily="34" charset="0"/>
              </a:rPr>
              <a:t>Service Management Technology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Purchasing the toolset will not be enough – there is still a dependency on having the correct 4 Ps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‘a fool with a tool is still a fool’</a:t>
            </a:r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2269620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08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>
                <a:latin typeface="Calibri" panose="020F0502020204030204" pitchFamily="34" charset="0"/>
              </a:rPr>
              <a:t>Testing Your Knowledge</a:t>
            </a:r>
            <a:endParaRPr lang="id-ID" dirty="0">
              <a:latin typeface="Calibri" panose="020F050202020403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latin typeface="Calibri" panose="020F0502020204030204" pitchFamily="34" charset="0"/>
              </a:rPr>
              <a:t>Continual Service Improvement</a:t>
            </a:r>
            <a:endParaRPr lang="id-ID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4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alibri" panose="020F0502020204030204" pitchFamily="34" charset="0"/>
              </a:rPr>
              <a:t>Question #1</a:t>
            </a:r>
            <a:endParaRPr lang="id-ID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7462492" cy="333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alibri" panose="020F0502020204030204" pitchFamily="34" charset="0"/>
              </a:rPr>
              <a:t>Which would be the correct sequence of activities</a:t>
            </a:r>
            <a:br>
              <a:rPr lang="id-ID" sz="2800" dirty="0" smtClean="0">
                <a:latin typeface="Calibri" panose="020F0502020204030204" pitchFamily="34" charset="0"/>
              </a:rPr>
            </a:br>
            <a:r>
              <a:rPr lang="id-ID" sz="2800" dirty="0" smtClean="0">
                <a:latin typeface="Calibri" panose="020F0502020204030204" pitchFamily="34" charset="0"/>
              </a:rPr>
              <a:t>within the Deming Cycle?</a:t>
            </a:r>
          </a:p>
          <a:p>
            <a:endParaRPr lang="id-ID" sz="2800" dirty="0" smtClean="0">
              <a:latin typeface="Calibri" panose="020F0502020204030204" pitchFamily="34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id-ID" sz="2800" dirty="0" smtClean="0">
                <a:latin typeface="Calibri" panose="020F0502020204030204" pitchFamily="34" charset="0"/>
              </a:rPr>
              <a:t>Plan, Act, Do, Check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id-ID" sz="2800" dirty="0" smtClean="0">
                <a:latin typeface="Calibri" panose="020F0502020204030204" pitchFamily="34" charset="0"/>
              </a:rPr>
              <a:t>Act, Plan, Do, Check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id-ID" sz="2800" dirty="0" smtClean="0">
                <a:latin typeface="Calibri" panose="020F0502020204030204" pitchFamily="34" charset="0"/>
              </a:rPr>
              <a:t>Check, Plan, Act, Do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id-ID" sz="2800" dirty="0" smtClean="0">
                <a:latin typeface="Calibri" panose="020F0502020204030204" pitchFamily="34" charset="0"/>
              </a:rPr>
              <a:t>Plan, Check, Do, Act</a:t>
            </a:r>
          </a:p>
        </p:txBody>
      </p:sp>
    </p:spTree>
    <p:extLst>
      <p:ext uri="{BB962C8B-B14F-4D97-AF65-F5344CB8AC3E}">
        <p14:creationId xmlns:p14="http://schemas.microsoft.com/office/powerpoint/2010/main" val="3770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alibri" panose="020F0502020204030204" pitchFamily="34" charset="0"/>
              </a:rPr>
              <a:t>Question #2</a:t>
            </a:r>
            <a:endParaRPr lang="id-ID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7348999" cy="333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alibri" panose="020F0502020204030204" pitchFamily="34" charset="0"/>
              </a:rPr>
              <a:t>Which of the following would not be one of the 4</a:t>
            </a:r>
            <a:br>
              <a:rPr lang="id-ID" sz="2800" dirty="0" smtClean="0">
                <a:latin typeface="Calibri" panose="020F0502020204030204" pitchFamily="34" charset="0"/>
              </a:rPr>
            </a:br>
            <a:r>
              <a:rPr lang="id-ID" sz="2800" dirty="0" smtClean="0">
                <a:latin typeface="Calibri" panose="020F0502020204030204" pitchFamily="34" charset="0"/>
              </a:rPr>
              <a:t>reasons that we monitor and measure?</a:t>
            </a:r>
          </a:p>
          <a:p>
            <a:endParaRPr lang="id-ID" sz="2800" dirty="0" smtClean="0">
              <a:latin typeface="Calibri" panose="020F0502020204030204" pitchFamily="34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id-ID" sz="2800" dirty="0" smtClean="0">
                <a:latin typeface="Calibri" panose="020F0502020204030204" pitchFamily="34" charset="0"/>
              </a:rPr>
              <a:t>To Validate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id-ID" sz="2800" dirty="0" smtClean="0">
                <a:latin typeface="Calibri" panose="020F0502020204030204" pitchFamily="34" charset="0"/>
              </a:rPr>
              <a:t>To Justify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id-ID" sz="2800" dirty="0" smtClean="0">
                <a:latin typeface="Calibri" panose="020F0502020204030204" pitchFamily="34" charset="0"/>
              </a:rPr>
              <a:t>To Direct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id-ID" sz="2800" dirty="0" smtClean="0">
                <a:latin typeface="Calibri" panose="020F0502020204030204" pitchFamily="34" charset="0"/>
              </a:rPr>
              <a:t>To Report</a:t>
            </a:r>
          </a:p>
        </p:txBody>
      </p:sp>
    </p:spTree>
    <p:extLst>
      <p:ext uri="{BB962C8B-B14F-4D97-AF65-F5344CB8AC3E}">
        <p14:creationId xmlns:p14="http://schemas.microsoft.com/office/powerpoint/2010/main" val="34060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alibri" panose="020F0502020204030204" pitchFamily="34" charset="0"/>
              </a:rPr>
              <a:t>Question #3</a:t>
            </a:r>
            <a:endParaRPr lang="id-ID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5477397" cy="2908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alibri" panose="020F0502020204030204" pitchFamily="34" charset="0"/>
              </a:rPr>
              <a:t>What are the 3 types of CSI metrics?</a:t>
            </a:r>
          </a:p>
          <a:p>
            <a:endParaRPr lang="id-ID" sz="2800" dirty="0" smtClean="0">
              <a:latin typeface="Calibri" panose="020F0502020204030204" pitchFamily="34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id-ID" sz="2800" dirty="0" smtClean="0">
                <a:latin typeface="Calibri" panose="020F0502020204030204" pitchFamily="34" charset="0"/>
              </a:rPr>
              <a:t>Technology, Process, Service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id-ID" sz="2800" dirty="0" smtClean="0">
                <a:latin typeface="Calibri" panose="020F0502020204030204" pitchFamily="34" charset="0"/>
              </a:rPr>
              <a:t>Service, Supplier, Lifecyle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id-ID" sz="2800" dirty="0" smtClean="0">
                <a:latin typeface="Calibri" panose="020F0502020204030204" pitchFamily="34" charset="0"/>
              </a:rPr>
              <a:t>Technology, Supplier, Process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id-ID" sz="2800" dirty="0" smtClean="0">
                <a:latin typeface="Calibri" panose="020F0502020204030204" pitchFamily="34" charset="0"/>
              </a:rPr>
              <a:t>Technology, Customer, Services</a:t>
            </a:r>
          </a:p>
        </p:txBody>
      </p:sp>
    </p:spTree>
    <p:extLst>
      <p:ext uri="{BB962C8B-B14F-4D97-AF65-F5344CB8AC3E}">
        <p14:creationId xmlns:p14="http://schemas.microsoft.com/office/powerpoint/2010/main" val="2241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alibri" panose="020F0502020204030204" pitchFamily="34" charset="0"/>
              </a:rPr>
              <a:t>Question #4</a:t>
            </a:r>
            <a:endParaRPr lang="id-ID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447800"/>
            <a:ext cx="78895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Calibri" panose="020F0502020204030204" pitchFamily="34" charset="0"/>
              </a:rPr>
              <a:t>Consider the following statement: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400" dirty="0" smtClean="0">
                <a:latin typeface="Calibri" panose="020F0502020204030204" pitchFamily="34" charset="0"/>
              </a:rPr>
              <a:t>Continual Service Improvement is a self-contained set of</a:t>
            </a:r>
            <a:br>
              <a:rPr lang="id-ID" sz="2400" dirty="0" smtClean="0">
                <a:latin typeface="Calibri" panose="020F0502020204030204" pitchFamily="34" charset="0"/>
              </a:rPr>
            </a:br>
            <a:r>
              <a:rPr lang="id-ID" sz="2400" dirty="0" smtClean="0">
                <a:latin typeface="Calibri" panose="020F0502020204030204" pitchFamily="34" charset="0"/>
              </a:rPr>
              <a:t>processes separate from other lifecycle phases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400" dirty="0" smtClean="0">
                <a:latin typeface="Calibri" panose="020F0502020204030204" pitchFamily="34" charset="0"/>
              </a:rPr>
              <a:t>Continual Service Improvement is only required for failing</a:t>
            </a:r>
            <a:br>
              <a:rPr lang="id-ID" sz="2400" dirty="0" smtClean="0">
                <a:latin typeface="Calibri" panose="020F0502020204030204" pitchFamily="34" charset="0"/>
              </a:rPr>
            </a:br>
            <a:r>
              <a:rPr lang="id-ID" sz="2400" dirty="0" smtClean="0">
                <a:latin typeface="Calibri" panose="020F0502020204030204" pitchFamily="34" charset="0"/>
              </a:rPr>
              <a:t>services</a:t>
            </a:r>
          </a:p>
          <a:p>
            <a:pPr marL="514350" indent="-514350"/>
            <a:endParaRPr lang="id-ID" sz="2400" dirty="0" smtClean="0">
              <a:latin typeface="Calibri" panose="020F0502020204030204" pitchFamily="34" charset="0"/>
            </a:endParaRPr>
          </a:p>
          <a:p>
            <a:pPr marL="514350" indent="-514350"/>
            <a:r>
              <a:rPr lang="id-ID" sz="2400" dirty="0" smtClean="0">
                <a:latin typeface="Calibri" panose="020F0502020204030204" pitchFamily="34" charset="0"/>
              </a:rPr>
              <a:t>Which of the above statement is/are correct?</a:t>
            </a:r>
          </a:p>
          <a:p>
            <a:pPr marL="514350" indent="-514350"/>
            <a:endParaRPr lang="id-ID" sz="2400" dirty="0" smtClean="0"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id-ID" sz="2400" dirty="0" smtClean="0">
                <a:latin typeface="Calibri" panose="020F0502020204030204" pitchFamily="34" charset="0"/>
              </a:rPr>
              <a:t>1 only</a:t>
            </a:r>
          </a:p>
          <a:p>
            <a:pPr marL="514350" indent="-514350">
              <a:buFont typeface="+mj-lt"/>
              <a:buAutoNum type="alphaUcPeriod"/>
            </a:pPr>
            <a:r>
              <a:rPr lang="id-ID" sz="2400" dirty="0" smtClean="0">
                <a:latin typeface="Calibri" panose="020F0502020204030204" pitchFamily="34" charset="0"/>
              </a:rPr>
              <a:t>1 and 2</a:t>
            </a:r>
          </a:p>
          <a:p>
            <a:pPr marL="514350" indent="-514350">
              <a:buFont typeface="+mj-lt"/>
              <a:buAutoNum type="alphaUcPeriod"/>
            </a:pPr>
            <a:r>
              <a:rPr lang="id-ID" sz="2400" dirty="0" smtClean="0">
                <a:latin typeface="Calibri" panose="020F0502020204030204" pitchFamily="34" charset="0"/>
              </a:rPr>
              <a:t>2 only</a:t>
            </a:r>
          </a:p>
          <a:p>
            <a:pPr marL="514350" indent="-514350">
              <a:buFont typeface="+mj-lt"/>
              <a:buAutoNum type="alphaUcPeriod"/>
            </a:pPr>
            <a:r>
              <a:rPr lang="id-ID" sz="2400" dirty="0" smtClean="0">
                <a:latin typeface="Calibri" panose="020F0502020204030204" pitchFamily="34" charset="0"/>
              </a:rPr>
              <a:t>Neither</a:t>
            </a:r>
          </a:p>
        </p:txBody>
      </p:sp>
    </p:spTree>
    <p:extLst>
      <p:ext uri="{BB962C8B-B14F-4D97-AF65-F5344CB8AC3E}">
        <p14:creationId xmlns:p14="http://schemas.microsoft.com/office/powerpoint/2010/main" val="6747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alibri" panose="020F0502020204030204" pitchFamily="34" charset="0"/>
              </a:rPr>
              <a:t>Question #5</a:t>
            </a:r>
            <a:endParaRPr lang="id-ID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7652864" cy="333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alibri" panose="020F0502020204030204" pitchFamily="34" charset="0"/>
              </a:rPr>
              <a:t>What is the second step in the 7 Step Improvement</a:t>
            </a:r>
            <a:br>
              <a:rPr lang="id-ID" sz="2800" dirty="0" smtClean="0">
                <a:latin typeface="Calibri" panose="020F0502020204030204" pitchFamily="34" charset="0"/>
              </a:rPr>
            </a:br>
            <a:r>
              <a:rPr lang="id-ID" sz="2800" dirty="0" smtClean="0">
                <a:latin typeface="Calibri" panose="020F0502020204030204" pitchFamily="34" charset="0"/>
              </a:rPr>
              <a:t>Process?</a:t>
            </a:r>
          </a:p>
          <a:p>
            <a:endParaRPr lang="id-ID" sz="2800" dirty="0" smtClean="0">
              <a:latin typeface="Calibri" panose="020F0502020204030204" pitchFamily="34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id-ID" sz="2800" dirty="0" smtClean="0">
                <a:latin typeface="Calibri" panose="020F0502020204030204" pitchFamily="34" charset="0"/>
              </a:rPr>
              <a:t>Define what you should measure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id-ID" sz="2800" dirty="0" smtClean="0">
                <a:latin typeface="Calibri" panose="020F0502020204030204" pitchFamily="34" charset="0"/>
              </a:rPr>
              <a:t>Define where are we now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id-ID" sz="2800" dirty="0" smtClean="0">
                <a:latin typeface="Calibri" panose="020F0502020204030204" pitchFamily="34" charset="0"/>
              </a:rPr>
              <a:t>Define what you can measure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id-ID" sz="2800" dirty="0" smtClean="0">
                <a:latin typeface="Calibri" panose="020F0502020204030204" pitchFamily="34" charset="0"/>
              </a:rPr>
              <a:t>Identify data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934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d-ID" dirty="0" smtClean="0">
                <a:latin typeface="Calibri" panose="020F0502020204030204" pitchFamily="34" charset="0"/>
              </a:rPr>
              <a:t>Question #6</a:t>
            </a:r>
            <a:endParaRPr lang="id-ID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454725"/>
            <a:ext cx="8194936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alibri" panose="020F0502020204030204" pitchFamily="34" charset="0"/>
              </a:rPr>
              <a:t>Which of the following would not be a primary</a:t>
            </a:r>
            <a:br>
              <a:rPr lang="id-ID" sz="2800" dirty="0" smtClean="0">
                <a:latin typeface="Calibri" panose="020F0502020204030204" pitchFamily="34" charset="0"/>
              </a:rPr>
            </a:br>
            <a:r>
              <a:rPr lang="id-ID" sz="2800" dirty="0" smtClean="0">
                <a:latin typeface="Calibri" panose="020F0502020204030204" pitchFamily="34" charset="0"/>
              </a:rPr>
              <a:t>Objective of CSI?</a:t>
            </a:r>
          </a:p>
          <a:p>
            <a:endParaRPr lang="id-ID" sz="2800" dirty="0" smtClean="0">
              <a:latin typeface="Calibri" panose="020F0502020204030204" pitchFamily="34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id-ID" sz="2400" dirty="0" smtClean="0">
                <a:latin typeface="Calibri" panose="020F0502020204030204" pitchFamily="34" charset="0"/>
              </a:rPr>
              <a:t>Identify and implement individual activities to improve IT</a:t>
            </a:r>
            <a:br>
              <a:rPr lang="id-ID" sz="2400" dirty="0" smtClean="0">
                <a:latin typeface="Calibri" panose="020F0502020204030204" pitchFamily="34" charset="0"/>
              </a:rPr>
            </a:br>
            <a:r>
              <a:rPr lang="id-ID" sz="2400" dirty="0" smtClean="0">
                <a:latin typeface="Calibri" panose="020F0502020204030204" pitchFamily="34" charset="0"/>
              </a:rPr>
              <a:t>Service quality and improve the efficiency &amp; effectiveness</a:t>
            </a:r>
            <a:br>
              <a:rPr lang="id-ID" sz="2400" dirty="0" smtClean="0">
                <a:latin typeface="Calibri" panose="020F0502020204030204" pitchFamily="34" charset="0"/>
              </a:rPr>
            </a:br>
            <a:r>
              <a:rPr lang="id-ID" sz="2400" dirty="0" smtClean="0">
                <a:latin typeface="Calibri" panose="020F0502020204030204" pitchFamily="34" charset="0"/>
              </a:rPr>
              <a:t>of enabling ITSM process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id-ID" sz="2400" dirty="0" smtClean="0">
                <a:latin typeface="Calibri" panose="020F0502020204030204" pitchFamily="34" charset="0"/>
              </a:rPr>
              <a:t>Improve cost effectiveness of delivering IT Services without</a:t>
            </a:r>
            <a:br>
              <a:rPr lang="id-ID" sz="2400" dirty="0" smtClean="0">
                <a:latin typeface="Calibri" panose="020F0502020204030204" pitchFamily="34" charset="0"/>
              </a:rPr>
            </a:br>
            <a:r>
              <a:rPr lang="id-ID" sz="2400" dirty="0" smtClean="0">
                <a:latin typeface="Calibri" panose="020F0502020204030204" pitchFamily="34" charset="0"/>
              </a:rPr>
              <a:t>sacrificing customer satisfaction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id-ID" sz="2400" dirty="0" smtClean="0">
                <a:latin typeface="Calibri" panose="020F0502020204030204" pitchFamily="34" charset="0"/>
              </a:rPr>
              <a:t>Establish overall strategy for both IT Sevices and IT Service</a:t>
            </a:r>
            <a:br>
              <a:rPr lang="id-ID" sz="2400" dirty="0" smtClean="0">
                <a:latin typeface="Calibri" panose="020F0502020204030204" pitchFamily="34" charset="0"/>
              </a:rPr>
            </a:br>
            <a:r>
              <a:rPr lang="id-ID" sz="2400" dirty="0" smtClean="0">
                <a:latin typeface="Calibri" panose="020F0502020204030204" pitchFamily="34" charset="0"/>
              </a:rPr>
              <a:t>Management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id-ID" sz="2400" dirty="0" smtClean="0">
                <a:latin typeface="Calibri" panose="020F0502020204030204" pitchFamily="34" charset="0"/>
              </a:rPr>
              <a:t>Ensure applicable quality management methods are used to</a:t>
            </a:r>
            <a:br>
              <a:rPr lang="id-ID" sz="2400" dirty="0" smtClean="0">
                <a:latin typeface="Calibri" panose="020F0502020204030204" pitchFamily="34" charset="0"/>
              </a:rPr>
            </a:br>
            <a:r>
              <a:rPr lang="id-ID" sz="2400" dirty="0" smtClean="0">
                <a:latin typeface="Calibri" panose="020F0502020204030204" pitchFamily="34" charset="0"/>
              </a:rPr>
              <a:t>support continual improvement activities</a:t>
            </a:r>
          </a:p>
        </p:txBody>
      </p:sp>
    </p:spTree>
    <p:extLst>
      <p:ext uri="{BB962C8B-B14F-4D97-AF65-F5344CB8AC3E}">
        <p14:creationId xmlns:p14="http://schemas.microsoft.com/office/powerpoint/2010/main" val="25538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alibri" panose="020F0502020204030204" pitchFamily="34" charset="0"/>
              </a:rPr>
              <a:t>Definition</a:t>
            </a:r>
            <a:endParaRPr lang="id-ID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The primary purpose of Continual Service Improvement (CSI) is to continually align and re-</a:t>
            </a:r>
            <a:r>
              <a:rPr lang="en-US" dirty="0" err="1" smtClean="0">
                <a:latin typeface="Calibri" panose="020F0502020204030204" pitchFamily="34" charset="0"/>
              </a:rPr>
              <a:t>lign</a:t>
            </a:r>
            <a:r>
              <a:rPr lang="en-US" dirty="0" smtClean="0">
                <a:latin typeface="Calibri" panose="020F0502020204030204" pitchFamily="34" charset="0"/>
              </a:rPr>
              <a:t> IT services to the changing business needs by identifying and implementing improvements to IT Services that support Business Processes.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CSI is about looking for ways to improve operational and process effectiveness, efficiency as well as cost effectiveness.</a:t>
            </a:r>
          </a:p>
          <a:p>
            <a:endParaRPr lang="id-ID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</p:spPr>
        <p:txBody>
          <a:bodyPr lIns="0" tIns="0" rIns="0" bIns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latin typeface="Calibri" panose="020F0502020204030204" pitchFamily="34" charset="0"/>
              </a:rPr>
              <a:t>Objectives </a:t>
            </a:r>
            <a:r>
              <a:rPr lang="id-ID" sz="4000" dirty="0" smtClean="0">
                <a:latin typeface="Calibri" panose="020F0502020204030204" pitchFamily="34" charset="0"/>
              </a:rPr>
              <a:t/>
            </a:r>
            <a:br>
              <a:rPr lang="id-ID" sz="4000" dirty="0" smtClean="0">
                <a:latin typeface="Calibri" panose="020F0502020204030204" pitchFamily="34" charset="0"/>
              </a:rPr>
            </a:br>
            <a:r>
              <a:rPr lang="en-GB" sz="2400" dirty="0" smtClean="0">
                <a:latin typeface="Calibri" panose="020F0502020204030204" pitchFamily="34" charset="0"/>
              </a:rPr>
              <a:t>(</a:t>
            </a:r>
            <a:r>
              <a:rPr lang="en-GB" sz="2400" dirty="0">
                <a:latin typeface="Calibri" panose="020F0502020204030204" pitchFamily="34" charset="0"/>
              </a:rPr>
              <a:t>realised Objectives = Benefits)</a:t>
            </a:r>
            <a:r>
              <a:rPr lang="x-none" sz="2400" dirty="0">
                <a:latin typeface="Calibri" panose="020F0502020204030204" pitchFamily="34" charset="0"/>
                <a:cs typeface="Arial" charset="0"/>
              </a:rPr>
              <a:t>‏</a:t>
            </a:r>
            <a:endParaRPr lang="en-GB" sz="4000" dirty="0">
              <a:latin typeface="Calibri" panose="020F0502020204030204" pitchFamily="34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30926"/>
            <a:ext cx="8229600" cy="4717474"/>
          </a:xfrm>
          <a:ln/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8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latin typeface="Calibri" panose="020F0502020204030204" pitchFamily="34" charset="0"/>
              </a:rPr>
              <a:t>Review, analyse and make recommendations on improvement opportunities in each lifecycle phase: Service </a:t>
            </a:r>
            <a:r>
              <a:rPr lang="en-GB" sz="2800" dirty="0" err="1" smtClean="0">
                <a:latin typeface="Calibri" panose="020F0502020204030204" pitchFamily="34" charset="0"/>
              </a:rPr>
              <a:t>Strategy,Service</a:t>
            </a:r>
            <a:r>
              <a:rPr lang="en-GB" sz="2800" dirty="0" smtClean="0">
                <a:latin typeface="Calibri" panose="020F0502020204030204" pitchFamily="34" charset="0"/>
              </a:rPr>
              <a:t> </a:t>
            </a:r>
            <a:r>
              <a:rPr lang="en-GB" sz="2800" dirty="0">
                <a:latin typeface="Calibri" panose="020F0502020204030204" pitchFamily="34" charset="0"/>
              </a:rPr>
              <a:t>Design, Service Transition, and Service Operations</a:t>
            </a:r>
          </a:p>
          <a:p>
            <a:pPr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latin typeface="Calibri" panose="020F0502020204030204" pitchFamily="34" charset="0"/>
              </a:rPr>
              <a:t>Review and analyse Service Level Achievement results</a:t>
            </a:r>
          </a:p>
          <a:p>
            <a:pPr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latin typeface="Calibri" panose="020F0502020204030204" pitchFamily="34" charset="0"/>
              </a:rPr>
              <a:t>Identify &amp; implement individual activities to improve IT Service quality and improve the efficiency and effectiveness of delivering IT Services without sacrificing customer satisfaction</a:t>
            </a:r>
          </a:p>
          <a:p>
            <a:pPr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latin typeface="Calibri" panose="020F0502020204030204" pitchFamily="34" charset="0"/>
              </a:rPr>
              <a:t>Ensure applicable quality management methods are used to support continual improvement activities</a:t>
            </a:r>
          </a:p>
          <a:p>
            <a:pPr>
              <a:lnSpc>
                <a:spcPct val="97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54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alibri" panose="020F0502020204030204" pitchFamily="34" charset="0"/>
              </a:rPr>
              <a:t>Scope</a:t>
            </a:r>
            <a:endParaRPr lang="id-ID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There are 3 main areas that CSI needs to address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The overall health of ITSM as a discipline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The continual alignment of the portfolio of IT Services with the current and future business needs	</a:t>
            </a:r>
          </a:p>
          <a:p>
            <a:pPr lvl="1"/>
            <a:r>
              <a:rPr lang="id-ID" dirty="0" smtClean="0">
                <a:latin typeface="Calibri" panose="020F0502020204030204" pitchFamily="34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</a:rPr>
              <a:t>he maturity of the enabling IT processes for each Service lifecycle model</a:t>
            </a:r>
          </a:p>
          <a:p>
            <a:endParaRPr lang="id-ID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3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Deming </a:t>
            </a:r>
            <a:r>
              <a:rPr lang="en-US" dirty="0" smtClean="0">
                <a:latin typeface="Calibri" panose="020F0502020204030204" pitchFamily="34" charset="0"/>
              </a:rPr>
              <a:t>Cycle </a:t>
            </a:r>
            <a:r>
              <a:rPr lang="en-US" dirty="0">
                <a:latin typeface="Calibri" panose="020F0502020204030204" pitchFamily="34" charset="0"/>
              </a:rPr>
              <a:t>(PDCA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15367" name="AutoShape 7"/>
          <p:cNvCxnSpPr>
            <a:cxnSpLocks noChangeShapeType="1"/>
          </p:cNvCxnSpPr>
          <p:nvPr/>
        </p:nvCxnSpPr>
        <p:spPr bwMode="auto">
          <a:xfrm flipV="1">
            <a:off x="685800" y="1676400"/>
            <a:ext cx="1588" cy="4267200"/>
          </a:xfrm>
          <a:prstGeom prst="straightConnector1">
            <a:avLst/>
          </a:prstGeom>
          <a:noFill/>
          <a:ln w="666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9" name="AutoShape 9"/>
          <p:cNvCxnSpPr>
            <a:cxnSpLocks noChangeShapeType="1"/>
          </p:cNvCxnSpPr>
          <p:nvPr/>
        </p:nvCxnSpPr>
        <p:spPr bwMode="auto">
          <a:xfrm>
            <a:off x="685800" y="5943600"/>
            <a:ext cx="7010400" cy="0"/>
          </a:xfrm>
          <a:prstGeom prst="straightConnector1">
            <a:avLst/>
          </a:prstGeom>
          <a:noFill/>
          <a:ln w="666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70" name="AutoShape 10"/>
          <p:cNvCxnSpPr>
            <a:cxnSpLocks noChangeShapeType="1"/>
          </p:cNvCxnSpPr>
          <p:nvPr/>
        </p:nvCxnSpPr>
        <p:spPr bwMode="auto">
          <a:xfrm flipV="1">
            <a:off x="685800" y="4038600"/>
            <a:ext cx="6705600" cy="1828800"/>
          </a:xfrm>
          <a:prstGeom prst="straightConnector1">
            <a:avLst/>
          </a:prstGeom>
          <a:noFill/>
          <a:ln w="666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733800" y="2895600"/>
            <a:ext cx="1600200" cy="1905000"/>
            <a:chOff x="2352" y="1824"/>
            <a:chExt cx="1008" cy="1200"/>
          </a:xfrm>
        </p:grpSpPr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2352" y="1824"/>
              <a:ext cx="1008" cy="12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d-ID">
                <a:latin typeface="Calibri" panose="020F0502020204030204" pitchFamily="34" charset="0"/>
              </a:endParaRPr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2880" y="182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>
                <a:latin typeface="Calibri" panose="020F0502020204030204" pitchFamily="34" charset="0"/>
              </a:endParaRPr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 flipH="1">
              <a:off x="2352" y="244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>
                <a:latin typeface="Calibri" panose="020F0502020204030204" pitchFamily="34" charset="0"/>
              </a:endParaRPr>
            </a:p>
          </p:txBody>
        </p:sp>
      </p:grp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3810000" y="3429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anose="020F0502020204030204" pitchFamily="34" charset="0"/>
              </a:rPr>
              <a:t>Act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4648200" y="3429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anose="020F0502020204030204" pitchFamily="34" charset="0"/>
              </a:rPr>
              <a:t>Plan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3810000" y="40386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alibri" panose="020F0502020204030204" pitchFamily="34" charset="0"/>
              </a:rPr>
              <a:t>Check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4572000" y="4038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anose="020F0502020204030204" pitchFamily="34" charset="0"/>
              </a:rPr>
              <a:t>Do</a:t>
            </a:r>
          </a:p>
        </p:txBody>
      </p:sp>
      <p:sp>
        <p:nvSpPr>
          <p:cNvPr id="15386" name="AutoShape 26"/>
          <p:cNvSpPr>
            <a:spLocks noChangeArrowheads="1"/>
          </p:cNvSpPr>
          <p:nvPr/>
        </p:nvSpPr>
        <p:spPr bwMode="auto">
          <a:xfrm>
            <a:off x="2819400" y="2362200"/>
            <a:ext cx="1524000" cy="12192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>
              <a:latin typeface="Calibri" panose="020F0502020204030204" pitchFamily="34" charset="0"/>
            </a:endParaRPr>
          </a:p>
        </p:txBody>
      </p:sp>
      <p:sp>
        <p:nvSpPr>
          <p:cNvPr id="15387" name="AutoShape 27"/>
          <p:cNvSpPr>
            <a:spLocks noChangeArrowheads="1"/>
          </p:cNvSpPr>
          <p:nvPr/>
        </p:nvSpPr>
        <p:spPr bwMode="auto">
          <a:xfrm>
            <a:off x="2438400" y="5257800"/>
            <a:ext cx="2438400" cy="3048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>
              <a:latin typeface="Calibri" panose="020F0502020204030204" pitchFamily="34" charset="0"/>
            </a:endParaRPr>
          </a:p>
        </p:txBody>
      </p:sp>
      <p:sp>
        <p:nvSpPr>
          <p:cNvPr id="15388" name="AutoShape 28"/>
          <p:cNvSpPr>
            <a:spLocks noChangeArrowheads="1"/>
          </p:cNvSpPr>
          <p:nvPr/>
        </p:nvSpPr>
        <p:spPr bwMode="auto">
          <a:xfrm>
            <a:off x="4876800" y="4419600"/>
            <a:ext cx="1600200" cy="304800"/>
          </a:xfrm>
          <a:prstGeom prst="leftArrow">
            <a:avLst>
              <a:gd name="adj1" fmla="val 50000"/>
              <a:gd name="adj2" fmla="val 13125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>
              <a:latin typeface="Calibri" panose="020F0502020204030204" pitchFamily="34" charset="0"/>
            </a:endParaRPr>
          </a:p>
        </p:txBody>
      </p:sp>
      <p:sp>
        <p:nvSpPr>
          <p:cNvPr id="15390" name="AutoShape 30"/>
          <p:cNvSpPr>
            <a:spLocks noChangeArrowheads="1"/>
          </p:cNvSpPr>
          <p:nvPr/>
        </p:nvSpPr>
        <p:spPr bwMode="auto">
          <a:xfrm rot="5400000">
            <a:off x="2667000" y="3733800"/>
            <a:ext cx="762000" cy="28956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>
              <a:latin typeface="Calibri" panose="020F0502020204030204" pitchFamily="34" charset="0"/>
            </a:endParaRPr>
          </a:p>
        </p:txBody>
      </p:sp>
      <p:sp>
        <p:nvSpPr>
          <p:cNvPr id="15391" name="AutoShape 31"/>
          <p:cNvSpPr>
            <a:spLocks noChangeArrowheads="1"/>
          </p:cNvSpPr>
          <p:nvPr/>
        </p:nvSpPr>
        <p:spPr bwMode="auto">
          <a:xfrm rot="-1568344">
            <a:off x="5486400" y="3657600"/>
            <a:ext cx="1066800" cy="381000"/>
          </a:xfrm>
          <a:prstGeom prst="rightArrow">
            <a:avLst>
              <a:gd name="adj1" fmla="val 50000"/>
              <a:gd name="adj2" fmla="val 7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>
              <a:latin typeface="Calibri" panose="020F0502020204030204" pitchFamily="34" charset="0"/>
            </a:endParaRPr>
          </a:p>
        </p:txBody>
      </p:sp>
      <p:sp>
        <p:nvSpPr>
          <p:cNvPr id="15392" name="AutoShape 32"/>
          <p:cNvSpPr>
            <a:spLocks noChangeArrowheads="1"/>
          </p:cNvSpPr>
          <p:nvPr/>
        </p:nvSpPr>
        <p:spPr bwMode="auto">
          <a:xfrm>
            <a:off x="6172200" y="2286000"/>
            <a:ext cx="2438400" cy="1066800"/>
          </a:xfrm>
          <a:prstGeom prst="cloudCallout">
            <a:avLst>
              <a:gd name="adj1" fmla="val -32032"/>
              <a:gd name="adj2" fmla="val 7291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Calibri" panose="020F0502020204030204" pitchFamily="34" charset="0"/>
              </a:rPr>
              <a:t>Business</a:t>
            </a:r>
          </a:p>
          <a:p>
            <a:pPr algn="ctr"/>
            <a:r>
              <a:rPr lang="en-US" sz="1400">
                <a:latin typeface="Calibri" panose="020F0502020204030204" pitchFamily="34" charset="0"/>
              </a:rPr>
              <a:t>IT</a:t>
            </a:r>
          </a:p>
          <a:p>
            <a:pPr algn="ctr"/>
            <a:r>
              <a:rPr lang="en-US" sz="1400">
                <a:latin typeface="Calibri" panose="020F0502020204030204" pitchFamily="34" charset="0"/>
              </a:rPr>
              <a:t>Alignment</a:t>
            </a:r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5715000" y="4343400"/>
            <a:ext cx="2895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alibri" panose="020F0502020204030204" pitchFamily="34" charset="0"/>
              </a:rPr>
              <a:t>Effective </a:t>
            </a:r>
          </a:p>
          <a:p>
            <a:pPr algn="ctr">
              <a:spcBef>
                <a:spcPct val="50000"/>
              </a:spcBef>
            </a:pPr>
            <a:r>
              <a:rPr lang="en-US">
                <a:latin typeface="Calibri" panose="020F0502020204030204" pitchFamily="34" charset="0"/>
              </a:rPr>
              <a:t>Quality Impovement</a:t>
            </a:r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457200" y="1828800"/>
            <a:ext cx="39624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alibri" panose="020F0502020204030204" pitchFamily="34" charset="0"/>
              </a:rPr>
              <a:t>Continuous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alibri" panose="020F0502020204030204" pitchFamily="34" charset="0"/>
              </a:rPr>
              <a:t>Step by Step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alibri" panose="020F0502020204030204" pitchFamily="34" charset="0"/>
              </a:rPr>
              <a:t>Improvement</a:t>
            </a:r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4495800" y="5257800"/>
            <a:ext cx="39624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alibri" panose="020F0502020204030204" pitchFamily="34" charset="0"/>
              </a:rPr>
              <a:t>Consolidate Level Reached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alibri" panose="020F0502020204030204" pitchFamily="34" charset="0"/>
              </a:rPr>
              <a:t>- May Use Formal Quality Standard</a:t>
            </a:r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5181600" y="60198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d-ID">
              <a:latin typeface="Calibri" panose="020F0502020204030204" pitchFamily="34" charset="0"/>
            </a:endParaRP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5029200" y="5943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Calibri" panose="020F0502020204030204" pitchFamily="34" charset="0"/>
              </a:rPr>
              <a:t>Time Scale</a:t>
            </a:r>
          </a:p>
        </p:txBody>
      </p:sp>
      <p:sp>
        <p:nvSpPr>
          <p:cNvPr id="15399" name="Text Box 39"/>
          <p:cNvSpPr txBox="1">
            <a:spLocks noChangeArrowheads="1"/>
          </p:cNvSpPr>
          <p:nvPr/>
        </p:nvSpPr>
        <p:spPr bwMode="auto">
          <a:xfrm rot="16200000">
            <a:off x="-838200" y="32766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Calibri" panose="020F0502020204030204" pitchFamily="34" charset="0"/>
              </a:rPr>
              <a:t>Maturity Level</a:t>
            </a:r>
          </a:p>
        </p:txBody>
      </p:sp>
    </p:spTree>
    <p:extLst>
      <p:ext uri="{BB962C8B-B14F-4D97-AF65-F5344CB8AC3E}">
        <p14:creationId xmlns:p14="http://schemas.microsoft.com/office/powerpoint/2010/main" val="3590048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26" name="AutoShape 22"/>
          <p:cNvCxnSpPr>
            <a:cxnSpLocks noChangeShapeType="1"/>
            <a:endCxn id="21509" idx="2"/>
          </p:cNvCxnSpPr>
          <p:nvPr/>
        </p:nvCxnSpPr>
        <p:spPr bwMode="auto">
          <a:xfrm rot="10800000">
            <a:off x="1257300" y="4038600"/>
            <a:ext cx="1638300" cy="1790700"/>
          </a:xfrm>
          <a:prstGeom prst="bentConnector2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238947786"/>
              </p:ext>
            </p:extLst>
          </p:nvPr>
        </p:nvGraphicFramePr>
        <p:xfrm>
          <a:off x="762000" y="1676400"/>
          <a:ext cx="6553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The CSI </a:t>
            </a:r>
            <a:r>
              <a:rPr lang="en-US" dirty="0" smtClean="0">
                <a:latin typeface="Calibri" panose="020F0502020204030204" pitchFamily="34" charset="0"/>
              </a:rPr>
              <a:t>Model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28600" y="3352800"/>
            <a:ext cx="20574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</a:rPr>
              <a:t>How </a:t>
            </a:r>
            <a:r>
              <a:rPr lang="en-US" sz="1400" dirty="0" smtClean="0">
                <a:latin typeface="Calibri" panose="020F0502020204030204" pitchFamily="34" charset="0"/>
              </a:rPr>
              <a:t>do </a:t>
            </a:r>
            <a:r>
              <a:rPr lang="en-US" sz="1400" dirty="0">
                <a:latin typeface="Calibri" panose="020F0502020204030204" pitchFamily="34" charset="0"/>
              </a:rPr>
              <a:t>we keep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</a:rPr>
              <a:t>t</a:t>
            </a:r>
            <a:r>
              <a:rPr lang="en-US" sz="1400" dirty="0" smtClean="0">
                <a:latin typeface="Calibri" panose="020F0502020204030204" pitchFamily="34" charset="0"/>
              </a:rPr>
              <a:t>he </a:t>
            </a:r>
            <a:r>
              <a:rPr lang="en-US" sz="1400" dirty="0">
                <a:latin typeface="Calibri" panose="020F0502020204030204" pitchFamily="34" charset="0"/>
              </a:rPr>
              <a:t>momentum 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</a:rPr>
              <a:t>going ?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6248400" y="1676400"/>
            <a:ext cx="20574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</a:rPr>
              <a:t>Business vision,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</a:rPr>
              <a:t>Mission</a:t>
            </a:r>
            <a:r>
              <a:rPr lang="en-US" sz="1400" dirty="0" smtClean="0">
                <a:latin typeface="Calibri" panose="020F0502020204030204" pitchFamily="34" charset="0"/>
              </a:rPr>
              <a:t>, goals </a:t>
            </a:r>
            <a:r>
              <a:rPr lang="en-US" sz="1400" dirty="0">
                <a:latin typeface="Calibri" panose="020F0502020204030204" pitchFamily="34" charset="0"/>
              </a:rPr>
              <a:t>and 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</a:rPr>
              <a:t>objectives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6248400" y="2667000"/>
            <a:ext cx="20574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</a:rPr>
              <a:t>Baseline</a:t>
            </a:r>
          </a:p>
          <a:p>
            <a:pPr algn="ctr"/>
            <a:r>
              <a:rPr lang="en-US" sz="1400" dirty="0" smtClean="0">
                <a:latin typeface="Calibri" panose="020F0502020204030204" pitchFamily="34" charset="0"/>
              </a:rPr>
              <a:t>Assessment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6248400" y="3657600"/>
            <a:ext cx="20574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400">
                <a:latin typeface="Calibri" panose="020F0502020204030204" pitchFamily="34" charset="0"/>
              </a:rPr>
              <a:t>Measurable targets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6248400" y="4572000"/>
            <a:ext cx="20574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</a:rPr>
              <a:t>Service &amp; Process 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</a:rPr>
              <a:t>Improvement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6248400" y="5486400"/>
            <a:ext cx="20574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</a:rPr>
              <a:t>Measurements &amp;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</a:rPr>
              <a:t>Metrics</a:t>
            </a:r>
          </a:p>
        </p:txBody>
      </p:sp>
      <p:cxnSp>
        <p:nvCxnSpPr>
          <p:cNvPr id="21520" name="AutoShape 16"/>
          <p:cNvCxnSpPr>
            <a:cxnSpLocks noChangeShapeType="1"/>
          </p:cNvCxnSpPr>
          <p:nvPr/>
        </p:nvCxnSpPr>
        <p:spPr bwMode="auto">
          <a:xfrm>
            <a:off x="5334000" y="1981200"/>
            <a:ext cx="914400" cy="1588"/>
          </a:xfrm>
          <a:prstGeom prst="straightConnector1">
            <a:avLst/>
          </a:prstGeom>
          <a:noFill/>
          <a:ln w="57150">
            <a:solidFill>
              <a:srgbClr val="0070C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1527" name="AutoShape 23"/>
          <p:cNvCxnSpPr>
            <a:cxnSpLocks noChangeShapeType="1"/>
            <a:stCxn id="21509" idx="0"/>
          </p:cNvCxnSpPr>
          <p:nvPr/>
        </p:nvCxnSpPr>
        <p:spPr bwMode="auto">
          <a:xfrm rot="5400000" flipH="1" flipV="1">
            <a:off x="1314450" y="1924050"/>
            <a:ext cx="1371600" cy="1485900"/>
          </a:xfrm>
          <a:prstGeom prst="bentConnector2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4" name="AutoShape 16"/>
          <p:cNvCxnSpPr>
            <a:cxnSpLocks noChangeShapeType="1"/>
          </p:cNvCxnSpPr>
          <p:nvPr/>
        </p:nvCxnSpPr>
        <p:spPr bwMode="auto">
          <a:xfrm>
            <a:off x="5334000" y="2971800"/>
            <a:ext cx="914400" cy="1588"/>
          </a:xfrm>
          <a:prstGeom prst="straightConnector1">
            <a:avLst/>
          </a:prstGeom>
          <a:noFill/>
          <a:ln w="57150">
            <a:solidFill>
              <a:srgbClr val="0070C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5" name="AutoShape 16"/>
          <p:cNvCxnSpPr>
            <a:cxnSpLocks noChangeShapeType="1"/>
          </p:cNvCxnSpPr>
          <p:nvPr/>
        </p:nvCxnSpPr>
        <p:spPr bwMode="auto">
          <a:xfrm>
            <a:off x="5334000" y="3960812"/>
            <a:ext cx="914400" cy="1588"/>
          </a:xfrm>
          <a:prstGeom prst="straightConnector1">
            <a:avLst/>
          </a:prstGeom>
          <a:noFill/>
          <a:ln w="57150">
            <a:solidFill>
              <a:srgbClr val="0070C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</p:cNvCxnSpPr>
          <p:nvPr/>
        </p:nvCxnSpPr>
        <p:spPr bwMode="auto">
          <a:xfrm>
            <a:off x="5334000" y="4951412"/>
            <a:ext cx="914400" cy="1588"/>
          </a:xfrm>
          <a:prstGeom prst="straightConnector1">
            <a:avLst/>
          </a:prstGeom>
          <a:noFill/>
          <a:ln w="57150">
            <a:solidFill>
              <a:srgbClr val="0070C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7" name="AutoShape 16"/>
          <p:cNvCxnSpPr>
            <a:cxnSpLocks noChangeShapeType="1"/>
          </p:cNvCxnSpPr>
          <p:nvPr/>
        </p:nvCxnSpPr>
        <p:spPr bwMode="auto">
          <a:xfrm>
            <a:off x="5334000" y="5867400"/>
            <a:ext cx="914400" cy="1588"/>
          </a:xfrm>
          <a:prstGeom prst="straightConnector1">
            <a:avLst/>
          </a:prstGeom>
          <a:noFill/>
          <a:ln w="57150">
            <a:solidFill>
              <a:srgbClr val="0070C0"/>
            </a:solidFill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500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7 Step Improvement Process</a:t>
            </a:r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45634908"/>
              </p:ext>
            </p:extLst>
          </p:nvPr>
        </p:nvGraphicFramePr>
        <p:xfrm>
          <a:off x="5867400" y="1879600"/>
          <a:ext cx="2667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49901069"/>
              </p:ext>
            </p:extLst>
          </p:nvPr>
        </p:nvGraphicFramePr>
        <p:xfrm>
          <a:off x="457200" y="1828800"/>
          <a:ext cx="2667000" cy="414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47110" y="4953000"/>
            <a:ext cx="1863090" cy="1035050"/>
            <a:chOff x="401954" y="0"/>
            <a:chExt cx="1863090" cy="1035050"/>
          </a:xfrm>
        </p:grpSpPr>
        <p:sp>
          <p:nvSpPr>
            <p:cNvPr id="6" name="Rounded Rectangle 5"/>
            <p:cNvSpPr/>
            <p:nvPr/>
          </p:nvSpPr>
          <p:spPr>
            <a:xfrm>
              <a:off x="401954" y="0"/>
              <a:ext cx="1863090" cy="103505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432270" y="30316"/>
              <a:ext cx="1802458" cy="974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algn="ctr"/>
              <a:r>
                <a:rPr lang="en-US" sz="1900" b="1" dirty="0" smtClean="0">
                  <a:latin typeface="Calibri" panose="020F0502020204030204" pitchFamily="34" charset="0"/>
                </a:rPr>
                <a:t>Step 4</a:t>
              </a:r>
            </a:p>
            <a:p>
              <a:pPr algn="ctr"/>
              <a:r>
                <a:rPr lang="en-US" sz="1900" b="1" dirty="0" smtClean="0">
                  <a:latin typeface="Calibri" panose="020F0502020204030204" pitchFamily="34" charset="0"/>
                </a:rPr>
                <a:t>Process</a:t>
              </a:r>
              <a:r>
                <a:rPr lang="en-US" sz="1900" dirty="0" smtClean="0">
                  <a:latin typeface="Calibri" panose="020F0502020204030204" pitchFamily="34" charset="0"/>
                </a:rPr>
                <a:t> The data</a:t>
              </a:r>
              <a:endParaRPr lang="en-US" sz="19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5400000">
            <a:off x="2933700" y="5143500"/>
            <a:ext cx="457200" cy="685800"/>
            <a:chOff x="1104899" y="2603499"/>
            <a:chExt cx="457200" cy="381000"/>
          </a:xfrm>
        </p:grpSpPr>
        <p:sp>
          <p:nvSpPr>
            <p:cNvPr id="12" name="Right Arrow 11"/>
            <p:cNvSpPr/>
            <p:nvPr/>
          </p:nvSpPr>
          <p:spPr>
            <a:xfrm rot="5400000">
              <a:off x="1142999" y="2565399"/>
              <a:ext cx="381000" cy="45720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4"/>
            <p:cNvSpPr/>
            <p:nvPr/>
          </p:nvSpPr>
          <p:spPr>
            <a:xfrm>
              <a:off x="1196339" y="2603499"/>
              <a:ext cx="274320" cy="2667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>
                <a:latin typeface="Calibri" panose="020F050202020403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5600700" y="5143500"/>
            <a:ext cx="457200" cy="685800"/>
            <a:chOff x="1104899" y="2603499"/>
            <a:chExt cx="457200" cy="381000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1142999" y="2565399"/>
              <a:ext cx="381000" cy="45720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4"/>
            <p:cNvSpPr/>
            <p:nvPr/>
          </p:nvSpPr>
          <p:spPr>
            <a:xfrm>
              <a:off x="1196339" y="2603499"/>
              <a:ext cx="274320" cy="2667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>
                <a:latin typeface="Calibri" panose="020F0502020204030204" pitchFamily="34" charset="0"/>
              </a:endParaRPr>
            </a:p>
          </p:txBody>
        </p:sp>
      </p:grp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3124200" y="2971800"/>
            <a:ext cx="2819400" cy="1752600"/>
          </a:xfrm>
          <a:custGeom>
            <a:avLst/>
            <a:gdLst>
              <a:gd name="G0" fmla="+- 6480 0 0"/>
              <a:gd name="G1" fmla="+- 8640 0 0"/>
              <a:gd name="G2" fmla="+- 4320 0 0"/>
              <a:gd name="G3" fmla="+- 21600 0 6480"/>
              <a:gd name="G4" fmla="+- 21600 0 8640"/>
              <a:gd name="G5" fmla="+- 21600 0 4320"/>
              <a:gd name="G6" fmla="+- 6480 0 10800"/>
              <a:gd name="G7" fmla="+- 8640 0 10800"/>
              <a:gd name="G8" fmla="*/ G7 4320 G6"/>
              <a:gd name="G9" fmla="+- 21600 0 G8"/>
              <a:gd name="T0" fmla="*/ G8 w 21600"/>
              <a:gd name="T1" fmla="*/ G1 h 21600"/>
              <a:gd name="T2" fmla="*/ G9 w 21600"/>
              <a:gd name="T3" fmla="*/ G4 h 2160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T0" t="T1" r="T2" b="T3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Activities Of CSI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547110" y="1860550"/>
            <a:ext cx="1863090" cy="1035050"/>
            <a:chOff x="401954" y="0"/>
            <a:chExt cx="1863090" cy="1035050"/>
          </a:xfrm>
        </p:grpSpPr>
        <p:sp>
          <p:nvSpPr>
            <p:cNvPr id="20" name="Rounded Rectangle 19"/>
            <p:cNvSpPr/>
            <p:nvPr/>
          </p:nvSpPr>
          <p:spPr>
            <a:xfrm>
              <a:off x="401954" y="0"/>
              <a:ext cx="1863090" cy="103505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32270" y="30316"/>
              <a:ext cx="1802458" cy="974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algn="ctr"/>
              <a:r>
                <a:rPr lang="en-US" sz="19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Identify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 rot="16200000" flipH="1">
            <a:off x="2933700" y="2051050"/>
            <a:ext cx="457200" cy="685800"/>
            <a:chOff x="1104899" y="2603499"/>
            <a:chExt cx="457200" cy="381000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1142999" y="2565399"/>
              <a:ext cx="381000" cy="45720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ight Arrow 4"/>
            <p:cNvSpPr/>
            <p:nvPr/>
          </p:nvSpPr>
          <p:spPr>
            <a:xfrm>
              <a:off x="1196339" y="2603499"/>
              <a:ext cx="274320" cy="2667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>
                <a:latin typeface="Calibri" panose="020F050202020403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rot="16200000" flipH="1">
            <a:off x="5600700" y="2051050"/>
            <a:ext cx="457200" cy="685800"/>
            <a:chOff x="1104899" y="2603499"/>
            <a:chExt cx="457200" cy="381000"/>
          </a:xfrm>
        </p:grpSpPr>
        <p:sp>
          <p:nvSpPr>
            <p:cNvPr id="26" name="Right Arrow 25"/>
            <p:cNvSpPr/>
            <p:nvPr/>
          </p:nvSpPr>
          <p:spPr>
            <a:xfrm rot="5400000">
              <a:off x="1142999" y="2565399"/>
              <a:ext cx="381000" cy="45720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ight Arrow 4"/>
            <p:cNvSpPr/>
            <p:nvPr/>
          </p:nvSpPr>
          <p:spPr>
            <a:xfrm>
              <a:off x="1196339" y="2603499"/>
              <a:ext cx="274320" cy="2667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99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Step 1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sz="2800" dirty="0" smtClean="0">
                <a:latin typeface="Calibri" panose="020F0502020204030204" pitchFamily="34" charset="0"/>
              </a:rPr>
              <a:t>Define what you </a:t>
            </a:r>
            <a:r>
              <a:rPr lang="en-US" sz="2800" b="1" dirty="0" smtClean="0">
                <a:latin typeface="Calibri" panose="020F0502020204030204" pitchFamily="34" charset="0"/>
              </a:rPr>
              <a:t>Should </a:t>
            </a:r>
            <a:r>
              <a:rPr lang="en-US" sz="2800" dirty="0" smtClean="0">
                <a:latin typeface="Calibri" panose="020F0502020204030204" pitchFamily="34" charset="0"/>
              </a:rPr>
              <a:t>measure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Compile a list of what you should measure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Often driven by Business Requirements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What is important to the business?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Inputs: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Service level requirements and targets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Service catalogue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Vision and mission statements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Corporate, divisional &amp; departmental goals and objectives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Legislative requirements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Governance requirements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0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inixindo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nixindo">
      <a:majorFont>
        <a:latin typeface="GE Inspira"/>
        <a:ea typeface=""/>
        <a:cs typeface=""/>
      </a:majorFont>
      <a:minorFont>
        <a:latin typeface="GE Inspi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inixindo theme.thmx</Template>
  <TotalTime>361</TotalTime>
  <Words>1258</Words>
  <Application>Microsoft Office PowerPoint</Application>
  <PresentationFormat>On-screen Show (4:3)</PresentationFormat>
  <Paragraphs>254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GE Inspira</vt:lpstr>
      <vt:lpstr>new inixindo theme</vt:lpstr>
      <vt:lpstr>Continual Service Improvement</vt:lpstr>
      <vt:lpstr>PowerPoint Presentation</vt:lpstr>
      <vt:lpstr>Definition</vt:lpstr>
      <vt:lpstr>Objectives  (realised Objectives = Benefits)‏</vt:lpstr>
      <vt:lpstr>Scope</vt:lpstr>
      <vt:lpstr>The Deming Cycle (PDCA)</vt:lpstr>
      <vt:lpstr>The CSI Model</vt:lpstr>
      <vt:lpstr>The 7 Step Improvement Process</vt:lpstr>
      <vt:lpstr>Step 1 Define what you Should measure</vt:lpstr>
      <vt:lpstr>Step 2 Define what you can measure</vt:lpstr>
      <vt:lpstr>Step 3 Gather the data</vt:lpstr>
      <vt:lpstr>Step 4 Process the data</vt:lpstr>
      <vt:lpstr>Step 5 Analyze the data</vt:lpstr>
      <vt:lpstr>Step 6 Present and Use the Information</vt:lpstr>
      <vt:lpstr>Step 6 Present and Use the Information</vt:lpstr>
      <vt:lpstr>Step 7 Implement Corrective Action</vt:lpstr>
      <vt:lpstr>The 7 Step Improvement Process</vt:lpstr>
      <vt:lpstr>Metrics</vt:lpstr>
      <vt:lpstr>Metrics</vt:lpstr>
      <vt:lpstr>Summary</vt:lpstr>
      <vt:lpstr>Service Management Technology</vt:lpstr>
      <vt:lpstr>Testing Your Knowledge</vt:lpstr>
      <vt:lpstr>Question #1</vt:lpstr>
      <vt:lpstr>Question #2</vt:lpstr>
      <vt:lpstr>Question #3</vt:lpstr>
      <vt:lpstr>Question #4</vt:lpstr>
      <vt:lpstr>Question #5</vt:lpstr>
      <vt:lpstr>Question #6</vt:lpstr>
    </vt:vector>
  </TitlesOfParts>
  <Company>INIXINDO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Partono Rudiarto</dc:creator>
  <cp:lastModifiedBy>nita yalina</cp:lastModifiedBy>
  <cp:revision>61</cp:revision>
  <dcterms:created xsi:type="dcterms:W3CDTF">2013-06-19T10:29:46Z</dcterms:created>
  <dcterms:modified xsi:type="dcterms:W3CDTF">2020-03-26T03:01:46Z</dcterms:modified>
</cp:coreProperties>
</file>