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5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45" y="627541"/>
            <a:ext cx="7787283" cy="334184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953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345" y="3969385"/>
            <a:ext cx="7787283" cy="1398736"/>
          </a:xfrm>
        </p:spPr>
        <p:txBody>
          <a:bodyPr>
            <a:normAutofit/>
          </a:bodyPr>
          <a:lstStyle>
            <a:lvl1pPr marL="0" indent="0" algn="l">
              <a:buNone/>
              <a:defRPr sz="1819" baseline="0">
                <a:solidFill>
                  <a:schemeClr val="tx1">
                    <a:lumMod val="75000"/>
                  </a:schemeClr>
                </a:solidFill>
              </a:defRPr>
            </a:lvl1pPr>
            <a:lvl2pPr marL="378013" indent="0" algn="ctr">
              <a:buNone/>
              <a:defRPr sz="1819"/>
            </a:lvl2pPr>
            <a:lvl3pPr marL="756026" indent="0" algn="ctr">
              <a:buNone/>
              <a:defRPr sz="1819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80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76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0943" y="315031"/>
            <a:ext cx="2047627" cy="487641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39" y="315031"/>
            <a:ext cx="6394896" cy="487641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5" y="627541"/>
            <a:ext cx="7787283" cy="3341844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95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5" y="3969385"/>
            <a:ext cx="7787283" cy="1398736"/>
          </a:xfrm>
        </p:spPr>
        <p:txBody>
          <a:bodyPr anchor="t">
            <a:normAutofit/>
          </a:bodyPr>
          <a:lstStyle>
            <a:lvl1pPr marL="0" indent="0">
              <a:buNone/>
              <a:defRPr sz="18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80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3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345" y="1512147"/>
            <a:ext cx="3704630" cy="359791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514" y="1512147"/>
            <a:ext cx="3704630" cy="359791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5" y="1416939"/>
            <a:ext cx="3704630" cy="60485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54" b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345" y="2073372"/>
            <a:ext cx="3704630" cy="3030123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5514" y="1416939"/>
            <a:ext cx="3704630" cy="604859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654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marL="0" lvl="0" indent="0" algn="l" defTabSz="756026" rtl="0" eaLnBrk="1" latinLnBrk="0" hangingPunct="1">
              <a:lnSpc>
                <a:spcPct val="90000"/>
              </a:lnSpc>
              <a:spcBef>
                <a:spcPts val="1654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5514" y="2073372"/>
            <a:ext cx="3704630" cy="3030123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378037"/>
            <a:ext cx="2646164" cy="1323126"/>
          </a:xfrm>
        </p:spPr>
        <p:txBody>
          <a:bodyPr anchor="b">
            <a:normAutofit/>
          </a:bodyPr>
          <a:lstStyle>
            <a:lvl1pPr>
              <a:defRPr sz="2646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231" y="567055"/>
            <a:ext cx="5026311" cy="4536440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1736170"/>
            <a:ext cx="2646164" cy="3150306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61"/>
              </a:spcBef>
              <a:buNone/>
              <a:defRPr sz="1075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21409"/>
            <a:ext cx="9337179" cy="14491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4347422"/>
            <a:ext cx="8253512" cy="756073"/>
          </a:xfrm>
        </p:spPr>
        <p:txBody>
          <a:bodyPr anchor="b">
            <a:normAutofit/>
          </a:bodyPr>
          <a:lstStyle>
            <a:lvl1pPr>
              <a:defRPr sz="2315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9337179" cy="4240859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5050898"/>
            <a:ext cx="8253512" cy="4936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75">
                <a:solidFill>
                  <a:schemeClr val="bg1">
                    <a:lumMod val="85000"/>
                  </a:schemeClr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37179" y="0"/>
            <a:ext cx="756047" cy="567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345" y="302430"/>
            <a:ext cx="8014097" cy="109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5" y="1512147"/>
            <a:ext cx="7106841" cy="359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927628" y="825648"/>
            <a:ext cx="1575152" cy="301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234560" y="3345892"/>
            <a:ext cx="2961287" cy="301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7179" y="5103495"/>
            <a:ext cx="756047" cy="49092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976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 spc="-4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05" indent="-151205" algn="l" defTabSz="756026" rtl="0" eaLnBrk="1" latinLnBrk="0" hangingPunct="1">
        <a:lnSpc>
          <a:spcPct val="95000"/>
        </a:lnSpc>
        <a:spcBef>
          <a:spcPts val="1158"/>
        </a:spcBef>
        <a:spcAft>
          <a:spcPts val="165"/>
        </a:spcAft>
        <a:buClr>
          <a:schemeClr val="accent1"/>
        </a:buClr>
        <a:buSzPct val="80000"/>
        <a:buFont typeface="Arial" pitchFamily="34" charset="0"/>
        <a:buChar char="•"/>
        <a:defRPr sz="1488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51205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04821" indent="-151205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31629" indent="-151205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58436" indent="-151205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22880" indent="-189006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570920" indent="-189006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818960" indent="-189006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067000" indent="-189006" algn="l" defTabSz="756026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 idx="4294967295"/>
          </p:nvPr>
        </p:nvSpPr>
        <p:spPr>
          <a:xfrm>
            <a:off x="337512" y="1698984"/>
            <a:ext cx="9070975" cy="15081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4000" b="0" strike="noStrike" spc="-1" dirty="0" smtClean="0">
                <a:latin typeface="Arial"/>
              </a:rPr>
              <a:t>Интернет магазин доставки еды</a:t>
            </a:r>
            <a:br>
              <a:rPr lang="ru-RU" sz="4000" b="0" strike="noStrike" spc="-1" dirty="0" smtClean="0">
                <a:latin typeface="Arial"/>
              </a:rPr>
            </a:br>
            <a:r>
              <a:rPr lang="en-US" sz="4000" b="0" strike="noStrike" spc="-1" dirty="0" smtClean="0">
                <a:latin typeface="Arial"/>
              </a:rPr>
              <a:t>Stout House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57144" y="4307979"/>
            <a:ext cx="5960375" cy="7722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Воронежский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Государственный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университет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Факультет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компьютерных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наук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717519" y="3911969"/>
            <a:ext cx="2476080" cy="18241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AT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Участники</a:t>
            </a:r>
            <a:r>
              <a:rPr lang="de-AT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проекта</a:t>
            </a:r>
            <a:r>
              <a:rPr lang="de-AT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</a:t>
            </a:r>
            <a:endParaRPr lang="ru-RU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Ишевский М</a:t>
            </a:r>
            <a:r>
              <a:rPr lang="de-AT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К.</a:t>
            </a:r>
            <a:b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</a:br>
            <a: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Шульгина В.Ю.</a:t>
            </a:r>
            <a:b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</a:br>
            <a:r>
              <a:rPr lang="ru-RU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Макарова А.А.</a:t>
            </a:r>
          </a:p>
          <a:p>
            <a:pPr algn="ctr">
              <a:lnSpc>
                <a:spcPct val="100000"/>
              </a:lnSpc>
            </a:pPr>
            <a:r>
              <a:rPr lang="ru-RU" spc="-1" dirty="0" err="1" smtClean="0">
                <a:solidFill>
                  <a:srgbClr val="000000"/>
                </a:solidFill>
                <a:latin typeface="Source Sans Pro"/>
                <a:ea typeface="DejaVu Sans"/>
              </a:rPr>
              <a:t>Самотин</a:t>
            </a:r>
            <a:r>
              <a:rPr lang="ru-RU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 П.А.</a:t>
            </a:r>
            <a:endParaRPr lang="ru-RU" b="0" strike="noStrike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1080000" y="1056960"/>
            <a:ext cx="7869600" cy="4341600"/>
          </a:xfrm>
          <a:prstGeom prst="rect">
            <a:avLst/>
          </a:prstGeom>
          <a:ln w="18000">
            <a:noFill/>
          </a:ln>
        </p:spPr>
      </p:pic>
      <p:sp>
        <p:nvSpPr>
          <p:cNvPr id="65" name="Прямоугольник 64"/>
          <p:cNvSpPr/>
          <p:nvPr/>
        </p:nvSpPr>
        <p:spPr>
          <a:xfrm>
            <a:off x="3060000" y="360000"/>
            <a:ext cx="359964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Диаграмма idef0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65"/>
          <p:cNvSpPr/>
          <p:nvPr/>
        </p:nvSpPr>
        <p:spPr>
          <a:xfrm>
            <a:off x="2880000" y="491400"/>
            <a:ext cx="5218560" cy="510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Главная страница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7" y="1120877"/>
            <a:ext cx="8273974" cy="4149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/>
          <p:cNvSpPr/>
          <p:nvPr/>
        </p:nvSpPr>
        <p:spPr>
          <a:xfrm>
            <a:off x="2873880" y="491760"/>
            <a:ext cx="5218560" cy="510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Вход и регистрация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44" y="1281951"/>
            <a:ext cx="4635026" cy="23138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45" y="2960988"/>
            <a:ext cx="4635026" cy="2031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3780000" y="360000"/>
            <a:ext cx="3418560" cy="510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Корзина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3" y="1381277"/>
            <a:ext cx="6501495" cy="3210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 72"/>
          <p:cNvSpPr/>
          <p:nvPr/>
        </p:nvSpPr>
        <p:spPr>
          <a:xfrm>
            <a:off x="2270880" y="360360"/>
            <a:ext cx="5648760" cy="1094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Страница администратора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093556"/>
            <a:ext cx="8467091" cy="3569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75"/>
          <p:cNvSpPr/>
          <p:nvPr/>
        </p:nvSpPr>
        <p:spPr>
          <a:xfrm>
            <a:off x="2928240" y="360720"/>
            <a:ext cx="5351400" cy="1094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Добавление товара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9" y="908100"/>
            <a:ext cx="7919721" cy="4564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78"/>
          <p:cNvSpPr/>
          <p:nvPr/>
        </p:nvSpPr>
        <p:spPr>
          <a:xfrm>
            <a:off x="3071880" y="540000"/>
            <a:ext cx="4846680" cy="719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Обработка заказов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19" y="1259640"/>
            <a:ext cx="2725737" cy="4081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3241684" y="451870"/>
            <a:ext cx="305964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Заключение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50742" y="1453308"/>
            <a:ext cx="7738560" cy="36000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итогу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был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создан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веб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сайт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совершения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покупок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в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интернете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Конечным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пользователем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сайта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является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любой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пользователь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1492862" y="1867715"/>
            <a:ext cx="635472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ctr"/>
            <a:r>
              <a:rPr lang="de-AT" sz="3200" b="1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Интернет</a:t>
            </a:r>
            <a:r>
              <a:rPr lang="de-AT" sz="32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3200" b="1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магазин</a:t>
            </a:r>
            <a:r>
              <a:rPr lang="de-AT" sz="32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lang="ru-RU" sz="3200" b="1" strike="noStrike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 algn="ctr"/>
            <a:r>
              <a:rPr lang="ru-RU" sz="3200" b="1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«</a:t>
            </a:r>
            <a:r>
              <a:rPr lang="en-US" sz="3200" b="1" spc="-1" dirty="0" smtClean="0">
                <a:latin typeface="Arial"/>
              </a:rPr>
              <a:t>Stout House</a:t>
            </a:r>
            <a:r>
              <a:rPr lang="ru-RU" sz="3200" b="1" spc="-1" dirty="0" smtClean="0">
                <a:latin typeface="Arial"/>
              </a:rPr>
              <a:t>»</a:t>
            </a:r>
            <a:endParaRPr lang="ru-RU" sz="3200" b="1" spc="-1" dirty="0">
              <a:latin typeface="Arial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885960" y="2704657"/>
            <a:ext cx="7800840" cy="3375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Участники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 smtClean="0">
                <a:solidFill>
                  <a:srgbClr val="000000"/>
                </a:solidFill>
                <a:latin typeface="Source Sans Pro"/>
                <a:ea typeface="DejaVu Sans"/>
              </a:rPr>
              <a:t>проекта</a:t>
            </a:r>
            <a:r>
              <a:rPr lang="de-AT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: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spc="-1" dirty="0" err="1" smtClean="0">
                <a:solidFill>
                  <a:srgbClr val="000000"/>
                </a:solidFill>
                <a:latin typeface="Source Sans Pro"/>
                <a:ea typeface="DejaVu Sans"/>
              </a:rPr>
              <a:t>Ишевский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М</a:t>
            </a:r>
            <a:r>
              <a:rPr lang="de-AT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К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r>
              <a:rPr lang="en-US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m</a:t>
            </a:r>
            <a:r>
              <a:rPr lang="en-US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aksim.ishevsky@rt</a:t>
            </a:r>
            <a:r>
              <a:rPr lang="en-US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labs.ru</a:t>
            </a:r>
            <a:endParaRPr lang="ru-RU" sz="2400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Шульгина В.Ю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r>
              <a:rPr lang="en-US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 valeriya.shulgina@rtlabs.ru</a:t>
            </a:r>
            <a:endParaRPr lang="ru-RU" sz="2400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Макарова А.А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r>
              <a:rPr lang="en-US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 anna.a.makarova@rtlabs.ru</a:t>
            </a:r>
            <a:endParaRPr lang="ru-RU" sz="2400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ru-RU" sz="2400" spc="-1" dirty="0" err="1" smtClean="0">
                <a:solidFill>
                  <a:srgbClr val="000000"/>
                </a:solidFill>
                <a:latin typeface="Source Sans Pro"/>
                <a:ea typeface="DejaVu Sans"/>
              </a:rPr>
              <a:t>Самотин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ru-RU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П.А</a:t>
            </a:r>
            <a:r>
              <a:rPr lang="ru-RU" sz="2400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r>
              <a:rPr lang="en-US" sz="2400" spc="-1" dirty="0">
                <a:solidFill>
                  <a:srgbClr val="000000"/>
                </a:solidFill>
                <a:latin typeface="Source Sans Pro"/>
                <a:ea typeface="DejaVu Sans"/>
              </a:rPr>
              <a:t> samotin.pavel@yandex.ru</a:t>
            </a:r>
            <a:endParaRPr lang="ru-RU" sz="2400" spc="-1" dirty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3420000" y="163440"/>
            <a:ext cx="4138560" cy="1094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Актуальность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20280" y="1737000"/>
            <a:ext cx="8738280" cy="29415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Совершение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заказов</a:t>
            </a:r>
            <a:r>
              <a:rPr lang="de-AT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в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интеренете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является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актуальной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задачей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современного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общества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Из-за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недостатка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времени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люди не успевают приготовиться еду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,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для этого реализовываются службы доставки готовой еды.</a:t>
            </a: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3060000" y="595800"/>
            <a:ext cx="5038560" cy="1022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Цели и требования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900000" y="1311120"/>
            <a:ext cx="7918560" cy="8474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Цель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Создание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веб-сайта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доставки готовой еды.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2680" y="1982520"/>
            <a:ext cx="8795880" cy="28760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Требования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</a:t>
            </a:r>
            <a:endParaRPr lang="ru-RU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Предоставление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авторизованному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пользователю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возможности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просмотра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ассортимента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 smtClean="0">
                <a:solidFill>
                  <a:srgbClr val="000000"/>
                </a:solidFill>
                <a:latin typeface="Source Sans Pro"/>
                <a:ea typeface="DejaVu Sans"/>
              </a:rPr>
              <a:t>интернет-магазина</a:t>
            </a:r>
            <a:endParaRPr lang="ru-RU" sz="2200" b="0" strike="noStrike" spc="-1" dirty="0" smtClean="0">
              <a:solidFill>
                <a:srgbClr val="000000"/>
              </a:solidFill>
              <a:latin typeface="Source Sans Pro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spc="-1" dirty="0" smtClean="0">
                <a:solidFill>
                  <a:srgbClr val="000000"/>
                </a:solidFill>
                <a:latin typeface="Source Sans Pro"/>
              </a:rPr>
              <a:t>Предоставить возможность добавлять отзыв</a:t>
            </a:r>
            <a:endParaRPr lang="ru-RU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Предоставление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возможности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авторизованному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пользователю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возможности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составления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заказа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его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последующего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оформления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/>
          <p:nvPr/>
        </p:nvSpPr>
        <p:spPr>
          <a:xfrm>
            <a:off x="2880000" y="540000"/>
            <a:ext cx="468000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Постановка задачи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00000" y="1080000"/>
            <a:ext cx="8098560" cy="35985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Анализ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предметной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области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и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проектирование</a:t>
            </a:r>
            <a:endParaRPr lang="ru-RU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Реализация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конечного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продукта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,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удовлетворяющего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требованиям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заказчика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Составление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документации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визуализации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работы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програмного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продукта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endParaRPr lang="ru-RU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Реализация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тестов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отказоустойчивости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и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проведение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мероприятий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для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устранения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22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неполадок</a:t>
            </a:r>
            <a:endParaRPr lang="ru-R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2160000" y="368640"/>
            <a:ext cx="6118560" cy="1022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Распределение ролей в команде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33280" y="1833660"/>
            <a:ext cx="7918560" cy="219348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r>
              <a:rPr lang="ru-RU" sz="2200" dirty="0">
                <a:latin typeface="Source Sans Pro"/>
              </a:rPr>
              <a:t>Ишевский Максим (</a:t>
            </a:r>
            <a:r>
              <a:rPr lang="ru-RU" sz="2200" dirty="0" err="1">
                <a:latin typeface="Source Sans Pro"/>
              </a:rPr>
              <a:t>Project-manager</a:t>
            </a:r>
            <a:r>
              <a:rPr lang="ru-RU" sz="2200" dirty="0">
                <a:latin typeface="Source Sans Pro"/>
              </a:rPr>
              <a:t>, </a:t>
            </a:r>
            <a:r>
              <a:rPr lang="ru-RU" sz="2200" dirty="0" err="1">
                <a:latin typeface="Source Sans Pro"/>
              </a:rPr>
              <a:t>Back-end</a:t>
            </a:r>
            <a:r>
              <a:rPr lang="ru-RU" sz="2200" dirty="0">
                <a:latin typeface="Source Sans Pro"/>
              </a:rPr>
              <a:t> разработчик)</a:t>
            </a:r>
          </a:p>
          <a:p>
            <a:r>
              <a:rPr lang="ru-RU" sz="2200" dirty="0">
                <a:latin typeface="Source Sans Pro"/>
              </a:rPr>
              <a:t>Шульгина Валерия (</a:t>
            </a:r>
            <a:r>
              <a:rPr lang="ru-RU" sz="2200" dirty="0" err="1">
                <a:latin typeface="Source Sans Pro"/>
              </a:rPr>
              <a:t>Front-end</a:t>
            </a:r>
            <a:r>
              <a:rPr lang="ru-RU" sz="2200" dirty="0">
                <a:latin typeface="Source Sans Pro"/>
              </a:rPr>
              <a:t> разработчик)</a:t>
            </a:r>
          </a:p>
          <a:p>
            <a:r>
              <a:rPr lang="ru-RU" sz="2200" dirty="0">
                <a:latin typeface="Source Sans Pro"/>
              </a:rPr>
              <a:t>Макарова Анна (Редактор Документации)</a:t>
            </a:r>
          </a:p>
          <a:p>
            <a:r>
              <a:rPr lang="ru-RU" sz="2200" dirty="0" err="1" smtClean="0">
                <a:latin typeface="Source Sans Pro"/>
              </a:rPr>
              <a:t>Самотин</a:t>
            </a:r>
            <a:r>
              <a:rPr lang="ru-RU" sz="2200" dirty="0" smtClean="0">
                <a:latin typeface="Source Sans Pro"/>
              </a:rPr>
              <a:t> Павел (Контент-менеджер</a:t>
            </a:r>
            <a:r>
              <a:rPr lang="ru-RU" sz="2200" dirty="0">
                <a:latin typeface="Source Sans Pro"/>
              </a:rPr>
              <a:t>, </a:t>
            </a:r>
            <a:r>
              <a:rPr lang="ru-RU" sz="2200" dirty="0" err="1">
                <a:latin typeface="Source Sans Pro"/>
              </a:rPr>
              <a:t>тестировщик</a:t>
            </a:r>
            <a:r>
              <a:rPr lang="ru-RU" sz="2200" dirty="0">
                <a:latin typeface="Source Sans Pro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2340000" y="661560"/>
            <a:ext cx="576000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Используемые</a:t>
            </a: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lang="de-AT" sz="3200" b="1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технологии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348509" y="1489186"/>
            <a:ext cx="1471271" cy="4215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Back-end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909790" y="1489186"/>
            <a:ext cx="1523880" cy="4215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2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Front-end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1" y="2155533"/>
            <a:ext cx="1818983" cy="18189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2081663"/>
            <a:ext cx="1950720" cy="19507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298161"/>
            <a:ext cx="1539578" cy="15337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49" y="2298161"/>
            <a:ext cx="1577051" cy="1650402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6" idx="2"/>
          </p:cNvCxnSpPr>
          <p:nvPr/>
        </p:nvCxnSpPr>
        <p:spPr>
          <a:xfrm flipH="1">
            <a:off x="1909790" y="1910746"/>
            <a:ext cx="761940" cy="38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6" idx="2"/>
          </p:cNvCxnSpPr>
          <p:nvPr/>
        </p:nvCxnSpPr>
        <p:spPr>
          <a:xfrm>
            <a:off x="2671730" y="1910746"/>
            <a:ext cx="454928" cy="32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5" idx="2"/>
          </p:cNvCxnSpPr>
          <p:nvPr/>
        </p:nvCxnSpPr>
        <p:spPr>
          <a:xfrm flipH="1">
            <a:off x="6518787" y="1910746"/>
            <a:ext cx="565358" cy="38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5" idx="2"/>
          </p:cNvCxnSpPr>
          <p:nvPr/>
        </p:nvCxnSpPr>
        <p:spPr>
          <a:xfrm>
            <a:off x="7084145" y="1910746"/>
            <a:ext cx="489152" cy="32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/>
          <p:cNvSpPr/>
          <p:nvPr/>
        </p:nvSpPr>
        <p:spPr>
          <a:xfrm>
            <a:off x="2270880" y="442800"/>
            <a:ext cx="6008760" cy="816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Архитектура серверной части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2160000" y="555480"/>
            <a:ext cx="71280" cy="4215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8" y="1356360"/>
            <a:ext cx="8052442" cy="406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 60"/>
          <p:cNvSpPr/>
          <p:nvPr/>
        </p:nvSpPr>
        <p:spPr>
          <a:xfrm>
            <a:off x="2160000" y="540000"/>
            <a:ext cx="557964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Диаграмма развертывания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05" y="1341120"/>
            <a:ext cx="2360030" cy="3989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3022200" y="496800"/>
            <a:ext cx="4717440" cy="582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AT" sz="32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Диаграмма состояния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540000" y="1603800"/>
            <a:ext cx="8149680" cy="21747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257</TotalTime>
  <Words>218</Words>
  <Application>Microsoft Office PowerPoint</Application>
  <PresentationFormat>Произвольный</PresentationFormat>
  <Paragraphs>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Century Schoolbook</vt:lpstr>
      <vt:lpstr>DejaVu Sans</vt:lpstr>
      <vt:lpstr>Source Sans Pro</vt:lpstr>
      <vt:lpstr>Symbol</vt:lpstr>
      <vt:lpstr>Wingdings</vt:lpstr>
      <vt:lpstr>Wingdings 2</vt:lpstr>
      <vt:lpstr>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Kakdela Maxim</dc:creator>
  <dc:description/>
  <cp:lastModifiedBy>Maxim</cp:lastModifiedBy>
  <cp:revision>13</cp:revision>
  <dcterms:created xsi:type="dcterms:W3CDTF">2021-11-01T11:06:52Z</dcterms:created>
  <dcterms:modified xsi:type="dcterms:W3CDTF">2022-09-19T00:17:06Z</dcterms:modified>
  <dc:language>ru-RU</dc:language>
</cp:coreProperties>
</file>