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dddd6c1a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dddd6c1a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dddd6c1a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dddd6c1a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d2496b7e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d2496b7e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dddd6c1a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dddd6c1a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50">
                <a:solidFill>
                  <a:schemeClr val="dk1"/>
                </a:solidFill>
                <a:highlight>
                  <a:schemeClr val="lt1"/>
                </a:highlight>
              </a:rPr>
              <a:t>Wyjściowa lista: 8266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50">
                <a:solidFill>
                  <a:schemeClr val="dk1"/>
                </a:solidFill>
                <a:highlight>
                  <a:schemeClr val="lt1"/>
                </a:highlight>
              </a:rPr>
              <a:t>Lista po stemmingu: 5512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50">
                <a:solidFill>
                  <a:schemeClr val="dk1"/>
                </a:solidFill>
                <a:highlight>
                  <a:schemeClr val="lt1"/>
                </a:highlight>
              </a:rPr>
              <a:t>Lista po lematyzacji: 7403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50">
                <a:solidFill>
                  <a:schemeClr val="dk1"/>
                </a:solidFill>
                <a:highlight>
                  <a:schemeClr val="lt1"/>
                </a:highlight>
              </a:rPr>
              <a:t>Lista po stemmingu i lematyzacji: 5500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50">
                <a:solidFill>
                  <a:schemeClr val="dk1"/>
                </a:solidFill>
                <a:highlight>
                  <a:schemeClr val="lt1"/>
                </a:highlight>
              </a:rPr>
              <a:t>Lista po lematyzacji i stemmingu: 5506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d2496b7e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d2496b7e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dddd6c1a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dddd6c1a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d2496b7e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d2496b7e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Projekt nr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Sebastian Deręgowski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Bartosz Jamroży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Dawid Janus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46750" y="1148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Ramka Danych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9950"/>
            <a:ext cx="8839199" cy="3629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588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Eksploracyjna analiza danych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00" y="1537100"/>
            <a:ext cx="3724275" cy="31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615050" y="1136900"/>
            <a:ext cx="32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Ilość rozdziałów poszczególnych ksiąg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7675" y="1569775"/>
            <a:ext cx="3762375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5225250" y="954175"/>
            <a:ext cx="348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Zliczenie liczby słów, które wystąpiły daną ilość razy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50" y="1260350"/>
            <a:ext cx="4796514" cy="339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1897" y="1191700"/>
            <a:ext cx="2386650" cy="353095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456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Eksploracyjna analiza danych cd.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39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Lematyzacja i Stemming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883000"/>
            <a:ext cx="2908745" cy="40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3995" y="883000"/>
            <a:ext cx="2988687" cy="402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4081650" y="364325"/>
            <a:ext cx="9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PCA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713" y="981050"/>
            <a:ext cx="6128574" cy="390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57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Modelowanie - 8 klastrów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5411400" y="829950"/>
            <a:ext cx="342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Grupowanie Aglomeracyjne z liczbą klastrów 8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1401" y="4427550"/>
            <a:ext cx="1359800" cy="48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3849" y="1380375"/>
            <a:ext cx="2288575" cy="29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275" y="1045025"/>
            <a:ext cx="2894075" cy="18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5361225" y="829950"/>
            <a:ext cx="342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Grupowanie Aglomeracyjne z liczbą klastrów 2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3275" y="4367525"/>
            <a:ext cx="18097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3275" y="1385525"/>
            <a:ext cx="1982050" cy="28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100" y="829950"/>
            <a:ext cx="3420900" cy="235446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257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Modelowanie - 2 klastry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