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8" r:id="rId2"/>
    <p:sldId id="259" r:id="rId3"/>
    <p:sldId id="260" r:id="rId4"/>
    <p:sldId id="261" r:id="rId5"/>
    <p:sldId id="262" r:id="rId6"/>
    <p:sldId id="264" r:id="rId7"/>
    <p:sldId id="265" r:id="rId8"/>
    <p:sldId id="266" r:id="rId9"/>
    <p:sldId id="267" r:id="rId10"/>
    <p:sldId id="268" r:id="rId11"/>
    <p:sldId id="263"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82"/>
  </p:normalViewPr>
  <p:slideViewPr>
    <p:cSldViewPr snapToGrid="0" snapToObjects="1">
      <p:cViewPr varScale="1">
        <p:scale>
          <a:sx n="121" d="100"/>
          <a:sy n="121" d="100"/>
        </p:scale>
        <p:origin x="200" y="28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CFB17-25FB-6440-9A68-1AFA733DE34F}" type="datetimeFigureOut">
              <a:rPr lang="en-US" smtClean="0"/>
              <a:t>3/7/17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C10E-B81A-E042-9E75-B181EF2B860E}" type="slidenum">
              <a:rPr lang="en-US" smtClean="0"/>
              <a:t>‹#›</a:t>
            </a:fld>
            <a:endParaRPr lang="en-US"/>
          </a:p>
        </p:txBody>
      </p:sp>
    </p:spTree>
    <p:extLst>
      <p:ext uri="{BB962C8B-B14F-4D97-AF65-F5344CB8AC3E}">
        <p14:creationId xmlns:p14="http://schemas.microsoft.com/office/powerpoint/2010/main" val="1780099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US" sz="1200" dirty="0" err="1"/>
              <a:t>IoT</a:t>
            </a:r>
            <a:r>
              <a:rPr lang="en-US" sz="1200" dirty="0"/>
              <a:t> is about data.    Data fuels… insights.</a:t>
            </a:r>
            <a:r>
              <a:rPr lang="en-US" sz="1200" baseline="0" dirty="0"/>
              <a:t>   Process / workflow optimization.  New products and services.    Supply chain disruptions</a:t>
            </a:r>
          </a:p>
          <a:p>
            <a:pPr marL="171450" indent="-171450">
              <a:buFontTx/>
              <a:buChar char="-"/>
            </a:pPr>
            <a:r>
              <a:rPr lang="en-US" sz="1200" kern="1200" dirty="0">
                <a:solidFill>
                  <a:schemeClr val="tx1"/>
                </a:solidFill>
                <a:effectLst/>
                <a:latin typeface="+mn-lt"/>
                <a:ea typeface="+mn-ea"/>
                <a:cs typeface="+mn-cs"/>
              </a:rPr>
              <a:t>data sources are accelerating, as more and more of the world’s activity is expressed digitally by billions of interconnected devices - - mobile phones, interconnected devices and sensors, connected cars and appliances – plus components of machines - - like jet engines or oil rig drills. </a:t>
            </a:r>
          </a:p>
          <a:p>
            <a:r>
              <a:rPr lang="en-US" sz="1200" kern="1200" dirty="0">
                <a:solidFill>
                  <a:schemeClr val="tx1"/>
                </a:solidFill>
                <a:effectLst/>
                <a:latin typeface="+mn-lt"/>
                <a:ea typeface="+mn-ea"/>
                <a:cs typeface="+mn-cs"/>
              </a:rPr>
              <a:t>-  Interconnection is a critical element - instrumented objects communicating with each other and with people to generate massive amounts of data that can yield new insights, transactions and social connections, shared across countless networks, applications and data centers. </a:t>
            </a:r>
          </a:p>
          <a:p>
            <a:r>
              <a:rPr lang="en-US" sz="1200" kern="1200" dirty="0">
                <a:solidFill>
                  <a:schemeClr val="tx1"/>
                </a:solidFill>
                <a:effectLst/>
                <a:latin typeface="+mn-lt"/>
                <a:ea typeface="+mn-ea"/>
                <a:cs typeface="+mn-cs"/>
              </a:rPr>
              <a:t> - and of course - - where the true potential lies - - intelligence.  Having the ability to filter through that data, establish relevance, make it actionable, apply it to your business or organization, and use the resulting insights to optimize inventory or coordinate shipments or accurately predict industry trends or improve your customer’s experience of your brand. </a:t>
            </a:r>
          </a:p>
          <a:p>
            <a:pPr marL="171450" indent="-171450">
              <a:buFontTx/>
              <a:buChar char="-"/>
            </a:pPr>
            <a:r>
              <a:rPr lang="en-US" sz="1200" kern="1200" dirty="0">
                <a:solidFill>
                  <a:schemeClr val="tx1"/>
                </a:solidFill>
                <a:effectLst/>
                <a:latin typeface="+mn-lt"/>
                <a:ea typeface="+mn-ea"/>
                <a:cs typeface="+mn-cs"/>
              </a:rPr>
              <a:t>This is the Internet of Things. -</a:t>
            </a:r>
            <a:r>
              <a:rPr lang="en-US" sz="1200" kern="1200" baseline="0" dirty="0">
                <a:solidFill>
                  <a:schemeClr val="tx1"/>
                </a:solidFill>
                <a:effectLst/>
                <a:latin typeface="+mn-lt"/>
                <a:ea typeface="+mn-ea"/>
                <a:cs typeface="+mn-cs"/>
              </a:rPr>
              <a:t>  To take advantage of the </a:t>
            </a:r>
            <a:r>
              <a:rPr lang="en-US" sz="1200" kern="1200" baseline="0" dirty="0" err="1">
                <a:solidFill>
                  <a:schemeClr val="tx1"/>
                </a:solidFill>
                <a:effectLst/>
                <a:latin typeface="+mn-lt"/>
                <a:ea typeface="+mn-ea"/>
                <a:cs typeface="+mn-cs"/>
              </a:rPr>
              <a:t>IoT</a:t>
            </a:r>
            <a:r>
              <a:rPr lang="en-US" sz="1200" kern="1200" baseline="0" dirty="0">
                <a:solidFill>
                  <a:schemeClr val="tx1"/>
                </a:solidFill>
                <a:effectLst/>
                <a:latin typeface="+mn-lt"/>
                <a:ea typeface="+mn-ea"/>
                <a:cs typeface="+mn-cs"/>
              </a:rPr>
              <a:t> – we need to talk about how data, cloud, and engagement converge.    And…   as Marc pointed out…. S</a:t>
            </a:r>
            <a:r>
              <a:rPr lang="en-US" sz="1200" baseline="0" dirty="0"/>
              <a:t>ecurity is a constant </a:t>
            </a:r>
          </a:p>
          <a:p>
            <a:pPr marL="171450" indent="-171450">
              <a:buFontTx/>
              <a:buChar char="-"/>
            </a:pPr>
            <a:r>
              <a:rPr lang="en-US" sz="1200" baseline="0" dirty="0"/>
              <a:t>Before we do….</a:t>
            </a:r>
            <a:endParaRPr lang="en-US" sz="1200" dirty="0"/>
          </a:p>
          <a:p>
            <a:endParaRPr lang="en-US" dirty="0"/>
          </a:p>
        </p:txBody>
      </p:sp>
      <p:sp>
        <p:nvSpPr>
          <p:cNvPr id="4" name="Slide Number Placeholder 3"/>
          <p:cNvSpPr>
            <a:spLocks noGrp="1"/>
          </p:cNvSpPr>
          <p:nvPr>
            <p:ph type="sldNum" sz="quarter" idx="10"/>
          </p:nvPr>
        </p:nvSpPr>
        <p:spPr/>
        <p:txBody>
          <a:bodyPr/>
          <a:lstStyle/>
          <a:p>
            <a:fld id="{5B8467B0-626D-4863-8D19-F9395062919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26842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BC10E-B81A-E042-9E75-B181EF2B860E}" type="slidenum">
              <a:rPr lang="en-US" smtClean="0"/>
              <a:t>16</a:t>
            </a:fld>
            <a:endParaRPr lang="en-US"/>
          </a:p>
        </p:txBody>
      </p:sp>
    </p:spTree>
    <p:extLst>
      <p:ext uri="{BB962C8B-B14F-4D97-AF65-F5344CB8AC3E}">
        <p14:creationId xmlns:p14="http://schemas.microsoft.com/office/powerpoint/2010/main" val="512671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7975600" y="12560"/>
            <a:ext cx="4216400" cy="3627120"/>
          </a:xfrm>
          <a:prstGeom prst="rect">
            <a:avLst/>
          </a:prstGeom>
        </p:spPr>
      </p:pic>
      <p:pic>
        <p:nvPicPr>
          <p:cNvPr id="5" name="Picture 9"/>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1223433" y="1826121"/>
            <a:ext cx="1585384" cy="4189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ubtitle 2"/>
          <p:cNvSpPr>
            <a:spLocks noGrp="1"/>
          </p:cNvSpPr>
          <p:nvPr>
            <p:ph type="subTitle" idx="1"/>
          </p:nvPr>
        </p:nvSpPr>
        <p:spPr>
          <a:xfrm>
            <a:off x="1130540" y="4703334"/>
            <a:ext cx="7924800" cy="448586"/>
          </a:xfrm>
          <a:noFill/>
          <a:ln>
            <a:noFill/>
          </a:ln>
        </p:spPr>
        <p:txBody>
          <a:bodyPr anchor="ctr">
            <a:noAutofit/>
          </a:bodyPr>
          <a:lstStyle>
            <a:lvl1pPr marL="0" indent="0">
              <a:buNone/>
              <a:defRPr lang="en-US" sz="2760" b="1" i="0" dirty="0">
                <a:solidFill>
                  <a:srgbClr val="6D6F71"/>
                </a:solidFill>
                <a:latin typeface="HelvNeue for IBM"/>
                <a:cs typeface="HelvNeue for IBM"/>
              </a:defRPr>
            </a:lvl1pPr>
          </a:lstStyle>
          <a:p>
            <a:pPr lvl="0"/>
            <a:r>
              <a:rPr lang="en-US" dirty="0"/>
              <a:t>Click to edit Master subtitle style</a:t>
            </a:r>
          </a:p>
        </p:txBody>
      </p:sp>
      <p:sp>
        <p:nvSpPr>
          <p:cNvPr id="9" name="Title 8"/>
          <p:cNvSpPr>
            <a:spLocks noGrp="1"/>
          </p:cNvSpPr>
          <p:nvPr>
            <p:ph type="title"/>
          </p:nvPr>
        </p:nvSpPr>
        <p:spPr>
          <a:xfrm>
            <a:off x="1130540" y="2623276"/>
            <a:ext cx="7924800" cy="1924554"/>
          </a:xfrm>
        </p:spPr>
        <p:txBody>
          <a:bodyPr/>
          <a:lstStyle>
            <a:lvl1pPr>
              <a:lnSpc>
                <a:spcPct val="100000"/>
              </a:lnSpc>
              <a:defRPr sz="6000">
                <a:solidFill>
                  <a:srgbClr val="339C96"/>
                </a:solidFill>
              </a:defRPr>
            </a:lvl1pPr>
          </a:lstStyle>
          <a:p>
            <a:r>
              <a:rPr lang="en-US" dirty="0"/>
              <a:t>Click to edit Master title style</a:t>
            </a:r>
          </a:p>
        </p:txBody>
      </p:sp>
      <p:sp>
        <p:nvSpPr>
          <p:cNvPr id="6" name="Date Placeholder 3"/>
          <p:cNvSpPr>
            <a:spLocks noGrp="1"/>
          </p:cNvSpPr>
          <p:nvPr>
            <p:ph type="dt" sz="half" idx="10"/>
          </p:nvPr>
        </p:nvSpPr>
        <p:spPr>
          <a:xfrm>
            <a:off x="609600" y="6356510"/>
            <a:ext cx="2844800" cy="366071"/>
          </a:xfrm>
          <a:prstGeom prst="rect">
            <a:avLst/>
          </a:prstGeom>
        </p:spPr>
        <p:txBody>
          <a:bodyPr/>
          <a:lstStyle>
            <a:lvl1pPr defTabSz="548640">
              <a:defRPr smtClean="0">
                <a:ea typeface="MS PGothic" charset="0"/>
                <a:cs typeface="MS PGothic" charset="0"/>
              </a:defRPr>
            </a:lvl1pPr>
          </a:lstStyle>
          <a:p>
            <a:pPr>
              <a:defRPr/>
            </a:pPr>
            <a:endParaRPr lang="en-US">
              <a:solidFill>
                <a:prstClr val="black"/>
              </a:solidFill>
            </a:endParaRPr>
          </a:p>
        </p:txBody>
      </p:sp>
      <p:sp>
        <p:nvSpPr>
          <p:cNvPr id="7" name="Slide Number Placeholder 5"/>
          <p:cNvSpPr>
            <a:spLocks noGrp="1"/>
          </p:cNvSpPr>
          <p:nvPr>
            <p:ph type="sldNum" sz="quarter" idx="11"/>
          </p:nvPr>
        </p:nvSpPr>
        <p:spPr/>
        <p:txBody>
          <a:bodyPr/>
          <a:lstStyle>
            <a:lvl1pPr defTabSz="548640">
              <a:defRPr smtClean="0">
                <a:ea typeface="MS PGothic" charset="0"/>
                <a:cs typeface="MS PGothic" charset="0"/>
              </a:defRPr>
            </a:lvl1pPr>
          </a:lstStyle>
          <a:p>
            <a:pPr>
              <a:defRPr/>
            </a:pPr>
            <a:fld id="{ADC57D55-D524-8747-A2AD-5E291EDF4B4B}" type="slidenum">
              <a:rPr lang="en-US">
                <a:solidFill>
                  <a:prstClr val="black"/>
                </a:solidFill>
              </a:rPr>
              <a:pPr>
                <a:defRPr/>
              </a:pPr>
              <a:t>‹#›</a:t>
            </a:fld>
            <a:endParaRPr lang="en-US">
              <a:solidFill>
                <a:prstClr val="black"/>
              </a:solidFill>
            </a:endParaRPr>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1"/>
          </p:nvPr>
        </p:nvSpPr>
        <p:spPr>
          <a:xfrm>
            <a:off x="11106151" y="6161836"/>
            <a:ext cx="607483" cy="361838"/>
          </a:xfrm>
        </p:spPr>
        <p:txBody>
          <a:bodyPr/>
          <a:lstStyle>
            <a:lvl1pPr defTabSz="548640">
              <a:defRPr smtClean="0">
                <a:ea typeface="MS PGothic" charset="0"/>
                <a:cs typeface="MS PGothic" charset="0"/>
              </a:defRPr>
            </a:lvl1pPr>
          </a:lstStyle>
          <a:p>
            <a:pPr>
              <a:defRPr/>
            </a:pPr>
            <a:fld id="{FF388EBC-9AD7-A446-8E81-4B6DA44FD286}" type="slidenum">
              <a:rPr lang="en-US">
                <a:solidFill>
                  <a:prstClr val="black"/>
                </a:solidFill>
              </a:rPr>
              <a:pPr>
                <a:defRPr/>
              </a:pPr>
              <a:t>‹#›</a:t>
            </a:fld>
            <a:endParaRPr lang="en-US" dirty="0">
              <a:solidFill>
                <a:prstClr val="black"/>
              </a:solidFill>
            </a:endParaRP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pPr defTabSz="548640"/>
            <a:endParaRPr lang="en-US">
              <a:solidFill>
                <a:prstClr val="black"/>
              </a:solidFill>
            </a:endParaRPr>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pPr defTabSz="548640"/>
            <a:r>
              <a:rPr lang="en-US" smtClean="0">
                <a:solidFill>
                  <a:prstClr val="black"/>
                </a:solidFill>
              </a:rPr>
              <a:t>IBM Confidential</a:t>
            </a:r>
            <a:endParaRPr lang="en-US">
              <a:solidFill>
                <a:prstClr val="black"/>
              </a:solidFill>
            </a:endParaRPr>
          </a:p>
        </p:txBody>
      </p:sp>
      <p:sp>
        <p:nvSpPr>
          <p:cNvPr id="4" name="Slide Number Placeholder 3"/>
          <p:cNvSpPr>
            <a:spLocks noGrp="1"/>
          </p:cNvSpPr>
          <p:nvPr>
            <p:ph type="sldNum" sz="quarter" idx="12"/>
          </p:nvPr>
        </p:nvSpPr>
        <p:spPr/>
        <p:txBody>
          <a:bodyPr/>
          <a:lstStyle/>
          <a:p>
            <a:fld id="{4EA78233-EBE1-9140-A849-C509B8908A23}" type="slidenum">
              <a:rPr lang="en-US">
                <a:solidFill>
                  <a:prstClr val="black"/>
                </a:solidFill>
              </a:rPr>
              <a:pPr/>
              <a:t>‹#›</a:t>
            </a:fld>
            <a:endParaRPr lang="en-US">
              <a:solidFill>
                <a:prstClr val="black"/>
              </a:solidFill>
            </a:endParaRPr>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20" name="Shape 20"/>
          <p:cNvSpPr>
            <a:spLocks noGrp="1"/>
          </p:cNvSpPr>
          <p:nvPr>
            <p:ph type="title"/>
          </p:nvPr>
        </p:nvSpPr>
        <p:spPr>
          <a:xfrm>
            <a:off x="892970" y="312539"/>
            <a:ext cx="10406063" cy="1518047"/>
          </a:xfrm>
          <a:prstGeom prst="rect">
            <a:avLst/>
          </a:prstGeom>
        </p:spPr>
        <p:txBody>
          <a:bodyPr lIns="0" tIns="0" rIns="0" bIns="0" anchor="ctr">
            <a:normAutofit/>
          </a:bodyPr>
          <a:lstStyle>
            <a:lvl1pPr algn="ctr" defTabSz="410740">
              <a:defRPr sz="5624">
                <a:solidFill>
                  <a:srgbClr val="000000"/>
                </a:solidFill>
                <a:latin typeface="+mn-lt"/>
                <a:ea typeface="+mn-ea"/>
                <a:cs typeface="+mn-cs"/>
                <a:sym typeface="Helvetica Light"/>
              </a:defRPr>
            </a:lvl1pPr>
          </a:lstStyle>
          <a:p>
            <a:pPr lvl="0">
              <a:defRPr sz="1800"/>
            </a:pPr>
            <a:r>
              <a:rPr sz="5624"/>
              <a:t>Title Text</a:t>
            </a:r>
          </a:p>
        </p:txBody>
      </p:sp>
      <p:sp>
        <p:nvSpPr>
          <p:cNvPr id="21" name="Shape 21"/>
          <p:cNvSpPr>
            <a:spLocks noGrp="1"/>
          </p:cNvSpPr>
          <p:nvPr>
            <p:ph type="body" idx="1"/>
          </p:nvPr>
        </p:nvSpPr>
        <p:spPr>
          <a:xfrm>
            <a:off x="892970" y="1830586"/>
            <a:ext cx="10406063" cy="4420195"/>
          </a:xfrm>
          <a:prstGeom prst="rect">
            <a:avLst/>
          </a:prstGeom>
        </p:spPr>
        <p:txBody>
          <a:bodyPr lIns="0" tIns="0" rIns="0" bIns="0" anchor="ctr">
            <a:normAutofit/>
          </a:bodyPr>
          <a:lstStyle>
            <a:lvl1pPr marL="312520" indent="-312520" defTabSz="410740">
              <a:spcBef>
                <a:spcPts val="2953"/>
              </a:spcBef>
              <a:buClrTx/>
              <a:buSzPct val="75000"/>
              <a:buFontTx/>
              <a:defRPr sz="2531">
                <a:latin typeface="+mn-lt"/>
                <a:ea typeface="+mn-ea"/>
                <a:cs typeface="+mn-cs"/>
                <a:sym typeface="Helvetica Light"/>
              </a:defRPr>
            </a:lvl1pPr>
            <a:lvl2pPr marL="625038" indent="-312520" defTabSz="410740">
              <a:spcBef>
                <a:spcPts val="2953"/>
              </a:spcBef>
              <a:buClrTx/>
              <a:buSzPct val="75000"/>
              <a:buFontTx/>
              <a:buChar char="•"/>
              <a:defRPr sz="2531">
                <a:latin typeface="+mn-lt"/>
                <a:ea typeface="+mn-ea"/>
                <a:cs typeface="+mn-cs"/>
                <a:sym typeface="Helvetica Light"/>
              </a:defRPr>
            </a:lvl2pPr>
            <a:lvl3pPr marL="937558" indent="-312520" defTabSz="410740">
              <a:spcBef>
                <a:spcPts val="2953"/>
              </a:spcBef>
              <a:buClrTx/>
              <a:buSzPct val="75000"/>
              <a:buFontTx/>
              <a:defRPr sz="2531">
                <a:latin typeface="+mn-lt"/>
                <a:ea typeface="+mn-ea"/>
                <a:cs typeface="+mn-cs"/>
                <a:sym typeface="Helvetica Light"/>
              </a:defRPr>
            </a:lvl3pPr>
            <a:lvl4pPr marL="1250076" indent="-312520" defTabSz="410740">
              <a:spcBef>
                <a:spcPts val="2953"/>
              </a:spcBef>
              <a:buClrTx/>
              <a:buSzPct val="75000"/>
              <a:buFontTx/>
              <a:buChar char="•"/>
              <a:defRPr sz="2531">
                <a:latin typeface="+mn-lt"/>
                <a:ea typeface="+mn-ea"/>
                <a:cs typeface="+mn-cs"/>
                <a:sym typeface="Helvetica Light"/>
              </a:defRPr>
            </a:lvl4pPr>
            <a:lvl5pPr marL="1562596" indent="-312520" defTabSz="410740">
              <a:spcBef>
                <a:spcPts val="2953"/>
              </a:spcBef>
              <a:buClrTx/>
              <a:buSzPct val="75000"/>
              <a:buFontTx/>
              <a:buChar char="•"/>
              <a:defRPr sz="2531">
                <a:latin typeface="+mn-lt"/>
                <a:ea typeface="+mn-ea"/>
                <a:cs typeface="+mn-cs"/>
                <a:sym typeface="Helvetica Light"/>
              </a:defRPr>
            </a:lvl5pPr>
          </a:lstStyle>
          <a:p>
            <a:pPr lvl="0">
              <a:defRPr sz="1800"/>
            </a:pPr>
            <a:r>
              <a:rPr sz="2531"/>
              <a:t>Body Level One</a:t>
            </a:r>
          </a:p>
          <a:p>
            <a:pPr lvl="1">
              <a:defRPr sz="1800"/>
            </a:pPr>
            <a:r>
              <a:rPr sz="2531"/>
              <a:t>Body Level Two</a:t>
            </a:r>
          </a:p>
          <a:p>
            <a:pPr lvl="2">
              <a:defRPr sz="1800"/>
            </a:pPr>
            <a:r>
              <a:rPr sz="2531"/>
              <a:t>Body Level Three</a:t>
            </a:r>
          </a:p>
          <a:p>
            <a:pPr lvl="3">
              <a:defRPr sz="1800"/>
            </a:pPr>
            <a:r>
              <a:rPr sz="2531"/>
              <a:t>Body Level Four</a:t>
            </a:r>
          </a:p>
          <a:p>
            <a:pPr lvl="4">
              <a:defRPr sz="1800"/>
            </a:pPr>
            <a:r>
              <a:rPr sz="2531"/>
              <a:t>Body Level Five</a:t>
            </a:r>
          </a:p>
        </p:txBody>
      </p:sp>
      <p:sp>
        <p:nvSpPr>
          <p:cNvPr id="4" name="Shape 43"/>
          <p:cNvSpPr/>
          <p:nvPr userDrawn="1"/>
        </p:nvSpPr>
        <p:spPr>
          <a:xfrm>
            <a:off x="9453129" y="6587747"/>
            <a:ext cx="2657780" cy="245132"/>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lgn="r">
              <a:defRPr sz="1200">
                <a:solidFill>
                  <a:srgbClr val="5F6E75"/>
                </a:solidFill>
              </a:defRPr>
            </a:lvl1pPr>
          </a:lstStyle>
          <a:p>
            <a:pPr defTabSz="548640">
              <a:defRPr sz="1800">
                <a:solidFill>
                  <a:srgbClr val="000000"/>
                </a:solidFill>
              </a:defRPr>
            </a:pPr>
            <a:r>
              <a:rPr sz="1124" b="1" dirty="0"/>
              <a:t>IBM Confidential : © 201</a:t>
            </a:r>
            <a:r>
              <a:rPr lang="en-GB" sz="1124" b="1" dirty="0"/>
              <a:t>5</a:t>
            </a:r>
            <a:r>
              <a:rPr sz="1124" b="1" dirty="0"/>
              <a:t> IBM Corporation</a:t>
            </a:r>
          </a:p>
        </p:txBody>
      </p:sp>
    </p:spTree>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25C8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a:solidFill>
                  <a:prstClr val="black"/>
                </a:solidFill>
              </a:rPr>
              <a:pPr/>
              <a:t>‹#›</a:t>
            </a:fld>
            <a:endParaRPr lang="en-US" dirty="0">
              <a:solidFill>
                <a:prstClr val="black"/>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Heading no text _condensed">
    <p:spTree>
      <p:nvGrpSpPr>
        <p:cNvPr id="1" name=""/>
        <p:cNvGrpSpPr/>
        <p:nvPr/>
      </p:nvGrpSpPr>
      <p:grpSpPr>
        <a:xfrm>
          <a:off x="0" y="0"/>
          <a:ext cx="0" cy="0"/>
          <a:chOff x="0" y="0"/>
          <a:chExt cx="0" cy="0"/>
        </a:xfrm>
      </p:grpSpPr>
      <p:sp>
        <p:nvSpPr>
          <p:cNvPr id="8" name="Title 7"/>
          <p:cNvSpPr>
            <a:spLocks noGrp="1"/>
          </p:cNvSpPr>
          <p:nvPr>
            <p:ph type="title"/>
          </p:nvPr>
        </p:nvSpPr>
        <p:spPr>
          <a:xfrm>
            <a:off x="306861" y="7470"/>
            <a:ext cx="9955899" cy="543252"/>
          </a:xfrm>
        </p:spPr>
        <p:txBody>
          <a:bodyPr/>
          <a:lstStyle>
            <a:lvl1pPr>
              <a:defRPr sz="3360"/>
            </a:lvl1pPr>
          </a:lstStyle>
          <a:p>
            <a:r>
              <a:rPr lang="en-US" dirty="0"/>
              <a:t>Click to edit Master title style</a:t>
            </a:r>
          </a:p>
        </p:txBody>
      </p:sp>
      <p:sp>
        <p:nvSpPr>
          <p:cNvPr id="3" name="Date Placeholder 3"/>
          <p:cNvSpPr>
            <a:spLocks noGrp="1"/>
          </p:cNvSpPr>
          <p:nvPr>
            <p:ph type="dt" sz="half" idx="10"/>
          </p:nvPr>
        </p:nvSpPr>
        <p:spPr>
          <a:xfrm>
            <a:off x="609600" y="6356515"/>
            <a:ext cx="2844800" cy="366071"/>
          </a:xfrm>
          <a:prstGeom prst="rect">
            <a:avLst/>
          </a:prstGeom>
        </p:spPr>
        <p:txBody>
          <a:bodyPr/>
          <a:lstStyle>
            <a:lvl1pPr defTabSz="548640">
              <a:defRPr smtClean="0">
                <a:ea typeface="MS PGothic" charset="0"/>
                <a:cs typeface="MS PGothic" charset="0"/>
              </a:defRPr>
            </a:lvl1pPr>
          </a:lstStyle>
          <a:p>
            <a:pPr>
              <a:defRPr/>
            </a:pPr>
            <a:endParaRPr lang="en-US">
              <a:solidFill>
                <a:prstClr val="black"/>
              </a:solidFill>
            </a:endParaRPr>
          </a:p>
        </p:txBody>
      </p:sp>
      <p:sp>
        <p:nvSpPr>
          <p:cNvPr id="4" name="Slide Number Placeholder 5"/>
          <p:cNvSpPr>
            <a:spLocks noGrp="1"/>
          </p:cNvSpPr>
          <p:nvPr>
            <p:ph type="sldNum" sz="quarter" idx="11"/>
          </p:nvPr>
        </p:nvSpPr>
        <p:spPr>
          <a:xfrm>
            <a:off x="11106151" y="6161838"/>
            <a:ext cx="607483" cy="361838"/>
          </a:xfrm>
          <a:prstGeom prst="rect">
            <a:avLst/>
          </a:prstGeom>
        </p:spPr>
        <p:txBody>
          <a:bodyPr/>
          <a:lstStyle>
            <a:lvl1pPr defTabSz="548640">
              <a:defRPr smtClean="0">
                <a:ea typeface="MS PGothic" charset="0"/>
                <a:cs typeface="MS PGothic" charset="0"/>
              </a:defRPr>
            </a:lvl1pPr>
          </a:lstStyle>
          <a:p>
            <a:pPr>
              <a:defRPr/>
            </a:pPr>
            <a:fld id="{FF388EBC-9AD7-A446-8E81-4B6DA44FD286}" type="slidenum">
              <a:rPr lang="en-US">
                <a:solidFill>
                  <a:prstClr val="black"/>
                </a:solidFill>
              </a:rPr>
              <a:pPr>
                <a:defRPr/>
              </a:pPr>
              <a:t>‹#›</a:t>
            </a:fld>
            <a:endParaRPr lang="en-US" dirty="0">
              <a:solidFill>
                <a:prstClr val="black"/>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densed title_blank">
    <p:spTree>
      <p:nvGrpSpPr>
        <p:cNvPr id="1" name=""/>
        <p:cNvGrpSpPr/>
        <p:nvPr/>
      </p:nvGrpSpPr>
      <p:grpSpPr>
        <a:xfrm>
          <a:off x="0" y="0"/>
          <a:ext cx="0" cy="0"/>
          <a:chOff x="0" y="0"/>
          <a:chExt cx="0" cy="0"/>
        </a:xfrm>
      </p:grpSpPr>
      <p:sp>
        <p:nvSpPr>
          <p:cNvPr id="2" name="Title 1"/>
          <p:cNvSpPr>
            <a:spLocks noGrp="1"/>
          </p:cNvSpPr>
          <p:nvPr>
            <p:ph type="title"/>
          </p:nvPr>
        </p:nvSpPr>
        <p:spPr>
          <a:xfrm>
            <a:off x="609600" y="1020"/>
            <a:ext cx="8636000" cy="543252"/>
          </a:xfrm>
        </p:spPr>
        <p:txBody>
          <a:bodyPr/>
          <a:lstStyle>
            <a:lvl1pPr>
              <a:defRPr sz="3360"/>
            </a:lvl1pPr>
          </a:lstStyle>
          <a:p>
            <a:r>
              <a:rPr lang="en-US"/>
              <a:t>Click to edit Master title style</a:t>
            </a:r>
            <a:endParaRPr lang="en-US" dirty="0"/>
          </a:p>
        </p:txBody>
      </p:sp>
      <p:sp>
        <p:nvSpPr>
          <p:cNvPr id="3" name="Date Placeholder 3"/>
          <p:cNvSpPr>
            <a:spLocks noGrp="1"/>
          </p:cNvSpPr>
          <p:nvPr>
            <p:ph type="dt" sz="half" idx="10"/>
          </p:nvPr>
        </p:nvSpPr>
        <p:spPr>
          <a:xfrm>
            <a:off x="609600" y="6356353"/>
            <a:ext cx="2844800" cy="366182"/>
          </a:xfrm>
          <a:prstGeom prst="rect">
            <a:avLst/>
          </a:prstGeom>
        </p:spPr>
        <p:txBody>
          <a:bodyPr/>
          <a:lstStyle>
            <a:lvl1pPr>
              <a:defRPr/>
            </a:lvl1pPr>
          </a:lstStyle>
          <a:p>
            <a:pPr defTabSz="548640"/>
            <a:endParaRPr lang="en-US" altLang="en-US">
              <a:solidFill>
                <a:prstClr val="black"/>
              </a:solidFill>
            </a:endParaRPr>
          </a:p>
        </p:txBody>
      </p:sp>
      <p:sp>
        <p:nvSpPr>
          <p:cNvPr id="4" name="Slide Number Placeholder 5"/>
          <p:cNvSpPr>
            <a:spLocks noGrp="1"/>
          </p:cNvSpPr>
          <p:nvPr>
            <p:ph type="sldNum" sz="quarter" idx="11"/>
          </p:nvPr>
        </p:nvSpPr>
        <p:spPr/>
        <p:txBody>
          <a:bodyPr/>
          <a:lstStyle>
            <a:lvl1pPr>
              <a:defRPr/>
            </a:lvl1pPr>
          </a:lstStyle>
          <a:p>
            <a:fld id="{436AC300-8525-4BCB-9650-4503B06D3D73}" type="slidenum">
              <a:rPr lang="en-US" altLang="en-US">
                <a:solidFill>
                  <a:prstClr val="black"/>
                </a:solidFill>
              </a:rPr>
              <a:pPr/>
              <a:t>‹#›</a:t>
            </a:fld>
            <a:endParaRPr lang="en-US" altLang="en-US">
              <a:solidFill>
                <a:prstClr val="black"/>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reaker page">
    <p:spTree>
      <p:nvGrpSpPr>
        <p:cNvPr id="1" name=""/>
        <p:cNvGrpSpPr/>
        <p:nvPr/>
      </p:nvGrpSpPr>
      <p:grpSpPr>
        <a:xfrm>
          <a:off x="0" y="0"/>
          <a:ext cx="0" cy="0"/>
          <a:chOff x="0" y="0"/>
          <a:chExt cx="0" cy="0"/>
        </a:xfrm>
      </p:grpSpPr>
      <p:sp>
        <p:nvSpPr>
          <p:cNvPr id="6" name="Title 1"/>
          <p:cNvSpPr>
            <a:spLocks noGrp="1"/>
          </p:cNvSpPr>
          <p:nvPr>
            <p:ph type="title"/>
          </p:nvPr>
        </p:nvSpPr>
        <p:spPr>
          <a:xfrm>
            <a:off x="609600" y="3144913"/>
            <a:ext cx="8372504" cy="543252"/>
          </a:xfrm>
        </p:spPr>
        <p:txBody>
          <a:bodyPr anchor="ctr"/>
          <a:lstStyle>
            <a:lvl1pPr>
              <a:defRPr sz="3360">
                <a:solidFill>
                  <a:schemeClr val="tx1"/>
                </a:solidFill>
              </a:defRPr>
            </a:lvl1pPr>
          </a:lstStyle>
          <a:p>
            <a:r>
              <a:rPr lang="en-US" dirty="0"/>
              <a:t>Click to edit Master title style</a:t>
            </a: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userDrawn="1"/>
        </p:nvSpPr>
        <p:spPr>
          <a:xfrm>
            <a:off x="160244" y="6479925"/>
            <a:ext cx="3275256" cy="230832"/>
          </a:xfrm>
          <a:prstGeom prst="rect">
            <a:avLst/>
          </a:prstGeom>
        </p:spPr>
        <p:txBody>
          <a:bodyPr wrap="none">
            <a:spAutoFit/>
          </a:bodyPr>
          <a:lstStyle/>
          <a:p>
            <a:pPr defTabSz="548640"/>
            <a:r>
              <a:rPr lang="en-US" sz="900" dirty="0">
                <a:solidFill>
                  <a:prstClr val="white"/>
                </a:solidFill>
                <a:latin typeface="Helvetica Light" charset="0"/>
                <a:ea typeface="Helvetica Light" charset="0"/>
                <a:cs typeface="Helvetica Light" charset="0"/>
              </a:rPr>
              <a:t>IBM Confidential  |  IBM </a:t>
            </a:r>
            <a:r>
              <a:rPr lang="en-US" sz="900" b="1" dirty="0">
                <a:solidFill>
                  <a:prstClr val="white"/>
                </a:solidFill>
                <a:latin typeface="Helvetica Light" charset="0"/>
                <a:ea typeface="Helvetica Light" charset="0"/>
                <a:cs typeface="Helvetica Light" charset="0"/>
              </a:rPr>
              <a:t>Watson IoT </a:t>
            </a:r>
            <a:r>
              <a:rPr lang="en-US" sz="900" dirty="0">
                <a:solidFill>
                  <a:prstClr val="white"/>
                </a:solidFill>
                <a:latin typeface="Helvetica Light" charset="0"/>
                <a:ea typeface="Helvetica Light" charset="0"/>
                <a:cs typeface="Helvetica Light" charset="0"/>
              </a:rPr>
              <a:t>| 2017 IBM Corporation</a:t>
            </a:r>
          </a:p>
        </p:txBody>
      </p:sp>
      <p:sp>
        <p:nvSpPr>
          <p:cNvPr id="4" name="Rectangle 3"/>
          <p:cNvSpPr/>
          <p:nvPr userDrawn="1"/>
        </p:nvSpPr>
        <p:spPr>
          <a:xfrm>
            <a:off x="11323177" y="6479925"/>
            <a:ext cx="719931" cy="230832"/>
          </a:xfrm>
          <a:prstGeom prst="rect">
            <a:avLst/>
          </a:prstGeom>
        </p:spPr>
        <p:txBody>
          <a:bodyPr wrap="square">
            <a:spAutoFit/>
          </a:bodyPr>
          <a:lstStyle/>
          <a:p>
            <a:pPr algn="r" defTabSz="548640"/>
            <a:fld id="{E2A58BF4-87D4-3C4E-AAC7-E6D285A26FCC}" type="slidenum">
              <a:rPr lang="en-US" sz="900">
                <a:solidFill>
                  <a:prstClr val="white"/>
                </a:solidFill>
                <a:latin typeface="Helvetica Light" charset="0"/>
                <a:ea typeface="Helvetica Light" charset="0"/>
                <a:cs typeface="Helvetica Light" charset="0"/>
              </a:rPr>
              <a:pPr algn="r" defTabSz="548640"/>
              <a:t>‹#›</a:t>
            </a:fld>
            <a:endParaRPr lang="en-US" sz="900" dirty="0">
              <a:solidFill>
                <a:prstClr val="white"/>
              </a:solidFill>
              <a:latin typeface="Helvetica Light" charset="0"/>
              <a:ea typeface="Helvetica Light" charset="0"/>
              <a:cs typeface="Helvetica Light" charset="0"/>
            </a:endParaRPr>
          </a:p>
        </p:txBody>
      </p:sp>
      <p:sp>
        <p:nvSpPr>
          <p:cNvPr id="5" name="Shape 2"/>
          <p:cNvSpPr>
            <a:spLocks noGrp="1"/>
          </p:cNvSpPr>
          <p:nvPr>
            <p:ph type="title"/>
          </p:nvPr>
        </p:nvSpPr>
        <p:spPr>
          <a:xfrm>
            <a:off x="841377" y="1104568"/>
            <a:ext cx="10502900" cy="5447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defRPr>
                <a:solidFill>
                  <a:schemeClr val="bg1"/>
                </a:solidFill>
              </a:defRPr>
            </a:lvl1pPr>
          </a:lstStyle>
          <a:p>
            <a:r>
              <a:rPr lang="en-US"/>
              <a:t>Click to edit Master title style</a:t>
            </a:r>
            <a:endParaRPr dirty="0"/>
          </a:p>
        </p:txBody>
      </p:sp>
      <p:sp>
        <p:nvSpPr>
          <p:cNvPr id="6" name="Shape 3"/>
          <p:cNvSpPr>
            <a:spLocks noGrp="1"/>
          </p:cNvSpPr>
          <p:nvPr>
            <p:ph idx="1"/>
          </p:nvPr>
        </p:nvSpPr>
        <p:spPr>
          <a:xfrm>
            <a:off x="844551" y="1649338"/>
            <a:ext cx="10502900" cy="45736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ing &amp; Text">
    <p:spTree>
      <p:nvGrpSpPr>
        <p:cNvPr id="1" name=""/>
        <p:cNvGrpSpPr/>
        <p:nvPr/>
      </p:nvGrpSpPr>
      <p:grpSpPr>
        <a:xfrm>
          <a:off x="0" y="0"/>
          <a:ext cx="0" cy="0"/>
          <a:chOff x="0" y="0"/>
          <a:chExt cx="0" cy="0"/>
        </a:xfrm>
      </p:grpSpPr>
      <p:sp>
        <p:nvSpPr>
          <p:cNvPr id="8" name="Title 7"/>
          <p:cNvSpPr>
            <a:spLocks noGrp="1"/>
          </p:cNvSpPr>
          <p:nvPr>
            <p:ph type="title"/>
          </p:nvPr>
        </p:nvSpPr>
        <p:spPr>
          <a:xfrm>
            <a:off x="1016000" y="1353958"/>
            <a:ext cx="8229600" cy="729709"/>
          </a:xfrm>
        </p:spPr>
        <p:txBody>
          <a:bodyPr/>
          <a:lstStyle>
            <a:lvl1pPr>
              <a:defRPr>
                <a:solidFill>
                  <a:srgbClr val="339C96"/>
                </a:solidFill>
              </a:defRPr>
            </a:lvl1pPr>
          </a:lstStyle>
          <a:p>
            <a:r>
              <a:rPr lang="en-US" dirty="0"/>
              <a:t>Click to edit Master title style</a:t>
            </a:r>
          </a:p>
        </p:txBody>
      </p:sp>
      <p:sp>
        <p:nvSpPr>
          <p:cNvPr id="10" name="Text Placeholder 9"/>
          <p:cNvSpPr>
            <a:spLocks noGrp="1"/>
          </p:cNvSpPr>
          <p:nvPr>
            <p:ph type="body" sz="quarter" idx="13"/>
          </p:nvPr>
        </p:nvSpPr>
        <p:spPr>
          <a:xfrm>
            <a:off x="1016000" y="3022600"/>
            <a:ext cx="9948672" cy="3145058"/>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4"/>
          </p:nvPr>
        </p:nvSpPr>
        <p:spPr>
          <a:xfrm>
            <a:off x="1016000" y="889003"/>
            <a:ext cx="6194421" cy="452710"/>
          </a:xfrm>
        </p:spPr>
        <p:txBody>
          <a:bodyPr>
            <a:spAutoFit/>
          </a:bodyPr>
          <a:lstStyle>
            <a:lvl1pPr>
              <a:defRPr sz="1680" b="1" i="0" spc="-24">
                <a:latin typeface="HelvNeue for IBM"/>
                <a:cs typeface="HelvNeue for IBM"/>
              </a:defRPr>
            </a:lvl1pPr>
            <a:lvl2pPr>
              <a:defRPr b="1" i="0">
                <a:latin typeface="HelvNeue for IBM"/>
                <a:cs typeface="HelvNeue for IBM"/>
              </a:defRPr>
            </a:lvl2pPr>
            <a:lvl3pPr>
              <a:defRPr b="1" i="0">
                <a:latin typeface="HelvNeue for IBM"/>
                <a:cs typeface="HelvNeue for IBM"/>
              </a:defRPr>
            </a:lvl3pPr>
            <a:lvl4pPr>
              <a:defRPr b="1" i="0">
                <a:latin typeface="HelvNeue for IBM"/>
                <a:cs typeface="HelvNeue for IBM"/>
              </a:defRPr>
            </a:lvl4pPr>
            <a:lvl5pPr>
              <a:defRPr b="0" i="0">
                <a:latin typeface="HelvNeue for IBM Medium"/>
                <a:cs typeface="HelvNeue for IBM Medium"/>
              </a:defRPr>
            </a:lvl5pPr>
          </a:lstStyle>
          <a:p>
            <a:pPr lvl="0"/>
            <a:r>
              <a:rPr lang="en-US" dirty="0"/>
              <a:t>Click to edit Master text styles</a:t>
            </a:r>
          </a:p>
        </p:txBody>
      </p:sp>
      <p:sp>
        <p:nvSpPr>
          <p:cNvPr id="5" name="Date Placeholder 3"/>
          <p:cNvSpPr>
            <a:spLocks noGrp="1"/>
          </p:cNvSpPr>
          <p:nvPr>
            <p:ph type="dt" sz="half" idx="15"/>
          </p:nvPr>
        </p:nvSpPr>
        <p:spPr>
          <a:xfrm>
            <a:off x="609600" y="6356510"/>
            <a:ext cx="2844800" cy="366071"/>
          </a:xfrm>
          <a:prstGeom prst="rect">
            <a:avLst/>
          </a:prstGeom>
        </p:spPr>
        <p:txBody>
          <a:bodyPr/>
          <a:lstStyle>
            <a:lvl1pPr defTabSz="548640">
              <a:defRPr smtClean="0">
                <a:ea typeface="MS PGothic" charset="0"/>
                <a:cs typeface="MS PGothic" charset="0"/>
              </a:defRPr>
            </a:lvl1pPr>
          </a:lstStyle>
          <a:p>
            <a:pPr>
              <a:defRPr/>
            </a:pPr>
            <a:endParaRPr lang="en-US">
              <a:solidFill>
                <a:prstClr val="black"/>
              </a:solidFill>
            </a:endParaRPr>
          </a:p>
        </p:txBody>
      </p:sp>
      <p:sp>
        <p:nvSpPr>
          <p:cNvPr id="7" name="Slide Number Placeholder 5"/>
          <p:cNvSpPr>
            <a:spLocks noGrp="1"/>
          </p:cNvSpPr>
          <p:nvPr>
            <p:ph type="sldNum" sz="quarter" idx="11"/>
          </p:nvPr>
        </p:nvSpPr>
        <p:spPr>
          <a:xfrm>
            <a:off x="11106151" y="6161836"/>
            <a:ext cx="607483" cy="361838"/>
          </a:xfrm>
        </p:spPr>
        <p:txBody>
          <a:bodyPr/>
          <a:lstStyle>
            <a:lvl1pPr defTabSz="548640">
              <a:defRPr smtClean="0">
                <a:ea typeface="MS PGothic" charset="0"/>
                <a:cs typeface="MS PGothic" charset="0"/>
              </a:defRPr>
            </a:lvl1pPr>
          </a:lstStyle>
          <a:p>
            <a:pPr>
              <a:defRPr/>
            </a:pPr>
            <a:fld id="{FF388EBC-9AD7-A446-8E81-4B6DA44FD286}" type="slidenum">
              <a:rPr lang="en-US">
                <a:solidFill>
                  <a:prstClr val="black"/>
                </a:solidFill>
              </a:rPr>
              <a:pPr>
                <a:defRPr/>
              </a:pPr>
              <a:t>‹#›</a:t>
            </a:fld>
            <a:endParaRPr lang="en-US" dirty="0">
              <a:solidFill>
                <a:prstClr val="black"/>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Text &amp; Picture">
    <p:spTree>
      <p:nvGrpSpPr>
        <p:cNvPr id="1" name=""/>
        <p:cNvGrpSpPr/>
        <p:nvPr/>
      </p:nvGrpSpPr>
      <p:grpSpPr>
        <a:xfrm>
          <a:off x="0" y="0"/>
          <a:ext cx="0" cy="0"/>
          <a:chOff x="0" y="0"/>
          <a:chExt cx="0" cy="0"/>
        </a:xfrm>
      </p:grpSpPr>
      <p:sp>
        <p:nvSpPr>
          <p:cNvPr id="8" name="Title 7"/>
          <p:cNvSpPr>
            <a:spLocks noGrp="1"/>
          </p:cNvSpPr>
          <p:nvPr>
            <p:ph type="title"/>
          </p:nvPr>
        </p:nvSpPr>
        <p:spPr>
          <a:xfrm>
            <a:off x="1015999" y="1353958"/>
            <a:ext cx="5913120" cy="1419800"/>
          </a:xfrm>
        </p:spPr>
        <p:txBody>
          <a:bodyPr/>
          <a:lstStyle>
            <a:lvl1pPr>
              <a:defRPr>
                <a:solidFill>
                  <a:srgbClr val="339C96"/>
                </a:solidFill>
              </a:defRPr>
            </a:lvl1pPr>
          </a:lstStyle>
          <a:p>
            <a:r>
              <a:rPr lang="en-US" dirty="0"/>
              <a:t>Click to edit Master title style</a:t>
            </a:r>
          </a:p>
        </p:txBody>
      </p:sp>
      <p:sp>
        <p:nvSpPr>
          <p:cNvPr id="10" name="Text Placeholder 9"/>
          <p:cNvSpPr>
            <a:spLocks noGrp="1"/>
          </p:cNvSpPr>
          <p:nvPr>
            <p:ph type="body" sz="quarter" idx="13"/>
          </p:nvPr>
        </p:nvSpPr>
        <p:spPr>
          <a:xfrm>
            <a:off x="1015999" y="3022600"/>
            <a:ext cx="5913120" cy="3145058"/>
          </a:xfrm>
        </p:spPr>
        <p:txBody>
          <a:bodyPr/>
          <a:lstStyle>
            <a:lvl1pPr>
              <a:lnSpc>
                <a:spcPct val="150000"/>
              </a:lnSpc>
              <a:spcBef>
                <a:spcPts val="0"/>
              </a:spcBef>
              <a:defRPr/>
            </a:lvl1pPr>
            <a:lvl2pPr>
              <a:lnSpc>
                <a:spcPct val="140000"/>
              </a:lnSpc>
              <a:spcBef>
                <a:spcPts val="0"/>
              </a:spcBef>
              <a:defRPr/>
            </a:lvl2pPr>
            <a:lvl3pPr>
              <a:lnSpc>
                <a:spcPct val="140000"/>
              </a:lnSpc>
              <a:spcBef>
                <a:spcPts val="0"/>
              </a:spcBef>
              <a:defRPr/>
            </a:lvl3pPr>
            <a:lvl4pPr>
              <a:lnSpc>
                <a:spcPct val="140000"/>
              </a:lnSpc>
              <a:spcBef>
                <a:spcPts val="0"/>
              </a:spcBef>
              <a:defRPr/>
            </a:lvl4pPr>
            <a:lvl5pPr>
              <a:lnSpc>
                <a:spcPct val="1400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4"/>
          </p:nvPr>
        </p:nvSpPr>
        <p:spPr>
          <a:xfrm>
            <a:off x="1016000" y="889003"/>
            <a:ext cx="5913120" cy="452710"/>
          </a:xfrm>
        </p:spPr>
        <p:txBody>
          <a:bodyPr>
            <a:spAutoFit/>
          </a:bodyPr>
          <a:lstStyle>
            <a:lvl1pPr>
              <a:defRPr sz="1680" b="1" i="0" spc="-24">
                <a:latin typeface="HelvNeue for IBM"/>
                <a:cs typeface="HelvNeue for IBM"/>
              </a:defRPr>
            </a:lvl1pPr>
            <a:lvl2pPr>
              <a:defRPr b="1" i="0">
                <a:latin typeface="HelvNeue for IBM"/>
                <a:cs typeface="HelvNeue for IBM"/>
              </a:defRPr>
            </a:lvl2pPr>
            <a:lvl3pPr>
              <a:defRPr b="1" i="0">
                <a:latin typeface="HelvNeue for IBM"/>
                <a:cs typeface="HelvNeue for IBM"/>
              </a:defRPr>
            </a:lvl3pPr>
            <a:lvl4pPr>
              <a:defRPr b="1" i="0">
                <a:latin typeface="HelvNeue for IBM"/>
                <a:cs typeface="HelvNeue for IBM"/>
              </a:defRPr>
            </a:lvl4pPr>
            <a:lvl5pPr>
              <a:defRPr b="0" i="0">
                <a:latin typeface="HelvNeue for IBM Medium"/>
                <a:cs typeface="HelvNeue for IBM Medium"/>
              </a:defRPr>
            </a:lvl5pPr>
          </a:lstStyle>
          <a:p>
            <a:pPr lvl="0"/>
            <a:r>
              <a:rPr lang="en-US" dirty="0"/>
              <a:t>Click to edit Master text styles</a:t>
            </a:r>
          </a:p>
        </p:txBody>
      </p:sp>
      <p:sp>
        <p:nvSpPr>
          <p:cNvPr id="5" name="Date Placeholder 3"/>
          <p:cNvSpPr>
            <a:spLocks noGrp="1"/>
          </p:cNvSpPr>
          <p:nvPr>
            <p:ph type="dt" sz="half" idx="15"/>
          </p:nvPr>
        </p:nvSpPr>
        <p:spPr>
          <a:xfrm>
            <a:off x="609600" y="6356510"/>
            <a:ext cx="2844800" cy="366071"/>
          </a:xfrm>
          <a:prstGeom prst="rect">
            <a:avLst/>
          </a:prstGeom>
        </p:spPr>
        <p:txBody>
          <a:bodyPr/>
          <a:lstStyle>
            <a:lvl1pPr defTabSz="548640">
              <a:defRPr smtClean="0">
                <a:ea typeface="MS PGothic" charset="0"/>
                <a:cs typeface="MS PGothic" charset="0"/>
              </a:defRPr>
            </a:lvl1pPr>
          </a:lstStyle>
          <a:p>
            <a:pPr>
              <a:defRPr/>
            </a:pPr>
            <a:endParaRPr lang="en-US">
              <a:solidFill>
                <a:prstClr val="black"/>
              </a:solidFill>
            </a:endParaRPr>
          </a:p>
        </p:txBody>
      </p:sp>
      <p:sp>
        <p:nvSpPr>
          <p:cNvPr id="6" name="Slide Number Placeholder 5"/>
          <p:cNvSpPr>
            <a:spLocks noGrp="1"/>
          </p:cNvSpPr>
          <p:nvPr>
            <p:ph type="sldNum" sz="quarter" idx="16"/>
          </p:nvPr>
        </p:nvSpPr>
        <p:spPr/>
        <p:txBody>
          <a:bodyPr/>
          <a:lstStyle>
            <a:lvl1pPr defTabSz="548640">
              <a:defRPr smtClean="0">
                <a:ea typeface="MS PGothic" charset="0"/>
                <a:cs typeface="MS PGothic" charset="0"/>
              </a:defRPr>
            </a:lvl1pPr>
          </a:lstStyle>
          <a:p>
            <a:pPr>
              <a:defRPr/>
            </a:pPr>
            <a:fld id="{513A3EE2-9205-484B-AD9C-3D61982A5F87}" type="slidenum">
              <a:rPr lang="en-US">
                <a:solidFill>
                  <a:prstClr val="black"/>
                </a:solidFill>
              </a:rPr>
              <a:pPr>
                <a:defRPr/>
              </a:pPr>
              <a:t>‹#›</a:t>
            </a:fld>
            <a:endParaRPr lang="en-US">
              <a:solidFill>
                <a:prstClr val="black"/>
              </a:solidFill>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amp; Picture">
    <p:spTree>
      <p:nvGrpSpPr>
        <p:cNvPr id="1" name=""/>
        <p:cNvGrpSpPr/>
        <p:nvPr/>
      </p:nvGrpSpPr>
      <p:grpSpPr>
        <a:xfrm>
          <a:off x="0" y="0"/>
          <a:ext cx="0" cy="0"/>
          <a:chOff x="0" y="0"/>
          <a:chExt cx="0" cy="0"/>
        </a:xfrm>
      </p:grpSpPr>
      <p:sp>
        <p:nvSpPr>
          <p:cNvPr id="8" name="Title 7"/>
          <p:cNvSpPr>
            <a:spLocks noGrp="1"/>
          </p:cNvSpPr>
          <p:nvPr>
            <p:ph type="title"/>
          </p:nvPr>
        </p:nvSpPr>
        <p:spPr>
          <a:xfrm>
            <a:off x="1016000" y="1353958"/>
            <a:ext cx="8229600" cy="729709"/>
          </a:xfrm>
        </p:spPr>
        <p:txBody>
          <a:bodyPr/>
          <a:lstStyle>
            <a:lvl1pPr>
              <a:defRPr>
                <a:solidFill>
                  <a:srgbClr val="339C96"/>
                </a:solidFill>
              </a:defRPr>
            </a:lvl1pPr>
          </a:lstStyle>
          <a:p>
            <a:r>
              <a:rPr lang="en-US" dirty="0"/>
              <a:t>Click to edit Master title style</a:t>
            </a:r>
          </a:p>
        </p:txBody>
      </p:sp>
      <p:sp>
        <p:nvSpPr>
          <p:cNvPr id="10" name="Text Placeholder 9"/>
          <p:cNvSpPr>
            <a:spLocks noGrp="1"/>
          </p:cNvSpPr>
          <p:nvPr>
            <p:ph type="body" sz="quarter" idx="13"/>
          </p:nvPr>
        </p:nvSpPr>
        <p:spPr>
          <a:xfrm>
            <a:off x="1016000" y="5844061"/>
            <a:ext cx="9948672" cy="323599"/>
          </a:xfrm>
        </p:spPr>
        <p:txBody>
          <a:bodyPr/>
          <a:lstStyle>
            <a:lvl1pPr>
              <a:lnSpc>
                <a:spcPct val="100000"/>
              </a:lnSpc>
              <a:spcBef>
                <a:spcPts val="240"/>
              </a:spcBef>
              <a:defRPr sz="840" b="1" i="1">
                <a:latin typeface="HelvNeue for IBM"/>
                <a:cs typeface="HelvNeue for IBM"/>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dirty="0"/>
              <a:t>Click to edit Master text styles</a:t>
            </a:r>
          </a:p>
        </p:txBody>
      </p:sp>
      <p:sp>
        <p:nvSpPr>
          <p:cNvPr id="12" name="Text Placeholder 11"/>
          <p:cNvSpPr>
            <a:spLocks noGrp="1"/>
          </p:cNvSpPr>
          <p:nvPr>
            <p:ph type="body" sz="quarter" idx="14"/>
          </p:nvPr>
        </p:nvSpPr>
        <p:spPr>
          <a:xfrm>
            <a:off x="1016000" y="889003"/>
            <a:ext cx="5913120" cy="452710"/>
          </a:xfrm>
        </p:spPr>
        <p:txBody>
          <a:bodyPr>
            <a:spAutoFit/>
          </a:bodyPr>
          <a:lstStyle>
            <a:lvl1pPr>
              <a:defRPr sz="1680" b="1" i="0" spc="-24">
                <a:latin typeface="HelvNeue for IBM"/>
                <a:cs typeface="HelvNeue for IBM"/>
              </a:defRPr>
            </a:lvl1pPr>
            <a:lvl2pPr>
              <a:defRPr b="1" i="0">
                <a:latin typeface="HelvNeue for IBM"/>
                <a:cs typeface="HelvNeue for IBM"/>
              </a:defRPr>
            </a:lvl2pPr>
            <a:lvl3pPr>
              <a:defRPr b="1" i="0">
                <a:latin typeface="HelvNeue for IBM"/>
                <a:cs typeface="HelvNeue for IBM"/>
              </a:defRPr>
            </a:lvl3pPr>
            <a:lvl4pPr>
              <a:defRPr b="1" i="0">
                <a:latin typeface="HelvNeue for IBM"/>
                <a:cs typeface="HelvNeue for IBM"/>
              </a:defRPr>
            </a:lvl4pPr>
            <a:lvl5pPr>
              <a:defRPr b="0" i="0">
                <a:latin typeface="HelvNeue for IBM Medium"/>
                <a:cs typeface="HelvNeue for IBM Medium"/>
              </a:defRPr>
            </a:lvl5pPr>
          </a:lstStyle>
          <a:p>
            <a:pPr lvl="0"/>
            <a:r>
              <a:rPr lang="en-US" dirty="0"/>
              <a:t>Click to edit Master text styles</a:t>
            </a:r>
          </a:p>
        </p:txBody>
      </p:sp>
      <p:sp>
        <p:nvSpPr>
          <p:cNvPr id="16" name="Picture Placeholder 15"/>
          <p:cNvSpPr>
            <a:spLocks noGrp="1"/>
          </p:cNvSpPr>
          <p:nvPr>
            <p:ph type="pic" sz="quarter" idx="15"/>
          </p:nvPr>
        </p:nvSpPr>
        <p:spPr>
          <a:xfrm>
            <a:off x="1016000" y="3022603"/>
            <a:ext cx="9948672" cy="2743200"/>
          </a:xfrm>
        </p:spPr>
        <p:txBody>
          <a:bodyPr/>
          <a:lstStyle/>
          <a:p>
            <a:pPr lvl="0"/>
            <a:endParaRPr lang="en-US" noProof="0"/>
          </a:p>
        </p:txBody>
      </p:sp>
      <p:sp>
        <p:nvSpPr>
          <p:cNvPr id="6" name="Date Placeholder 3"/>
          <p:cNvSpPr>
            <a:spLocks noGrp="1"/>
          </p:cNvSpPr>
          <p:nvPr>
            <p:ph type="dt" sz="half" idx="16"/>
          </p:nvPr>
        </p:nvSpPr>
        <p:spPr>
          <a:xfrm>
            <a:off x="609600" y="6356510"/>
            <a:ext cx="2844800" cy="366071"/>
          </a:xfrm>
          <a:prstGeom prst="rect">
            <a:avLst/>
          </a:prstGeom>
        </p:spPr>
        <p:txBody>
          <a:bodyPr/>
          <a:lstStyle>
            <a:lvl1pPr defTabSz="548640">
              <a:defRPr smtClean="0">
                <a:ea typeface="MS PGothic" charset="0"/>
                <a:cs typeface="MS PGothic" charset="0"/>
              </a:defRPr>
            </a:lvl1pPr>
          </a:lstStyle>
          <a:p>
            <a:pPr>
              <a:defRPr/>
            </a:pPr>
            <a:endParaRPr lang="en-US">
              <a:solidFill>
                <a:prstClr val="black"/>
              </a:solidFill>
            </a:endParaRPr>
          </a:p>
        </p:txBody>
      </p:sp>
      <p:sp>
        <p:nvSpPr>
          <p:cNvPr id="7" name="Slide Number Placeholder 5"/>
          <p:cNvSpPr>
            <a:spLocks noGrp="1"/>
          </p:cNvSpPr>
          <p:nvPr>
            <p:ph type="sldNum" sz="quarter" idx="17"/>
          </p:nvPr>
        </p:nvSpPr>
        <p:spPr/>
        <p:txBody>
          <a:bodyPr/>
          <a:lstStyle>
            <a:lvl1pPr defTabSz="548640">
              <a:defRPr smtClean="0">
                <a:ea typeface="MS PGothic" charset="0"/>
                <a:cs typeface="MS PGothic" charset="0"/>
              </a:defRPr>
            </a:lvl1pPr>
          </a:lstStyle>
          <a:p>
            <a:pPr>
              <a:defRPr/>
            </a:pPr>
            <a:fld id="{C12D9151-885A-3247-9AF0-969438E367B8}" type="slidenum">
              <a:rPr lang="en-US">
                <a:solidFill>
                  <a:prstClr val="black"/>
                </a:solidFill>
              </a:rPr>
              <a:pPr>
                <a:defRPr/>
              </a:pPr>
              <a:t>‹#›</a:t>
            </a:fld>
            <a:endParaRPr lang="en-US">
              <a:solidFill>
                <a:prstClr val="black"/>
              </a:solidFill>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no Tex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C96"/>
                </a:solidFill>
              </a:defRPr>
            </a:lvl1pPr>
          </a:lstStyle>
          <a:p>
            <a:r>
              <a:rPr lang="en-US" dirty="0"/>
              <a:t>Click to edit Master title style</a:t>
            </a:r>
          </a:p>
        </p:txBody>
      </p:sp>
      <p:sp>
        <p:nvSpPr>
          <p:cNvPr id="12" name="Text Placeholder 11"/>
          <p:cNvSpPr>
            <a:spLocks noGrp="1"/>
          </p:cNvSpPr>
          <p:nvPr>
            <p:ph type="body" sz="quarter" idx="14"/>
          </p:nvPr>
        </p:nvSpPr>
        <p:spPr>
          <a:xfrm>
            <a:off x="1016000" y="889003"/>
            <a:ext cx="5913120" cy="452710"/>
          </a:xfrm>
        </p:spPr>
        <p:txBody>
          <a:bodyPr>
            <a:spAutoFit/>
          </a:bodyPr>
          <a:lstStyle>
            <a:lvl1pPr>
              <a:defRPr sz="1680" b="1" i="0" spc="-24">
                <a:latin typeface="HelvNeue for IBM"/>
                <a:cs typeface="HelvNeue for IBM"/>
              </a:defRPr>
            </a:lvl1pPr>
            <a:lvl2pPr>
              <a:defRPr b="1" i="0">
                <a:latin typeface="HelvNeue for IBM"/>
                <a:cs typeface="HelvNeue for IBM"/>
              </a:defRPr>
            </a:lvl2pPr>
            <a:lvl3pPr>
              <a:defRPr b="1" i="0">
                <a:latin typeface="HelvNeue for IBM"/>
                <a:cs typeface="HelvNeue for IBM"/>
              </a:defRPr>
            </a:lvl3pPr>
            <a:lvl4pPr>
              <a:defRPr b="1" i="0">
                <a:latin typeface="HelvNeue for IBM"/>
                <a:cs typeface="HelvNeue for IBM"/>
              </a:defRPr>
            </a:lvl4pPr>
            <a:lvl5pPr>
              <a:defRPr b="0" i="0">
                <a:latin typeface="HelvNeue for IBM Medium"/>
                <a:cs typeface="HelvNeue for IBM Medium"/>
              </a:defRPr>
            </a:lvl5pPr>
          </a:lstStyle>
          <a:p>
            <a:pPr lvl="0"/>
            <a:r>
              <a:rPr lang="en-US" dirty="0"/>
              <a:t>Click to edit Master text styles</a:t>
            </a:r>
          </a:p>
        </p:txBody>
      </p:sp>
      <p:sp>
        <p:nvSpPr>
          <p:cNvPr id="4" name="Date Placeholder 3"/>
          <p:cNvSpPr>
            <a:spLocks noGrp="1"/>
          </p:cNvSpPr>
          <p:nvPr>
            <p:ph type="dt" sz="half" idx="15"/>
          </p:nvPr>
        </p:nvSpPr>
        <p:spPr>
          <a:xfrm>
            <a:off x="609600" y="6356510"/>
            <a:ext cx="2844800" cy="366071"/>
          </a:xfrm>
          <a:prstGeom prst="rect">
            <a:avLst/>
          </a:prstGeom>
        </p:spPr>
        <p:txBody>
          <a:bodyPr/>
          <a:lstStyle>
            <a:lvl1pPr defTabSz="548640">
              <a:defRPr smtClean="0">
                <a:ea typeface="MS PGothic" charset="0"/>
                <a:cs typeface="MS PGothic" charset="0"/>
              </a:defRPr>
            </a:lvl1pPr>
          </a:lstStyle>
          <a:p>
            <a:pPr>
              <a:defRPr/>
            </a:pPr>
            <a:endParaRPr lang="en-US">
              <a:solidFill>
                <a:prstClr val="black"/>
              </a:solidFill>
            </a:endParaRPr>
          </a:p>
        </p:txBody>
      </p:sp>
      <p:sp>
        <p:nvSpPr>
          <p:cNvPr id="5" name="Slide Number Placeholder 5"/>
          <p:cNvSpPr>
            <a:spLocks noGrp="1"/>
          </p:cNvSpPr>
          <p:nvPr>
            <p:ph type="sldNum" sz="quarter" idx="16"/>
          </p:nvPr>
        </p:nvSpPr>
        <p:spPr>
          <a:xfrm>
            <a:off x="11106151" y="6161836"/>
            <a:ext cx="607483" cy="361838"/>
          </a:xfrm>
        </p:spPr>
        <p:txBody>
          <a:bodyPr/>
          <a:lstStyle>
            <a:lvl1pPr defTabSz="548640">
              <a:defRPr smtClean="0">
                <a:ea typeface="MS PGothic" charset="0"/>
                <a:cs typeface="MS PGothic" charset="0"/>
              </a:defRPr>
            </a:lvl1pPr>
          </a:lstStyle>
          <a:p>
            <a:pPr>
              <a:defRPr/>
            </a:pPr>
            <a:fld id="{42B8380A-F8A2-EE49-9833-CD52D3618622}" type="slidenum">
              <a:rPr lang="en-US">
                <a:solidFill>
                  <a:prstClr val="black"/>
                </a:solidFill>
              </a:rPr>
              <a:pPr>
                <a:defRPr/>
              </a:pPr>
              <a:t>‹#›</a:t>
            </a:fld>
            <a:endParaRPr lang="en-US">
              <a:solidFill>
                <a:prstClr val="black"/>
              </a:solidFil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ading no Text condensed">
    <p:spTree>
      <p:nvGrpSpPr>
        <p:cNvPr id="1" name=""/>
        <p:cNvGrpSpPr/>
        <p:nvPr/>
      </p:nvGrpSpPr>
      <p:grpSpPr>
        <a:xfrm>
          <a:off x="0" y="0"/>
          <a:ext cx="0" cy="0"/>
          <a:chOff x="0" y="0"/>
          <a:chExt cx="0" cy="0"/>
        </a:xfrm>
      </p:grpSpPr>
      <p:sp>
        <p:nvSpPr>
          <p:cNvPr id="8" name="Title 7"/>
          <p:cNvSpPr>
            <a:spLocks noGrp="1"/>
          </p:cNvSpPr>
          <p:nvPr>
            <p:ph type="title"/>
          </p:nvPr>
        </p:nvSpPr>
        <p:spPr>
          <a:xfrm>
            <a:off x="304800" y="178806"/>
            <a:ext cx="10058400" cy="530296"/>
          </a:xfrm>
        </p:spPr>
        <p:txBody>
          <a:bodyPr/>
          <a:lstStyle>
            <a:lvl1pPr>
              <a:defRPr sz="3360">
                <a:solidFill>
                  <a:srgbClr val="339C96"/>
                </a:solidFill>
              </a:defRPr>
            </a:lvl1pPr>
          </a:lstStyle>
          <a:p>
            <a:r>
              <a:rPr lang="en-US" dirty="0"/>
              <a:t>Click to edit Master title style</a:t>
            </a:r>
          </a:p>
        </p:txBody>
      </p:sp>
      <p:sp>
        <p:nvSpPr>
          <p:cNvPr id="4" name="Slide Number Placeholder 5"/>
          <p:cNvSpPr>
            <a:spLocks noGrp="1"/>
          </p:cNvSpPr>
          <p:nvPr>
            <p:ph type="sldNum" sz="quarter" idx="11"/>
          </p:nvPr>
        </p:nvSpPr>
        <p:spPr>
          <a:xfrm>
            <a:off x="11106151" y="6161836"/>
            <a:ext cx="607483" cy="361838"/>
          </a:xfrm>
        </p:spPr>
        <p:txBody>
          <a:bodyPr/>
          <a:lstStyle>
            <a:lvl1pPr defTabSz="548640">
              <a:defRPr smtClean="0">
                <a:ea typeface="MS PGothic" charset="0"/>
                <a:cs typeface="MS PGothic" charset="0"/>
              </a:defRPr>
            </a:lvl1pPr>
          </a:lstStyle>
          <a:p>
            <a:pPr>
              <a:defRPr/>
            </a:pPr>
            <a:fld id="{EC7930A3-C655-9643-8F56-97E44D8CA291}" type="slidenum">
              <a:rPr lang="en-US">
                <a:solidFill>
                  <a:prstClr val="black"/>
                </a:solidFill>
              </a:rPr>
              <a:pPr>
                <a:defRPr/>
              </a:pPr>
              <a:t>‹#›</a:t>
            </a:fld>
            <a:endParaRPr lang="en-US">
              <a:solidFill>
                <a:prstClr val="black"/>
              </a:solidFill>
            </a:endParaRPr>
          </a:p>
        </p:txBody>
      </p:sp>
      <p:sp>
        <p:nvSpPr>
          <p:cNvPr id="3" name="Footer Placeholder 2"/>
          <p:cNvSpPr>
            <a:spLocks noGrp="1"/>
          </p:cNvSpPr>
          <p:nvPr>
            <p:ph type="ftr" sz="quarter" idx="12"/>
          </p:nvPr>
        </p:nvSpPr>
        <p:spPr>
          <a:xfrm>
            <a:off x="4038600" y="6356986"/>
            <a:ext cx="4114800" cy="363854"/>
          </a:xfrm>
          <a:prstGeom prst="rect">
            <a:avLst/>
          </a:prstGeom>
        </p:spPr>
        <p:txBody>
          <a:bodyPr/>
          <a:lstStyle/>
          <a:p>
            <a:pPr defTabSz="548640"/>
            <a:r>
              <a:rPr lang="en-US" smtClean="0">
                <a:solidFill>
                  <a:prstClr val="black"/>
                </a:solidFill>
              </a:rPr>
              <a:t>IBM Confidential</a:t>
            </a:r>
            <a:endParaRPr lang="en-US">
              <a:solidFill>
                <a:prstClr val="black"/>
              </a:solidFill>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5" name="Picture 8"/>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09600" y="457065"/>
            <a:ext cx="10972800" cy="55735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ubtitle 2"/>
          <p:cNvSpPr>
            <a:spLocks noGrp="1"/>
          </p:cNvSpPr>
          <p:nvPr>
            <p:ph type="subTitle" idx="1"/>
          </p:nvPr>
        </p:nvSpPr>
        <p:spPr>
          <a:xfrm>
            <a:off x="1141821" y="2186130"/>
            <a:ext cx="7924800" cy="448586"/>
          </a:xfrm>
          <a:noFill/>
          <a:ln>
            <a:noFill/>
          </a:ln>
        </p:spPr>
        <p:txBody>
          <a:bodyPr anchor="ctr">
            <a:noAutofit/>
          </a:bodyPr>
          <a:lstStyle>
            <a:lvl1pPr marL="0" indent="0">
              <a:buNone/>
              <a:defRPr lang="en-US" sz="2760" b="1" i="0" dirty="0">
                <a:solidFill>
                  <a:srgbClr val="FFD91B"/>
                </a:solidFill>
                <a:latin typeface="HelvNeue for IBM"/>
                <a:cs typeface="HelvNeue for IBM"/>
              </a:defRPr>
            </a:lvl1pPr>
          </a:lstStyle>
          <a:p>
            <a:pPr lvl="0"/>
            <a:r>
              <a:rPr lang="en-US" dirty="0"/>
              <a:t>Click to edit Master subtitle style</a:t>
            </a:r>
          </a:p>
        </p:txBody>
      </p:sp>
      <p:sp>
        <p:nvSpPr>
          <p:cNvPr id="9" name="Title 8"/>
          <p:cNvSpPr>
            <a:spLocks noGrp="1"/>
          </p:cNvSpPr>
          <p:nvPr>
            <p:ph type="title"/>
          </p:nvPr>
        </p:nvSpPr>
        <p:spPr>
          <a:xfrm>
            <a:off x="1130540" y="2738011"/>
            <a:ext cx="7924800" cy="1924554"/>
          </a:xfrm>
        </p:spPr>
        <p:txBody>
          <a:bodyPr/>
          <a:lstStyle>
            <a:lvl1pPr>
              <a:lnSpc>
                <a:spcPct val="100000"/>
              </a:lnSpc>
              <a:defRPr sz="6000">
                <a:solidFill>
                  <a:schemeClr val="bg1"/>
                </a:solidFill>
              </a:defRPr>
            </a:lvl1pPr>
          </a:lstStyle>
          <a:p>
            <a:r>
              <a:rPr lang="en-US" dirty="0"/>
              <a:t>Click to edit Master title style</a:t>
            </a:r>
          </a:p>
        </p:txBody>
      </p:sp>
      <p:sp>
        <p:nvSpPr>
          <p:cNvPr id="8" name="Slide Number Placeholder 5"/>
          <p:cNvSpPr>
            <a:spLocks noGrp="1"/>
          </p:cNvSpPr>
          <p:nvPr>
            <p:ph type="sldNum" sz="quarter" idx="11"/>
          </p:nvPr>
        </p:nvSpPr>
        <p:spPr>
          <a:xfrm>
            <a:off x="10945284" y="6168183"/>
            <a:ext cx="607483" cy="363955"/>
          </a:xfrm>
        </p:spPr>
        <p:txBody>
          <a:bodyPr/>
          <a:lstStyle>
            <a:lvl1pPr defTabSz="548640">
              <a:defRPr smtClean="0">
                <a:ea typeface="MS PGothic" charset="0"/>
                <a:cs typeface="MS PGothic" charset="0"/>
              </a:defRPr>
            </a:lvl1pPr>
          </a:lstStyle>
          <a:p>
            <a:pPr>
              <a:defRPr/>
            </a:pPr>
            <a:fld id="{CA153072-123E-9141-B4DD-9B60C2170F32}" type="slidenum">
              <a:rPr lang="en-US">
                <a:solidFill>
                  <a:prstClr val="black"/>
                </a:solidFill>
              </a:rPr>
              <a:pPr>
                <a:defRPr/>
              </a:pPr>
              <a:t>‹#›</a:t>
            </a:fld>
            <a:endParaRPr lang="en-US">
              <a:solidFill>
                <a:prstClr val="black"/>
              </a:solidFill>
            </a:endParaRPr>
          </a:p>
        </p:txBody>
      </p:sp>
      <p:sp>
        <p:nvSpPr>
          <p:cNvPr id="7" name="Rectangle 6"/>
          <p:cNvSpPr/>
          <p:nvPr userDrawn="1"/>
        </p:nvSpPr>
        <p:spPr>
          <a:xfrm>
            <a:off x="609611" y="6301611"/>
            <a:ext cx="10623551" cy="129970"/>
          </a:xfrm>
          <a:prstGeom prst="rect">
            <a:avLst/>
          </a:prstGeom>
          <a:gradFill flip="none" rotWithShape="1">
            <a:gsLst>
              <a:gs pos="0">
                <a:srgbClr val="4ABAB8"/>
              </a:gs>
              <a:gs pos="100000">
                <a:srgbClr val="3EACD4"/>
              </a:gs>
            </a:gsLst>
            <a:lin ang="0" scaled="1"/>
            <a:tileRect/>
          </a:gradFill>
          <a:ln>
            <a:noFill/>
          </a:ln>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8640"/>
            <a:endParaRPr lang="en-US" sz="2160">
              <a:solidFill>
                <a:prstClr val="white"/>
              </a:solidFill>
            </a:endParaRPr>
          </a:p>
        </p:txBody>
      </p:sp>
      <p:grpSp>
        <p:nvGrpSpPr>
          <p:cNvPr id="10" name="Group 9"/>
          <p:cNvGrpSpPr/>
          <p:nvPr userDrawn="1"/>
        </p:nvGrpSpPr>
        <p:grpSpPr>
          <a:xfrm>
            <a:off x="9245601" y="6245328"/>
            <a:ext cx="1605481" cy="242536"/>
            <a:chOff x="7650178" y="4675734"/>
            <a:chExt cx="1204111" cy="202113"/>
          </a:xfrm>
        </p:grpSpPr>
        <p:sp>
          <p:nvSpPr>
            <p:cNvPr id="11" name="Rectangle 10"/>
            <p:cNvSpPr/>
            <p:nvPr userDrawn="1"/>
          </p:nvSpPr>
          <p:spPr>
            <a:xfrm>
              <a:off x="7650178" y="4675734"/>
              <a:ext cx="1204111" cy="202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8640"/>
              <a:endParaRPr lang="en-US" sz="2160">
                <a:solidFill>
                  <a:prstClr val="white"/>
                </a:solidFill>
              </a:endParaRPr>
            </a:p>
          </p:txBody>
        </p:sp>
        <p:pic>
          <p:nvPicPr>
            <p:cNvPr id="12" name="Picture 11"/>
            <p:cNvPicPr>
              <a:picLocks noChangeAspect="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7721641" y="4718843"/>
              <a:ext cx="1061184" cy="1158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cxnSp>
        <p:nvCxnSpPr>
          <p:cNvPr id="5" name="Straight Connector 4"/>
          <p:cNvCxnSpPr/>
          <p:nvPr userDrawn="1"/>
        </p:nvCxnSpPr>
        <p:spPr>
          <a:xfrm>
            <a:off x="2571751" y="647502"/>
            <a:ext cx="0" cy="5700540"/>
          </a:xfrm>
          <a:prstGeom prst="line">
            <a:avLst/>
          </a:prstGeom>
          <a:ln w="3175" cmpd="sng">
            <a:solidFill>
              <a:srgbClr val="B8B8B7"/>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769101" y="614483"/>
            <a:ext cx="9134848" cy="887303"/>
          </a:xfrm>
        </p:spPr>
        <p:txBody>
          <a:bodyPr>
            <a:normAutofit/>
          </a:bodyPr>
          <a:lstStyle>
            <a:lvl1pPr>
              <a:defRPr sz="1920" b="1" i="0" spc="-108" normalizeH="0" baseline="0">
                <a:solidFill>
                  <a:schemeClr val="tx1"/>
                </a:solidFill>
                <a:latin typeface="Helvetica Neue"/>
                <a:cs typeface="Helvetica Neue"/>
              </a:defRPr>
            </a:lvl1pPr>
          </a:lstStyle>
          <a:p>
            <a:r>
              <a:rPr lang="en-US" dirty="0"/>
              <a:t>Click to edit Master title style</a:t>
            </a:r>
          </a:p>
        </p:txBody>
      </p:sp>
      <p:sp>
        <p:nvSpPr>
          <p:cNvPr id="4" name="Text Placeholder 3"/>
          <p:cNvSpPr>
            <a:spLocks noGrp="1"/>
          </p:cNvSpPr>
          <p:nvPr>
            <p:ph type="body" sz="quarter" idx="10"/>
          </p:nvPr>
        </p:nvSpPr>
        <p:spPr>
          <a:xfrm>
            <a:off x="281540" y="659603"/>
            <a:ext cx="2112433" cy="5566411"/>
          </a:xfrm>
        </p:spPr>
        <p:txBody>
          <a:bodyPr/>
          <a:lstStyle>
            <a:lvl1pPr marL="205740" indent="-205740">
              <a:buFont typeface="Arial"/>
              <a:buChar char="•"/>
              <a:defRPr sz="1440" b="1">
                <a:latin typeface="Helvetica Neue"/>
                <a:cs typeface="Helvetica Neue"/>
              </a:defRPr>
            </a:lvl1pPr>
            <a:lvl2pPr marL="205740" indent="-205740">
              <a:buFont typeface="Arial"/>
              <a:buChar char="•"/>
              <a:defRPr sz="1320" i="1"/>
            </a:lvl2pPr>
            <a:lvl3pPr marL="201930" indent="-201930">
              <a:buFont typeface="Lucida Grande"/>
              <a:buChar char="+"/>
              <a:defRPr sz="1320" i="1"/>
            </a:lvl3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1"/>
          </p:nvPr>
        </p:nvSpPr>
        <p:spPr>
          <a:xfrm>
            <a:off x="11106151" y="6161836"/>
            <a:ext cx="607483" cy="361838"/>
          </a:xfrm>
        </p:spPr>
        <p:txBody>
          <a:bodyPr/>
          <a:lstStyle>
            <a:lvl1pPr defTabSz="548640">
              <a:defRPr smtClean="0">
                <a:ea typeface="MS PGothic" charset="0"/>
                <a:cs typeface="MS PGothic" charset="0"/>
              </a:defRPr>
            </a:lvl1pPr>
          </a:lstStyle>
          <a:p>
            <a:pPr>
              <a:defRPr/>
            </a:pPr>
            <a:fld id="{FF388EBC-9AD7-A446-8E81-4B6DA44FD286}" type="slidenum">
              <a:rPr lang="en-US">
                <a:solidFill>
                  <a:prstClr val="black"/>
                </a:solidFill>
              </a:rPr>
              <a:pPr>
                <a:defRPr/>
              </a:pPr>
              <a:t>‹#›</a:t>
            </a:fld>
            <a:endParaRPr lang="en-US" dirty="0">
              <a:solidFill>
                <a:prstClr val="black"/>
              </a:solidFill>
            </a:endParaRP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8150" y="333779"/>
            <a:ext cx="11695823" cy="755003"/>
          </a:xfrm>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920"/>
            </a:lvl1pPr>
            <a:lvl2pPr>
              <a:defRPr sz="1680"/>
            </a:lvl2pPr>
            <a:lvl3pPr>
              <a:defRPr sz="1440"/>
            </a:lvl3pPr>
            <a:lvl4pPr>
              <a:defRPr sz="1320"/>
            </a:lvl4pPr>
            <a:lvl5pPr>
              <a:defRPr sz="132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1"/>
          </p:nvPr>
        </p:nvSpPr>
        <p:spPr>
          <a:xfrm>
            <a:off x="11106151" y="6161836"/>
            <a:ext cx="607483" cy="361838"/>
          </a:xfrm>
        </p:spPr>
        <p:txBody>
          <a:bodyPr/>
          <a:lstStyle>
            <a:lvl1pPr defTabSz="548640">
              <a:defRPr smtClean="0">
                <a:ea typeface="MS PGothic" charset="0"/>
                <a:cs typeface="MS PGothic" charset="0"/>
              </a:defRPr>
            </a:lvl1pPr>
          </a:lstStyle>
          <a:p>
            <a:pPr>
              <a:defRPr/>
            </a:pPr>
            <a:fld id="{FF388EBC-9AD7-A446-8E81-4B6DA44FD286}" type="slidenum">
              <a:rPr lang="en-US">
                <a:solidFill>
                  <a:prstClr val="black"/>
                </a:solidFill>
              </a:rPr>
              <a:pPr>
                <a:defRPr/>
              </a:pPr>
              <a:t>‹#›</a:t>
            </a:fld>
            <a:endParaRPr lang="en-US" dirty="0">
              <a:solidFill>
                <a:prstClr val="black"/>
              </a:solidFill>
            </a:endParaRPr>
          </a:p>
        </p:txBody>
      </p:sp>
    </p:spTree>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8370" name="Picture 7" descr="IoT_Graphic_Crops_Final_043015.pdf"/>
          <p:cNvPicPr>
            <a:picLocks noChangeAspect="1"/>
          </p:cNvPicPr>
          <p:nvPr userDrawn="1"/>
        </p:nvPicPr>
        <p:blipFill>
          <a:blip r:embed="rId19" cstate="screen">
            <a:extLst>
              <a:ext uri="{28A0092B-C50C-407E-A947-70E740481C1C}">
                <a14:useLocalDpi xmlns:a14="http://schemas.microsoft.com/office/drawing/2010/main"/>
              </a:ext>
            </a:extLst>
          </a:blip>
          <a:srcRect/>
          <a:stretch>
            <a:fillRect/>
          </a:stretch>
        </p:blipFill>
        <p:spPr bwMode="auto">
          <a:xfrm>
            <a:off x="10297584" y="3"/>
            <a:ext cx="1894416" cy="16018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Placeholder 1"/>
          <p:cNvSpPr>
            <a:spLocks noGrp="1"/>
          </p:cNvSpPr>
          <p:nvPr>
            <p:ph type="title"/>
          </p:nvPr>
        </p:nvSpPr>
        <p:spPr bwMode="auto">
          <a:xfrm>
            <a:off x="1016000" y="1354255"/>
            <a:ext cx="8229600" cy="729709"/>
          </a:xfrm>
          <a:prstGeom prst="rect">
            <a:avLst/>
          </a:prstGeom>
          <a:noFill/>
          <a:ln>
            <a:noFill/>
          </a:ln>
          <a:extLst/>
        </p:spPr>
        <p:txBody>
          <a:bodyPr vert="horz" wrap="square" lIns="64283" tIns="32142" rIns="64283" bIns="32142" numCol="1" anchor="t" anchorCtr="0" compatLnSpc="1">
            <a:prstTxWarp prst="textNoShape">
              <a:avLst/>
            </a:prstTxWarp>
            <a:spAutoFit/>
          </a:bodyPr>
          <a:lstStyle/>
          <a:p>
            <a:pPr lvl="0"/>
            <a:r>
              <a:rPr lang="en-US" dirty="0"/>
              <a:t>Click to edit Master title style</a:t>
            </a:r>
          </a:p>
        </p:txBody>
      </p:sp>
      <p:sp>
        <p:nvSpPr>
          <p:cNvPr id="58373" name="Text Placeholder 2"/>
          <p:cNvSpPr>
            <a:spLocks noGrp="1"/>
          </p:cNvSpPr>
          <p:nvPr>
            <p:ph type="body" idx="1"/>
          </p:nvPr>
        </p:nvSpPr>
        <p:spPr bwMode="auto">
          <a:xfrm>
            <a:off x="1016013" y="3021673"/>
            <a:ext cx="9952567" cy="3135932"/>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4283" tIns="32142" rIns="64283" bIns="321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0968579" y="6168183"/>
            <a:ext cx="607484" cy="363955"/>
          </a:xfrm>
          <a:prstGeom prst="rect">
            <a:avLst/>
          </a:prstGeom>
        </p:spPr>
        <p:txBody>
          <a:bodyPr vert="horz" wrap="square" lIns="64283" tIns="32142" rIns="64283" bIns="32142" numCol="1" anchor="ctr" anchorCtr="0" compatLnSpc="1">
            <a:prstTxWarp prst="textNoShape">
              <a:avLst/>
            </a:prstTxWarp>
          </a:bodyPr>
          <a:lstStyle>
            <a:lvl1pPr algn="r" defTabSz="1097280" eaLnBrk="1" hangingPunct="1">
              <a:defRPr sz="1200" smtClean="0">
                <a:solidFill>
                  <a:schemeClr val="tx1"/>
                </a:solidFill>
                <a:latin typeface="Lubalin for IBM Demi" charset="0"/>
                <a:ea typeface="ヒラギノ角ゴ ProN W3" charset="0"/>
                <a:cs typeface="ヒラギノ角ゴ ProN W3" charset="0"/>
                <a:sym typeface="Gill Sans" charset="0"/>
              </a:defRPr>
            </a:lvl1pPr>
          </a:lstStyle>
          <a:p>
            <a:pPr fontAlgn="base">
              <a:spcBef>
                <a:spcPct val="0"/>
              </a:spcBef>
              <a:spcAft>
                <a:spcPct val="0"/>
              </a:spcAft>
              <a:defRPr/>
            </a:pPr>
            <a:fld id="{F9C6F33B-F45D-4E47-9FCA-0A91BA6C10F1}" type="slidenum">
              <a:rPr lang="en-US">
                <a:solidFill>
                  <a:prstClr val="black"/>
                </a:solidFill>
              </a:rPr>
              <a:pPr fontAlgn="base">
                <a:spcBef>
                  <a:spcPct val="0"/>
                </a:spcBef>
                <a:spcAft>
                  <a:spcPct val="0"/>
                </a:spcAft>
                <a:defRPr/>
              </a:pPr>
              <a:t>‹#›</a:t>
            </a:fld>
            <a:endParaRPr lang="en-US" dirty="0">
              <a:solidFill>
                <a:prstClr val="black"/>
              </a:solidFill>
            </a:endParaRPr>
          </a:p>
        </p:txBody>
      </p:sp>
      <p:sp>
        <p:nvSpPr>
          <p:cNvPr id="5" name="Rectangle 4"/>
          <p:cNvSpPr/>
          <p:nvPr userDrawn="1"/>
        </p:nvSpPr>
        <p:spPr>
          <a:xfrm>
            <a:off x="609611" y="6301611"/>
            <a:ext cx="10623551" cy="129970"/>
          </a:xfrm>
          <a:prstGeom prst="rect">
            <a:avLst/>
          </a:prstGeom>
          <a:gradFill flip="none" rotWithShape="1">
            <a:gsLst>
              <a:gs pos="0">
                <a:srgbClr val="4ABAB8"/>
              </a:gs>
              <a:gs pos="100000">
                <a:srgbClr val="3EACD4"/>
              </a:gs>
            </a:gsLst>
            <a:lin ang="0" scaled="1"/>
            <a:tileRect/>
          </a:gradFill>
          <a:ln>
            <a:noFill/>
          </a:ln>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8640"/>
            <a:endParaRPr lang="en-US" sz="2160">
              <a:solidFill>
                <a:prstClr val="white"/>
              </a:solidFill>
            </a:endParaRPr>
          </a:p>
        </p:txBody>
      </p:sp>
      <p:grpSp>
        <p:nvGrpSpPr>
          <p:cNvPr id="9" name="Group 8"/>
          <p:cNvGrpSpPr/>
          <p:nvPr userDrawn="1"/>
        </p:nvGrpSpPr>
        <p:grpSpPr>
          <a:xfrm>
            <a:off x="9245601" y="6245328"/>
            <a:ext cx="1605481" cy="242536"/>
            <a:chOff x="7650178" y="4675734"/>
            <a:chExt cx="1204111" cy="202113"/>
          </a:xfrm>
        </p:grpSpPr>
        <p:sp>
          <p:nvSpPr>
            <p:cNvPr id="8" name="Rectangle 7"/>
            <p:cNvSpPr/>
            <p:nvPr userDrawn="1"/>
          </p:nvSpPr>
          <p:spPr>
            <a:xfrm>
              <a:off x="7650178" y="4675734"/>
              <a:ext cx="1204111" cy="202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8640"/>
              <a:endParaRPr lang="en-US" sz="2160">
                <a:solidFill>
                  <a:prstClr val="white"/>
                </a:solidFill>
              </a:endParaRPr>
            </a:p>
          </p:txBody>
        </p:sp>
        <p:pic>
          <p:nvPicPr>
            <p:cNvPr id="7" name="Picture 6"/>
            <p:cNvPicPr>
              <a:picLocks noChangeAspect="1"/>
            </p:cNvPicPr>
            <p:nvPr userDrawn="1"/>
          </p:nvPicPr>
          <p:blipFill>
            <a:blip r:embed="rId20" cstate="hqprint">
              <a:extLst>
                <a:ext uri="{28A0092B-C50C-407E-A947-70E740481C1C}">
                  <a14:useLocalDpi xmlns:a14="http://schemas.microsoft.com/office/drawing/2010/main"/>
                </a:ext>
              </a:extLst>
            </a:blip>
            <a:srcRect/>
            <a:stretch>
              <a:fillRect/>
            </a:stretch>
          </p:blipFill>
          <p:spPr bwMode="auto">
            <a:xfrm>
              <a:off x="7721641" y="4718843"/>
              <a:ext cx="1061184" cy="1158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1453412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82906" rtl="0" eaLnBrk="0" fontAlgn="base" hangingPunct="0">
        <a:lnSpc>
          <a:spcPct val="90000"/>
        </a:lnSpc>
        <a:spcBef>
          <a:spcPct val="0"/>
        </a:spcBef>
        <a:spcAft>
          <a:spcPct val="0"/>
        </a:spcAft>
        <a:defRPr sz="4800" kern="1200" spc="-60">
          <a:solidFill>
            <a:srgbClr val="339C96"/>
          </a:solidFill>
          <a:latin typeface="HelvNeue for IBM Light"/>
          <a:ea typeface="MS PGothic" pitchFamily="34" charset="-128"/>
          <a:cs typeface="HelvNeue for IBM Light"/>
        </a:defRPr>
      </a:lvl1pPr>
      <a:lvl2pPr algn="l" defTabSz="382906" rtl="0" eaLnBrk="0" fontAlgn="base" hangingPunct="0">
        <a:lnSpc>
          <a:spcPct val="90000"/>
        </a:lnSpc>
        <a:spcBef>
          <a:spcPct val="0"/>
        </a:spcBef>
        <a:spcAft>
          <a:spcPct val="0"/>
        </a:spcAft>
        <a:defRPr sz="4800">
          <a:solidFill>
            <a:srgbClr val="4FD9E7"/>
          </a:solidFill>
          <a:latin typeface="HelvNeue for IBM Light" charset="0"/>
          <a:ea typeface="MS PGothic" pitchFamily="34" charset="-128"/>
          <a:cs typeface="HelvNeue for IBM Light" charset="0"/>
        </a:defRPr>
      </a:lvl2pPr>
      <a:lvl3pPr algn="l" defTabSz="382906" rtl="0" eaLnBrk="0" fontAlgn="base" hangingPunct="0">
        <a:lnSpc>
          <a:spcPct val="90000"/>
        </a:lnSpc>
        <a:spcBef>
          <a:spcPct val="0"/>
        </a:spcBef>
        <a:spcAft>
          <a:spcPct val="0"/>
        </a:spcAft>
        <a:defRPr sz="4800">
          <a:solidFill>
            <a:srgbClr val="4FD9E7"/>
          </a:solidFill>
          <a:latin typeface="HelvNeue for IBM Light" charset="0"/>
          <a:ea typeface="MS PGothic" pitchFamily="34" charset="-128"/>
          <a:cs typeface="HelvNeue for IBM Light" charset="0"/>
        </a:defRPr>
      </a:lvl3pPr>
      <a:lvl4pPr algn="l" defTabSz="382906" rtl="0" eaLnBrk="0" fontAlgn="base" hangingPunct="0">
        <a:lnSpc>
          <a:spcPct val="90000"/>
        </a:lnSpc>
        <a:spcBef>
          <a:spcPct val="0"/>
        </a:spcBef>
        <a:spcAft>
          <a:spcPct val="0"/>
        </a:spcAft>
        <a:defRPr sz="4800">
          <a:solidFill>
            <a:srgbClr val="4FD9E7"/>
          </a:solidFill>
          <a:latin typeface="HelvNeue for IBM Light" charset="0"/>
          <a:ea typeface="MS PGothic" pitchFamily="34" charset="-128"/>
          <a:cs typeface="HelvNeue for IBM Light" charset="0"/>
        </a:defRPr>
      </a:lvl4pPr>
      <a:lvl5pPr algn="l" defTabSz="382906" rtl="0" eaLnBrk="0" fontAlgn="base" hangingPunct="0">
        <a:lnSpc>
          <a:spcPct val="90000"/>
        </a:lnSpc>
        <a:spcBef>
          <a:spcPct val="0"/>
        </a:spcBef>
        <a:spcAft>
          <a:spcPct val="0"/>
        </a:spcAft>
        <a:defRPr sz="4800">
          <a:solidFill>
            <a:srgbClr val="4FD9E7"/>
          </a:solidFill>
          <a:latin typeface="HelvNeue for IBM Light" charset="0"/>
          <a:ea typeface="MS PGothic" pitchFamily="34" charset="-128"/>
          <a:cs typeface="HelvNeue for IBM Light" charset="0"/>
        </a:defRPr>
      </a:lvl5pPr>
      <a:lvl6pPr marL="385703" algn="ctr" defTabSz="385703" rtl="0" fontAlgn="base">
        <a:lnSpc>
          <a:spcPct val="90000"/>
        </a:lnSpc>
        <a:spcBef>
          <a:spcPct val="0"/>
        </a:spcBef>
        <a:spcAft>
          <a:spcPct val="0"/>
        </a:spcAft>
        <a:defRPr sz="4680">
          <a:solidFill>
            <a:srgbClr val="4FFAFF"/>
          </a:solidFill>
          <a:latin typeface="Lubalin for IBM Extra Light" charset="0"/>
          <a:ea typeface="ＭＳ Ｐゴシック" charset="0"/>
        </a:defRPr>
      </a:lvl6pPr>
      <a:lvl7pPr marL="771408" algn="ctr" defTabSz="385703" rtl="0" fontAlgn="base">
        <a:lnSpc>
          <a:spcPct val="90000"/>
        </a:lnSpc>
        <a:spcBef>
          <a:spcPct val="0"/>
        </a:spcBef>
        <a:spcAft>
          <a:spcPct val="0"/>
        </a:spcAft>
        <a:defRPr sz="4680">
          <a:solidFill>
            <a:srgbClr val="4FFAFF"/>
          </a:solidFill>
          <a:latin typeface="Lubalin for IBM Extra Light" charset="0"/>
          <a:ea typeface="ＭＳ Ｐゴシック" charset="0"/>
        </a:defRPr>
      </a:lvl7pPr>
      <a:lvl8pPr marL="1157111" algn="ctr" defTabSz="385703" rtl="0" fontAlgn="base">
        <a:lnSpc>
          <a:spcPct val="90000"/>
        </a:lnSpc>
        <a:spcBef>
          <a:spcPct val="0"/>
        </a:spcBef>
        <a:spcAft>
          <a:spcPct val="0"/>
        </a:spcAft>
        <a:defRPr sz="4680">
          <a:solidFill>
            <a:srgbClr val="4FFAFF"/>
          </a:solidFill>
          <a:latin typeface="Lubalin for IBM Extra Light" charset="0"/>
          <a:ea typeface="ＭＳ Ｐゴシック" charset="0"/>
        </a:defRPr>
      </a:lvl8pPr>
      <a:lvl9pPr marL="1542815" algn="ctr" defTabSz="385703" rtl="0" fontAlgn="base">
        <a:lnSpc>
          <a:spcPct val="90000"/>
        </a:lnSpc>
        <a:spcBef>
          <a:spcPct val="0"/>
        </a:spcBef>
        <a:spcAft>
          <a:spcPct val="0"/>
        </a:spcAft>
        <a:defRPr sz="4680">
          <a:solidFill>
            <a:srgbClr val="4FFAFF"/>
          </a:solidFill>
          <a:latin typeface="Lubalin for IBM Extra Light" charset="0"/>
          <a:ea typeface="ＭＳ Ｐゴシック" charset="0"/>
        </a:defRPr>
      </a:lvl9pPr>
    </p:titleStyle>
    <p:bodyStyle>
      <a:lvl1pPr marL="411480" indent="-411480" algn="l" defTabSz="382906" rtl="0" eaLnBrk="0" fontAlgn="base" hangingPunct="0">
        <a:lnSpc>
          <a:spcPct val="150000"/>
        </a:lnSpc>
        <a:spcBef>
          <a:spcPts val="646"/>
        </a:spcBef>
        <a:spcAft>
          <a:spcPct val="0"/>
        </a:spcAft>
        <a:buFont typeface="Arial" charset="0"/>
        <a:defRPr sz="1440" kern="1200">
          <a:solidFill>
            <a:srgbClr val="6D6F71"/>
          </a:solidFill>
          <a:latin typeface="HelvNeue for IBM Light"/>
          <a:ea typeface="MS PGothic" pitchFamily="34" charset="-128"/>
          <a:cs typeface="HelvNeue for IBM Light"/>
        </a:defRPr>
      </a:lvl1pPr>
      <a:lvl2pPr marL="342900" indent="-342900" algn="l" defTabSz="382906" rtl="0" eaLnBrk="0" fontAlgn="base" hangingPunct="0">
        <a:lnSpc>
          <a:spcPct val="150000"/>
        </a:lnSpc>
        <a:spcBef>
          <a:spcPts val="1290"/>
        </a:spcBef>
        <a:spcAft>
          <a:spcPct val="0"/>
        </a:spcAft>
        <a:buClr>
          <a:srgbClr val="4FFAFF"/>
        </a:buClr>
        <a:buFont typeface="Arial" charset="0"/>
        <a:buChar char="•"/>
        <a:defRPr sz="1440" kern="1200">
          <a:solidFill>
            <a:srgbClr val="6D6F71"/>
          </a:solidFill>
          <a:latin typeface="HelvNeue for IBM Light"/>
          <a:ea typeface="MS PGothic" pitchFamily="34" charset="-128"/>
          <a:cs typeface="HelvNeue for IBM Light"/>
        </a:defRPr>
      </a:lvl2pPr>
      <a:lvl3pPr marL="1371600" indent="-274320" algn="l" defTabSz="382906" rtl="0" eaLnBrk="0" fontAlgn="base" hangingPunct="0">
        <a:lnSpc>
          <a:spcPct val="150000"/>
        </a:lnSpc>
        <a:spcBef>
          <a:spcPts val="1080"/>
        </a:spcBef>
        <a:spcAft>
          <a:spcPct val="0"/>
        </a:spcAft>
        <a:buClr>
          <a:srgbClr val="4FFAFF"/>
        </a:buClr>
        <a:defRPr lang="en-US" sz="1440" kern="1200" dirty="0">
          <a:solidFill>
            <a:srgbClr val="6D6F71"/>
          </a:solidFill>
          <a:latin typeface="HelvNeue for IBM Light"/>
          <a:ea typeface="MS PGothic" pitchFamily="34" charset="-128"/>
          <a:cs typeface="HelvNeue for IBM Light"/>
        </a:defRPr>
      </a:lvl3pPr>
      <a:lvl4pPr marL="89536" indent="-89536" algn="l" defTabSz="382906" rtl="0" eaLnBrk="0" fontAlgn="base" hangingPunct="0">
        <a:lnSpc>
          <a:spcPct val="150000"/>
        </a:lnSpc>
        <a:spcBef>
          <a:spcPct val="20000"/>
        </a:spcBef>
        <a:spcAft>
          <a:spcPct val="0"/>
        </a:spcAft>
        <a:buClr>
          <a:srgbClr val="39B2E7"/>
        </a:buClr>
        <a:buSzPct val="125000"/>
        <a:buFont typeface="Arial" charset="0"/>
        <a:buChar char="•"/>
        <a:defRPr sz="1440" kern="1200">
          <a:solidFill>
            <a:srgbClr val="6D6F71"/>
          </a:solidFill>
          <a:latin typeface="HelvNeue for IBM Light"/>
          <a:ea typeface="HelvNeue for IBM" charset="0"/>
          <a:cs typeface="HelvNeue for IBM Light"/>
        </a:defRPr>
      </a:lvl4pPr>
      <a:lvl5pPr marL="369570" indent="-173356" algn="l" defTabSz="382906" rtl="0" eaLnBrk="0" fontAlgn="base" hangingPunct="0">
        <a:lnSpc>
          <a:spcPct val="150000"/>
        </a:lnSpc>
        <a:spcBef>
          <a:spcPct val="20000"/>
        </a:spcBef>
        <a:spcAft>
          <a:spcPct val="0"/>
        </a:spcAft>
        <a:buClr>
          <a:srgbClr val="39B2E7"/>
        </a:buClr>
        <a:buFont typeface="Arial" charset="0"/>
        <a:buChar char="–"/>
        <a:defRPr sz="1440" kern="1200">
          <a:solidFill>
            <a:srgbClr val="6D6F71"/>
          </a:solidFill>
          <a:latin typeface="HelvNeue for IBM Light"/>
          <a:ea typeface="MS PGothic" pitchFamily="34" charset="-128"/>
          <a:cs typeface="HelvNeue for IBM Light"/>
        </a:defRPr>
      </a:lvl5pPr>
      <a:lvl6pPr marL="2121370" indent="-192852" algn="l" defTabSz="385703" rtl="0" eaLnBrk="1" latinLnBrk="0" hangingPunct="1">
        <a:spcBef>
          <a:spcPct val="20000"/>
        </a:spcBef>
        <a:buFont typeface="Arial"/>
        <a:buChar char="•"/>
        <a:defRPr sz="1680" kern="1200">
          <a:solidFill>
            <a:schemeClr val="tx1"/>
          </a:solidFill>
          <a:latin typeface="+mn-lt"/>
          <a:ea typeface="+mn-ea"/>
          <a:cs typeface="+mn-cs"/>
        </a:defRPr>
      </a:lvl6pPr>
      <a:lvl7pPr marL="2507075" indent="-192852" algn="l" defTabSz="385703" rtl="0" eaLnBrk="1" latinLnBrk="0" hangingPunct="1">
        <a:spcBef>
          <a:spcPct val="20000"/>
        </a:spcBef>
        <a:buFont typeface="Arial"/>
        <a:buChar char="•"/>
        <a:defRPr sz="1680" kern="1200">
          <a:solidFill>
            <a:schemeClr val="tx1"/>
          </a:solidFill>
          <a:latin typeface="+mn-lt"/>
          <a:ea typeface="+mn-ea"/>
          <a:cs typeface="+mn-cs"/>
        </a:defRPr>
      </a:lvl7pPr>
      <a:lvl8pPr marL="2892778" indent="-192852" algn="l" defTabSz="385703" rtl="0" eaLnBrk="1" latinLnBrk="0" hangingPunct="1">
        <a:spcBef>
          <a:spcPct val="20000"/>
        </a:spcBef>
        <a:buFont typeface="Arial"/>
        <a:buChar char="•"/>
        <a:defRPr sz="1680" kern="1200">
          <a:solidFill>
            <a:schemeClr val="tx1"/>
          </a:solidFill>
          <a:latin typeface="+mn-lt"/>
          <a:ea typeface="+mn-ea"/>
          <a:cs typeface="+mn-cs"/>
        </a:defRPr>
      </a:lvl8pPr>
      <a:lvl9pPr marL="3278482" indent="-192852" algn="l" defTabSz="385703" rtl="0" eaLnBrk="1" latinLnBrk="0" hangingPunct="1">
        <a:spcBef>
          <a:spcPct val="20000"/>
        </a:spcBef>
        <a:buFont typeface="Arial"/>
        <a:buChar char="•"/>
        <a:defRPr sz="1680" kern="1200">
          <a:solidFill>
            <a:schemeClr val="tx1"/>
          </a:solidFill>
          <a:latin typeface="+mn-lt"/>
          <a:ea typeface="+mn-ea"/>
          <a:cs typeface="+mn-cs"/>
        </a:defRPr>
      </a:lvl9pPr>
    </p:bodyStyle>
    <p:otherStyle>
      <a:defPPr>
        <a:defRPr lang="en-US"/>
      </a:defPPr>
      <a:lvl1pPr marL="0" algn="l" defTabSz="385703" rtl="0" eaLnBrk="1" latinLnBrk="0" hangingPunct="1">
        <a:defRPr sz="1560" kern="1200">
          <a:solidFill>
            <a:schemeClr val="tx1"/>
          </a:solidFill>
          <a:latin typeface="+mn-lt"/>
          <a:ea typeface="+mn-ea"/>
          <a:cs typeface="+mn-cs"/>
        </a:defRPr>
      </a:lvl1pPr>
      <a:lvl2pPr marL="385703" algn="l" defTabSz="385703" rtl="0" eaLnBrk="1" latinLnBrk="0" hangingPunct="1">
        <a:defRPr sz="1560" kern="1200">
          <a:solidFill>
            <a:schemeClr val="tx1"/>
          </a:solidFill>
          <a:latin typeface="+mn-lt"/>
          <a:ea typeface="+mn-ea"/>
          <a:cs typeface="+mn-cs"/>
        </a:defRPr>
      </a:lvl2pPr>
      <a:lvl3pPr marL="771408" algn="l" defTabSz="385703" rtl="0" eaLnBrk="1" latinLnBrk="0" hangingPunct="1">
        <a:defRPr sz="1560" kern="1200">
          <a:solidFill>
            <a:schemeClr val="tx1"/>
          </a:solidFill>
          <a:latin typeface="+mn-lt"/>
          <a:ea typeface="+mn-ea"/>
          <a:cs typeface="+mn-cs"/>
        </a:defRPr>
      </a:lvl3pPr>
      <a:lvl4pPr marL="1157111" algn="l" defTabSz="385703" rtl="0" eaLnBrk="1" latinLnBrk="0" hangingPunct="1">
        <a:defRPr sz="1560" kern="1200">
          <a:solidFill>
            <a:schemeClr val="tx1"/>
          </a:solidFill>
          <a:latin typeface="+mn-lt"/>
          <a:ea typeface="+mn-ea"/>
          <a:cs typeface="+mn-cs"/>
        </a:defRPr>
      </a:lvl4pPr>
      <a:lvl5pPr marL="1542815" algn="l" defTabSz="385703" rtl="0" eaLnBrk="1" latinLnBrk="0" hangingPunct="1">
        <a:defRPr sz="1560" kern="1200">
          <a:solidFill>
            <a:schemeClr val="tx1"/>
          </a:solidFill>
          <a:latin typeface="+mn-lt"/>
          <a:ea typeface="+mn-ea"/>
          <a:cs typeface="+mn-cs"/>
        </a:defRPr>
      </a:lvl5pPr>
      <a:lvl6pPr marL="1928519" algn="l" defTabSz="385703" rtl="0" eaLnBrk="1" latinLnBrk="0" hangingPunct="1">
        <a:defRPr sz="1560" kern="1200">
          <a:solidFill>
            <a:schemeClr val="tx1"/>
          </a:solidFill>
          <a:latin typeface="+mn-lt"/>
          <a:ea typeface="+mn-ea"/>
          <a:cs typeface="+mn-cs"/>
        </a:defRPr>
      </a:lvl6pPr>
      <a:lvl7pPr marL="2314223" algn="l" defTabSz="385703" rtl="0" eaLnBrk="1" latinLnBrk="0" hangingPunct="1">
        <a:defRPr sz="1560" kern="1200">
          <a:solidFill>
            <a:schemeClr val="tx1"/>
          </a:solidFill>
          <a:latin typeface="+mn-lt"/>
          <a:ea typeface="+mn-ea"/>
          <a:cs typeface="+mn-cs"/>
        </a:defRPr>
      </a:lvl7pPr>
      <a:lvl8pPr marL="2699926" algn="l" defTabSz="385703" rtl="0" eaLnBrk="1" latinLnBrk="0" hangingPunct="1">
        <a:defRPr sz="1560" kern="1200">
          <a:solidFill>
            <a:schemeClr val="tx1"/>
          </a:solidFill>
          <a:latin typeface="+mn-lt"/>
          <a:ea typeface="+mn-ea"/>
          <a:cs typeface="+mn-cs"/>
        </a:defRPr>
      </a:lvl8pPr>
      <a:lvl9pPr marL="3085630" algn="l" defTabSz="385703" rtl="0" eaLnBrk="1" latinLnBrk="0" hangingPunct="1">
        <a:defRPr sz="1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5.png"/><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1.png"/><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3.png"/><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466" y="2716201"/>
            <a:ext cx="8577335" cy="3056500"/>
          </a:xfrm>
        </p:spPr>
        <p:txBody>
          <a:bodyPr/>
          <a:lstStyle/>
          <a:p>
            <a:r>
              <a:rPr lang="en-US" sz="5280" dirty="0" smtClean="0"/>
              <a:t>Syncing LDAP and RTC</a:t>
            </a:r>
            <a:r>
              <a:rPr lang="en-US" sz="3360" dirty="0">
                <a:solidFill>
                  <a:schemeClr val="tx1">
                    <a:lumMod val="50000"/>
                    <a:lumOff val="50000"/>
                  </a:schemeClr>
                </a:solidFill>
              </a:rPr>
              <a:t/>
            </a:r>
            <a:br>
              <a:rPr lang="en-US" sz="3360" dirty="0">
                <a:solidFill>
                  <a:schemeClr val="tx1">
                    <a:lumMod val="50000"/>
                    <a:lumOff val="50000"/>
                  </a:schemeClr>
                </a:solidFill>
              </a:rPr>
            </a:br>
            <a:r>
              <a:rPr lang="en-US" sz="3360" dirty="0" smtClean="0">
                <a:solidFill>
                  <a:schemeClr val="tx1">
                    <a:lumMod val="50000"/>
                    <a:lumOff val="50000"/>
                  </a:schemeClr>
                </a:solidFill>
              </a:rPr>
              <a:t>LDAP2RTCSync Utility</a:t>
            </a:r>
            <a:r>
              <a:rPr lang="en-US" sz="3360" dirty="0">
                <a:solidFill>
                  <a:schemeClr val="tx1">
                    <a:lumMod val="50000"/>
                    <a:lumOff val="50000"/>
                  </a:schemeClr>
                </a:solidFill>
              </a:rPr>
              <a:t/>
            </a:r>
            <a:br>
              <a:rPr lang="en-US" sz="3360" dirty="0">
                <a:solidFill>
                  <a:schemeClr val="tx1">
                    <a:lumMod val="50000"/>
                    <a:lumOff val="50000"/>
                  </a:schemeClr>
                </a:solidFill>
              </a:rPr>
            </a:br>
            <a:r>
              <a:rPr lang="en-US" sz="2880" dirty="0" smtClean="0">
                <a:solidFill>
                  <a:schemeClr val="tx1">
                    <a:lumMod val="50000"/>
                    <a:lumOff val="50000"/>
                  </a:schemeClr>
                </a:solidFill>
              </a:rPr>
              <a:t>March 2017</a:t>
            </a:r>
            <a:r>
              <a:rPr lang="en-US" sz="3360" dirty="0">
                <a:solidFill>
                  <a:schemeClr val="tx1">
                    <a:lumMod val="50000"/>
                    <a:lumOff val="50000"/>
                  </a:schemeClr>
                </a:solidFill>
              </a:rPr>
              <a:t/>
            </a:r>
            <a:br>
              <a:rPr lang="en-US" sz="3360" dirty="0">
                <a:solidFill>
                  <a:schemeClr val="tx1">
                    <a:lumMod val="50000"/>
                    <a:lumOff val="50000"/>
                  </a:schemeClr>
                </a:solidFill>
              </a:rPr>
            </a:br>
            <a:r>
              <a:rPr lang="en-US" sz="3360" dirty="0">
                <a:solidFill>
                  <a:schemeClr val="tx1">
                    <a:lumMod val="50000"/>
                    <a:lumOff val="50000"/>
                  </a:schemeClr>
                </a:solidFill>
              </a:rPr>
              <a:t/>
            </a:r>
            <a:br>
              <a:rPr lang="en-US" sz="3360" dirty="0">
                <a:solidFill>
                  <a:schemeClr val="tx1">
                    <a:lumMod val="50000"/>
                    <a:lumOff val="50000"/>
                  </a:schemeClr>
                </a:solidFill>
              </a:rPr>
            </a:br>
            <a:r>
              <a:rPr lang="en-US" sz="2880" b="1" dirty="0">
                <a:solidFill>
                  <a:schemeClr val="bg1">
                    <a:lumMod val="50000"/>
                  </a:schemeClr>
                </a:solidFill>
              </a:rPr>
              <a:t/>
            </a:r>
            <a:br>
              <a:rPr lang="en-US" sz="2880" b="1" dirty="0">
                <a:solidFill>
                  <a:schemeClr val="bg1">
                    <a:lumMod val="50000"/>
                  </a:schemeClr>
                </a:solidFill>
              </a:rPr>
            </a:br>
            <a:endParaRPr lang="en-US" sz="1680" b="1" dirty="0">
              <a:solidFill>
                <a:schemeClr val="bg1">
                  <a:lumMod val="50000"/>
                </a:schemeClr>
              </a:solidFill>
            </a:endParaRPr>
          </a:p>
        </p:txBody>
      </p:sp>
      <p:sp>
        <p:nvSpPr>
          <p:cNvPr id="3" name="TextBox 2"/>
          <p:cNvSpPr txBox="1"/>
          <p:nvPr/>
        </p:nvSpPr>
        <p:spPr>
          <a:xfrm>
            <a:off x="5227680" y="6414802"/>
            <a:ext cx="2531520" cy="424732"/>
          </a:xfrm>
          <a:prstGeom prst="rect">
            <a:avLst/>
          </a:prstGeom>
          <a:noFill/>
        </p:spPr>
        <p:txBody>
          <a:bodyPr wrap="square" rtlCol="0">
            <a:spAutoFit/>
          </a:bodyPr>
          <a:lstStyle/>
          <a:p>
            <a:pPr defTabSz="548640"/>
            <a:r>
              <a:rPr lang="en-GB" sz="2160" b="1" dirty="0">
                <a:solidFill>
                  <a:prstClr val="black"/>
                </a:solidFill>
              </a:rPr>
              <a:t>IBM Confidential</a:t>
            </a:r>
          </a:p>
        </p:txBody>
      </p:sp>
    </p:spTree>
    <p:extLst>
      <p:ext uri="{BB962C8B-B14F-4D97-AF65-F5344CB8AC3E}">
        <p14:creationId xmlns:p14="http://schemas.microsoft.com/office/powerpoint/2010/main" val="202866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Roles</a:t>
            </a:r>
            <a:endParaRPr lang="en-US" dirty="0"/>
          </a:p>
        </p:txBody>
      </p:sp>
      <p:pic>
        <p:nvPicPr>
          <p:cNvPr id="6" name="Picture 5"/>
          <p:cNvPicPr>
            <a:picLocks noChangeAspect="1"/>
          </p:cNvPicPr>
          <p:nvPr/>
        </p:nvPicPr>
        <p:blipFill>
          <a:blip r:embed="rId2"/>
          <a:stretch>
            <a:fillRect/>
          </a:stretch>
        </p:blipFill>
        <p:spPr>
          <a:xfrm>
            <a:off x="5411515" y="3563007"/>
            <a:ext cx="5358085" cy="2143234"/>
          </a:xfrm>
          <a:prstGeom prst="rect">
            <a:avLst/>
          </a:prstGeom>
        </p:spPr>
      </p:pic>
      <p:pic>
        <p:nvPicPr>
          <p:cNvPr id="7" name="Picture 6"/>
          <p:cNvPicPr>
            <a:picLocks noChangeAspect="1"/>
          </p:cNvPicPr>
          <p:nvPr/>
        </p:nvPicPr>
        <p:blipFill>
          <a:blip r:embed="rId3"/>
          <a:stretch>
            <a:fillRect/>
          </a:stretch>
        </p:blipFill>
        <p:spPr>
          <a:xfrm>
            <a:off x="386255" y="885058"/>
            <a:ext cx="4419600" cy="5003800"/>
          </a:xfrm>
          <a:prstGeom prst="rect">
            <a:avLst/>
          </a:prstGeom>
        </p:spPr>
      </p:pic>
    </p:spTree>
    <p:extLst>
      <p:ext uri="{BB962C8B-B14F-4D97-AF65-F5344CB8AC3E}">
        <p14:creationId xmlns:p14="http://schemas.microsoft.com/office/powerpoint/2010/main" val="1826297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 Questions</a:t>
            </a:r>
            <a:endParaRPr lang="en-US" dirty="0"/>
          </a:p>
        </p:txBody>
      </p:sp>
      <p:sp>
        <p:nvSpPr>
          <p:cNvPr id="5" name="Content Placeholder 4"/>
          <p:cNvSpPr>
            <a:spLocks noGrp="1"/>
          </p:cNvSpPr>
          <p:nvPr>
            <p:ph idx="1"/>
          </p:nvPr>
        </p:nvSpPr>
        <p:spPr>
          <a:xfrm>
            <a:off x="208150" y="1266445"/>
            <a:ext cx="9952567" cy="4903127"/>
          </a:xfrm>
        </p:spPr>
        <p:txBody>
          <a:bodyPr/>
          <a:lstStyle/>
          <a:p>
            <a:pPr marL="457200" indent="-457200">
              <a:buFont typeface="+mj-lt"/>
              <a:buAutoNum type="arabicPeriod"/>
            </a:pPr>
            <a:r>
              <a:rPr lang="en-US" dirty="0"/>
              <a:t>Can LDAP and RTC names match</a:t>
            </a:r>
            <a:r>
              <a:rPr lang="en-US" dirty="0" smtClean="0"/>
              <a:t>? As long as the LDAP directory server supports the permissions and names</a:t>
            </a:r>
            <a:endParaRPr lang="en-US" dirty="0"/>
          </a:p>
          <a:p>
            <a:pPr marL="457200" indent="-457200">
              <a:buFont typeface="+mj-lt"/>
              <a:buAutoNum type="arabicPeriod"/>
            </a:pPr>
            <a:r>
              <a:rPr lang="en-US" dirty="0"/>
              <a:t>Does z/OS LDAP server with RACF support this design</a:t>
            </a:r>
            <a:r>
              <a:rPr lang="en-US" dirty="0" smtClean="0"/>
              <a:t>? Needs exploration, but even if it does, it may not be allowed at </a:t>
            </a:r>
            <a:r>
              <a:rPr lang="en-US" dirty="0" smtClean="0"/>
              <a:t>Rabobank </a:t>
            </a:r>
            <a:r>
              <a:rPr lang="mr-IN" dirty="0" smtClean="0"/>
              <a:t>–</a:t>
            </a:r>
            <a:r>
              <a:rPr lang="en-US" dirty="0" smtClean="0"/>
              <a:t> see following charts</a:t>
            </a:r>
            <a:endParaRPr lang="en-US" dirty="0" smtClean="0"/>
          </a:p>
          <a:p>
            <a:pPr marL="457200" indent="-457200">
              <a:buFont typeface="+mj-lt"/>
              <a:buAutoNum type="arabicPeriod"/>
            </a:pPr>
            <a:r>
              <a:rPr lang="en-US" dirty="0" smtClean="0"/>
              <a:t>What is the configuration of the Rabobank z/OS LDAP server? TDS with RACF backend only</a:t>
            </a:r>
          </a:p>
          <a:p>
            <a:pPr marL="457200" indent="-457200">
              <a:buFont typeface="+mj-lt"/>
              <a:buAutoNum type="arabicPeriod"/>
            </a:pPr>
            <a:r>
              <a:rPr lang="en-US" dirty="0" smtClean="0"/>
              <a:t>Do </a:t>
            </a:r>
            <a:r>
              <a:rPr lang="en-US" dirty="0"/>
              <a:t>all user sync operations need to be logged, or just errors and warnings?</a:t>
            </a:r>
          </a:p>
          <a:p>
            <a:pPr marL="457200" indent="-457200">
              <a:buFont typeface="+mj-lt"/>
              <a:buAutoNum type="arabicPeriod"/>
            </a:pPr>
            <a:r>
              <a:rPr lang="en-US" dirty="0"/>
              <a:t>Should a —simulate option be supported to log what will be done without making the changes in RTC</a:t>
            </a:r>
            <a:r>
              <a:rPr lang="en-US" dirty="0" smtClean="0"/>
              <a:t>? Yes, especially if a configuration mapping file is required to debug the file.</a:t>
            </a:r>
            <a:endParaRPr lang="en-US" dirty="0"/>
          </a:p>
          <a:p>
            <a:pPr marL="457200" indent="-457200">
              <a:buFont typeface="+mj-lt"/>
              <a:buAutoNum type="arabicPeriod"/>
            </a:pPr>
            <a:r>
              <a:rPr lang="en-US" dirty="0"/>
              <a:t>Would it be desirable and/or possible to develop an RTC schema for the configuration information</a:t>
            </a:r>
            <a:r>
              <a:rPr lang="en-US" dirty="0" smtClean="0"/>
              <a:t>? Probably not necessary.</a:t>
            </a:r>
            <a:endParaRPr lang="en-US" dirty="0"/>
          </a:p>
        </p:txBody>
      </p:sp>
    </p:spTree>
    <p:extLst>
      <p:ext uri="{BB962C8B-B14F-4D97-AF65-F5344CB8AC3E}">
        <p14:creationId xmlns:p14="http://schemas.microsoft.com/office/powerpoint/2010/main" val="505467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z/OS TDS configuration options</a:t>
            </a:r>
            <a:endParaRPr lang="en-US" dirty="0"/>
          </a:p>
        </p:txBody>
      </p:sp>
      <p:sp>
        <p:nvSpPr>
          <p:cNvPr id="5" name="Content Placeholder 4"/>
          <p:cNvSpPr>
            <a:spLocks noGrp="1"/>
          </p:cNvSpPr>
          <p:nvPr>
            <p:ph idx="1"/>
          </p:nvPr>
        </p:nvSpPr>
        <p:spPr>
          <a:xfrm>
            <a:off x="208150" y="1266445"/>
            <a:ext cx="9952567" cy="4903127"/>
          </a:xfrm>
        </p:spPr>
        <p:txBody>
          <a:bodyPr/>
          <a:lstStyle/>
          <a:p>
            <a:pPr marL="457200" indent="-457200">
              <a:buFont typeface="+mj-lt"/>
              <a:buAutoNum type="arabicPeriod"/>
            </a:pPr>
            <a:r>
              <a:rPr lang="en-US" dirty="0" smtClean="0"/>
              <a:t>TDS configured for RACF and LDBM </a:t>
            </a:r>
            <a:r>
              <a:rPr lang="en-US" dirty="0" err="1" smtClean="0"/>
              <a:t>backends</a:t>
            </a:r>
            <a:r>
              <a:rPr lang="en-US" dirty="0" smtClean="0"/>
              <a:t> with appropriate permissions separating access to the RACF users and groups, and RTC configuration information</a:t>
            </a:r>
          </a:p>
          <a:p>
            <a:pPr marL="457200" indent="-457200">
              <a:buFont typeface="+mj-lt"/>
              <a:buAutoNum type="arabicPeriod"/>
            </a:pPr>
            <a:r>
              <a:rPr lang="en-US" dirty="0" smtClean="0"/>
              <a:t>RACF defines uses and groups and a federated LDAP server with LDBM backend contains the RTC configuration referencing the RACF users and groups</a:t>
            </a:r>
          </a:p>
          <a:p>
            <a:pPr marL="457200" indent="-457200">
              <a:buFont typeface="+mj-lt"/>
              <a:buAutoNum type="arabicPeriod"/>
            </a:pPr>
            <a:r>
              <a:rPr lang="en-US" dirty="0" smtClean="0"/>
              <a:t>RACF defines users and groups, all RTC configuration is in a separate JSON file mapping RACF groups to RTC project and team areas, process roles and client access licenses.</a:t>
            </a:r>
            <a:endParaRPr lang="en-US" dirty="0"/>
          </a:p>
        </p:txBody>
      </p:sp>
    </p:spTree>
    <p:extLst>
      <p:ext uri="{BB962C8B-B14F-4D97-AF65-F5344CB8AC3E}">
        <p14:creationId xmlns:p14="http://schemas.microsoft.com/office/powerpoint/2010/main" val="1322664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8150" y="333779"/>
            <a:ext cx="11695823" cy="674309"/>
          </a:xfrm>
        </p:spPr>
        <p:txBody>
          <a:bodyPr/>
          <a:lstStyle/>
          <a:p>
            <a:r>
              <a:rPr lang="en-US" sz="4400" dirty="0" smtClean="0"/>
              <a:t>1. TDS </a:t>
            </a:r>
            <a:r>
              <a:rPr lang="en-US" sz="4400" dirty="0"/>
              <a:t>configured for RACF and LDBM </a:t>
            </a:r>
            <a:r>
              <a:rPr lang="en-US" sz="4400" dirty="0" err="1"/>
              <a:t>backends</a:t>
            </a:r>
            <a:endParaRPr lang="en-US" sz="4400" dirty="0"/>
          </a:p>
        </p:txBody>
      </p:sp>
      <p:sp>
        <p:nvSpPr>
          <p:cNvPr id="5" name="Content Placeholder 4"/>
          <p:cNvSpPr>
            <a:spLocks noGrp="1"/>
          </p:cNvSpPr>
          <p:nvPr>
            <p:ph idx="1"/>
          </p:nvPr>
        </p:nvSpPr>
        <p:spPr>
          <a:xfrm>
            <a:off x="208150" y="1266445"/>
            <a:ext cx="9952567" cy="4903127"/>
          </a:xfrm>
        </p:spPr>
        <p:txBody>
          <a:bodyPr/>
          <a:lstStyle/>
          <a:p>
            <a:pPr marL="457200" indent="-457200">
              <a:buFont typeface="+mj-lt"/>
              <a:buAutoNum type="arabicPeriod"/>
            </a:pPr>
            <a:r>
              <a:rPr lang="en-US" dirty="0" smtClean="0"/>
              <a:t>The preferred solution if technically and politically possible. Both need to be investigated</a:t>
            </a:r>
          </a:p>
          <a:p>
            <a:pPr marL="457200" indent="-457200">
              <a:buFont typeface="+mj-lt"/>
              <a:buAutoNum type="arabicPeriod"/>
            </a:pPr>
            <a:r>
              <a:rPr lang="en-US" dirty="0" smtClean="0"/>
              <a:t>All user configuration and management are in one place</a:t>
            </a:r>
          </a:p>
          <a:p>
            <a:pPr marL="457200" indent="-457200">
              <a:buFont typeface="+mj-lt"/>
              <a:buAutoNum type="arabicPeriod"/>
            </a:pPr>
            <a:r>
              <a:rPr lang="en-US" dirty="0" smtClean="0"/>
              <a:t>One user interface is used for RACF users and RTC configuration of those users</a:t>
            </a:r>
            <a:endParaRPr lang="en-US" dirty="0"/>
          </a:p>
          <a:p>
            <a:pPr marL="457200" indent="-457200">
              <a:buFont typeface="+mj-lt"/>
              <a:buAutoNum type="arabicPeriod"/>
            </a:pPr>
            <a:r>
              <a:rPr lang="en-US" dirty="0" smtClean="0"/>
              <a:t>Members of RTC </a:t>
            </a:r>
            <a:r>
              <a:rPr lang="en-US" dirty="0" err="1" smtClean="0"/>
              <a:t>organizationalUnits</a:t>
            </a:r>
            <a:r>
              <a:rPr lang="en-US" dirty="0" smtClean="0"/>
              <a:t> can reference RACF users: e.g., see example on chart </a:t>
            </a:r>
            <a:r>
              <a:rPr lang="en-US" dirty="0" smtClean="0"/>
              <a:t>7 with </a:t>
            </a:r>
            <a:r>
              <a:rPr lang="en-US" dirty="0" err="1" smtClean="0"/>
              <a:t>racfid</a:t>
            </a:r>
            <a:r>
              <a:rPr lang="en-US" dirty="0" smtClean="0"/>
              <a:t>=</a:t>
            </a:r>
            <a:r>
              <a:rPr lang="en-US" dirty="0" err="1" smtClean="0"/>
              <a:t>BGREEN,profiletype</a:t>
            </a:r>
            <a:r>
              <a:rPr lang="en-US" dirty="0" smtClean="0"/>
              <a:t>=USER,CN=RACF255,O=IBM,C=RTC</a:t>
            </a:r>
            <a:endParaRPr lang="en-US" dirty="0"/>
          </a:p>
          <a:p>
            <a:pPr marL="457200" indent="-457200">
              <a:buFont typeface="+mj-lt"/>
              <a:buAutoNum type="arabicPeriod"/>
            </a:pPr>
            <a:r>
              <a:rPr lang="en-US" dirty="0" smtClean="0"/>
              <a:t>No RTC configuration needed and no configuration files to edit that could introduce errors and security holes</a:t>
            </a:r>
          </a:p>
        </p:txBody>
      </p:sp>
    </p:spTree>
    <p:extLst>
      <p:ext uri="{BB962C8B-B14F-4D97-AF65-F5344CB8AC3E}">
        <p14:creationId xmlns:p14="http://schemas.microsoft.com/office/powerpoint/2010/main" val="1101221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8150" y="333779"/>
            <a:ext cx="11695823" cy="674309"/>
          </a:xfrm>
        </p:spPr>
        <p:txBody>
          <a:bodyPr/>
          <a:lstStyle/>
          <a:p>
            <a:r>
              <a:rPr lang="en-US" sz="4400" dirty="0" smtClean="0"/>
              <a:t>2. Federated </a:t>
            </a:r>
            <a:r>
              <a:rPr lang="en-US" sz="4400" dirty="0"/>
              <a:t>LDAP </a:t>
            </a:r>
            <a:r>
              <a:rPr lang="en-US" sz="4400" dirty="0" smtClean="0"/>
              <a:t>servers</a:t>
            </a:r>
            <a:endParaRPr lang="en-US" sz="4400" dirty="0"/>
          </a:p>
        </p:txBody>
      </p:sp>
      <p:sp>
        <p:nvSpPr>
          <p:cNvPr id="5" name="Content Placeholder 4"/>
          <p:cNvSpPr>
            <a:spLocks noGrp="1"/>
          </p:cNvSpPr>
          <p:nvPr>
            <p:ph idx="1"/>
          </p:nvPr>
        </p:nvSpPr>
        <p:spPr>
          <a:xfrm>
            <a:off x="208150" y="1266445"/>
            <a:ext cx="9952567" cy="4903127"/>
          </a:xfrm>
        </p:spPr>
        <p:txBody>
          <a:bodyPr/>
          <a:lstStyle/>
          <a:p>
            <a:pPr marL="457200" indent="-457200">
              <a:buFont typeface="+mj-lt"/>
              <a:buAutoNum type="arabicPeriod"/>
            </a:pPr>
            <a:r>
              <a:rPr lang="en-US" dirty="0" smtClean="0"/>
              <a:t>TDS/RACF used to manage corporate users and groups</a:t>
            </a:r>
          </a:p>
          <a:p>
            <a:pPr marL="457200" indent="-457200">
              <a:buFont typeface="+mj-lt"/>
              <a:buAutoNum type="arabicPeriod"/>
            </a:pPr>
            <a:r>
              <a:rPr lang="en-US" dirty="0" smtClean="0"/>
              <a:t>A separate LDAP server provides the RTC configuration</a:t>
            </a:r>
          </a:p>
          <a:p>
            <a:pPr marL="457200" indent="-457200">
              <a:buFont typeface="+mj-lt"/>
              <a:buAutoNum type="arabicPeriod"/>
            </a:pPr>
            <a:r>
              <a:rPr lang="en-US" dirty="0"/>
              <a:t>One user interface is used for RACF users and RTC configuration of those users</a:t>
            </a:r>
          </a:p>
          <a:p>
            <a:pPr marL="457200" indent="-457200">
              <a:buFont typeface="+mj-lt"/>
              <a:buAutoNum type="arabicPeriod"/>
            </a:pPr>
            <a:r>
              <a:rPr lang="en-US" dirty="0"/>
              <a:t>Members of RTC </a:t>
            </a:r>
            <a:r>
              <a:rPr lang="en-US" dirty="0" err="1"/>
              <a:t>organizationalUnits</a:t>
            </a:r>
            <a:r>
              <a:rPr lang="en-US" dirty="0"/>
              <a:t> can reference RACF </a:t>
            </a:r>
            <a:r>
              <a:rPr lang="en-US" dirty="0" smtClean="0"/>
              <a:t>users through federation</a:t>
            </a:r>
          </a:p>
          <a:p>
            <a:pPr marL="457200" indent="-457200">
              <a:buFont typeface="+mj-lt"/>
              <a:buAutoNum type="arabicPeriod"/>
            </a:pPr>
            <a:r>
              <a:rPr lang="en-US" dirty="0" smtClean="0"/>
              <a:t>No </a:t>
            </a:r>
            <a:r>
              <a:rPr lang="en-US" dirty="0"/>
              <a:t>RTC configuration </a:t>
            </a:r>
            <a:r>
              <a:rPr lang="en-US" dirty="0" smtClean="0"/>
              <a:t>needed </a:t>
            </a:r>
            <a:r>
              <a:rPr lang="en-US" dirty="0"/>
              <a:t>and no configuration files to edit that could introduce errors and security </a:t>
            </a:r>
            <a:r>
              <a:rPr lang="en-US" dirty="0" smtClean="0"/>
              <a:t>holes</a:t>
            </a:r>
          </a:p>
          <a:p>
            <a:pPr marL="457200" indent="-457200">
              <a:buFont typeface="+mj-lt"/>
              <a:buAutoNum type="arabicPeriod"/>
            </a:pPr>
            <a:r>
              <a:rPr lang="en-US" dirty="0" smtClean="0"/>
              <a:t>LDAP authentication can be used for both servers controlling access to user information</a:t>
            </a:r>
          </a:p>
          <a:p>
            <a:pPr marL="457200" indent="-457200">
              <a:buFont typeface="+mj-lt"/>
              <a:buAutoNum type="arabicPeriod"/>
            </a:pPr>
            <a:r>
              <a:rPr lang="en-US" dirty="0"/>
              <a:t>A</a:t>
            </a:r>
            <a:r>
              <a:rPr lang="en-US" dirty="0" smtClean="0"/>
              <a:t>n additional LDAP server is required to be installed, configured and maintained.</a:t>
            </a:r>
            <a:endParaRPr lang="en-US" dirty="0"/>
          </a:p>
          <a:p>
            <a:pPr marL="457200" indent="-457200">
              <a:buFont typeface="+mj-lt"/>
              <a:buAutoNum type="arabicPeriod"/>
            </a:pPr>
            <a:endParaRPr lang="en-US" dirty="0" smtClean="0"/>
          </a:p>
        </p:txBody>
      </p:sp>
    </p:spTree>
    <p:extLst>
      <p:ext uri="{BB962C8B-B14F-4D97-AF65-F5344CB8AC3E}">
        <p14:creationId xmlns:p14="http://schemas.microsoft.com/office/powerpoint/2010/main" val="231712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8150" y="333779"/>
            <a:ext cx="11695823" cy="674309"/>
          </a:xfrm>
        </p:spPr>
        <p:txBody>
          <a:bodyPr/>
          <a:lstStyle/>
          <a:p>
            <a:r>
              <a:rPr lang="en-US" sz="4400" dirty="0" smtClean="0"/>
              <a:t>3. RTC configuration </a:t>
            </a:r>
            <a:r>
              <a:rPr lang="en-US" sz="4400" dirty="0"/>
              <a:t>in a separate JSON</a:t>
            </a:r>
            <a:endParaRPr lang="en-US" sz="4400" dirty="0"/>
          </a:p>
        </p:txBody>
      </p:sp>
      <p:sp>
        <p:nvSpPr>
          <p:cNvPr id="5" name="Content Placeholder 4"/>
          <p:cNvSpPr>
            <a:spLocks noGrp="1"/>
          </p:cNvSpPr>
          <p:nvPr>
            <p:ph idx="1"/>
          </p:nvPr>
        </p:nvSpPr>
        <p:spPr>
          <a:xfrm>
            <a:off x="208150" y="1266445"/>
            <a:ext cx="9952567" cy="4903127"/>
          </a:xfrm>
        </p:spPr>
        <p:txBody>
          <a:bodyPr>
            <a:normAutofit fontScale="92500"/>
          </a:bodyPr>
          <a:lstStyle/>
          <a:p>
            <a:pPr marL="457200" indent="-457200">
              <a:buFont typeface="+mj-lt"/>
              <a:buAutoNum type="arabicPeriod"/>
            </a:pPr>
            <a:r>
              <a:rPr lang="en-US" dirty="0" smtClean="0"/>
              <a:t>TDS/RACF used to manage corporate users and groups</a:t>
            </a:r>
          </a:p>
          <a:p>
            <a:pPr marL="457200" indent="-457200">
              <a:buFont typeface="+mj-lt"/>
              <a:buAutoNum type="arabicPeriod"/>
            </a:pPr>
            <a:r>
              <a:rPr lang="en-US" dirty="0" smtClean="0"/>
              <a:t>RTC configuration is in a separate JSON or XML file</a:t>
            </a:r>
          </a:p>
          <a:p>
            <a:pPr marL="457200" indent="-457200">
              <a:buFont typeface="+mj-lt"/>
              <a:buAutoNum type="arabicPeriod"/>
            </a:pPr>
            <a:r>
              <a:rPr lang="en-US" dirty="0" smtClean="0"/>
              <a:t>No additional LDAP server is needed and no changes to TDS/RACF are needed</a:t>
            </a:r>
          </a:p>
          <a:p>
            <a:pPr marL="457200" indent="-457200">
              <a:buFont typeface="+mj-lt"/>
              <a:buAutoNum type="arabicPeriod"/>
            </a:pPr>
            <a:r>
              <a:rPr lang="en-US" dirty="0" smtClean="0"/>
              <a:t>Minimal initial investment costs, but possibly highest incremental usage cost</a:t>
            </a:r>
          </a:p>
          <a:p>
            <a:pPr marL="457200" indent="-457200">
              <a:buFont typeface="+mj-lt"/>
              <a:buAutoNum type="arabicPeriod"/>
            </a:pPr>
            <a:r>
              <a:rPr lang="en-US" dirty="0" smtClean="0"/>
              <a:t>RTC configuration file is edited with a text editor leading to potential errors and security issues</a:t>
            </a:r>
            <a:endParaRPr lang="en-US" dirty="0"/>
          </a:p>
          <a:p>
            <a:pPr marL="457200" indent="-457200">
              <a:buFont typeface="+mj-lt"/>
              <a:buAutoNum type="arabicPeriod"/>
            </a:pPr>
            <a:r>
              <a:rPr lang="en-US" dirty="0" smtClean="0"/>
              <a:t>Requires a mapping between LDAP groups and RTC project and team areas, process roles and client access licenses that may be difficult to scale and maintain</a:t>
            </a:r>
          </a:p>
          <a:p>
            <a:pPr marL="457200" indent="-457200">
              <a:buFont typeface="+mj-lt"/>
              <a:buAutoNum type="arabicPeriod"/>
            </a:pPr>
            <a:r>
              <a:rPr lang="en-US" dirty="0" smtClean="0"/>
              <a:t>Configuration file may be difficult to maintain without some simplifying assumptions (see next chart)</a:t>
            </a:r>
          </a:p>
          <a:p>
            <a:pPr marL="457200" indent="-457200">
              <a:buFont typeface="+mj-lt"/>
              <a:buAutoNum type="arabicPeriod"/>
            </a:pPr>
            <a:r>
              <a:rPr lang="en-US" dirty="0" smtClean="0"/>
              <a:t>Not a general solution that would be applicable to other clients resulting in lower value proposition</a:t>
            </a:r>
          </a:p>
          <a:p>
            <a:pPr marL="457200" indent="-457200">
              <a:buFont typeface="+mj-lt"/>
              <a:buAutoNum type="arabicPeriod"/>
            </a:pPr>
            <a:endParaRPr lang="en-US" dirty="0"/>
          </a:p>
          <a:p>
            <a:pPr marL="457200" indent="-457200">
              <a:buFont typeface="+mj-lt"/>
              <a:buAutoNum type="arabicPeriod"/>
            </a:pPr>
            <a:endParaRPr lang="en-US" dirty="0" smtClean="0"/>
          </a:p>
        </p:txBody>
      </p:sp>
    </p:spTree>
    <p:extLst>
      <p:ext uri="{BB962C8B-B14F-4D97-AF65-F5344CB8AC3E}">
        <p14:creationId xmlns:p14="http://schemas.microsoft.com/office/powerpoint/2010/main" val="705843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8150" y="333779"/>
            <a:ext cx="11695823" cy="674309"/>
          </a:xfrm>
        </p:spPr>
        <p:txBody>
          <a:bodyPr/>
          <a:lstStyle/>
          <a:p>
            <a:r>
              <a:rPr lang="en-US" sz="4400" dirty="0" smtClean="0"/>
              <a:t>Assumptions for scalability</a:t>
            </a:r>
            <a:endParaRPr lang="en-US" sz="4400" dirty="0"/>
          </a:p>
        </p:txBody>
      </p:sp>
      <p:sp>
        <p:nvSpPr>
          <p:cNvPr id="5" name="Content Placeholder 4"/>
          <p:cNvSpPr>
            <a:spLocks noGrp="1"/>
          </p:cNvSpPr>
          <p:nvPr>
            <p:ph idx="1"/>
          </p:nvPr>
        </p:nvSpPr>
        <p:spPr>
          <a:xfrm>
            <a:off x="208150" y="1266445"/>
            <a:ext cx="9952567" cy="4903127"/>
          </a:xfrm>
        </p:spPr>
        <p:txBody>
          <a:bodyPr>
            <a:normAutofit lnSpcReduction="10000"/>
          </a:bodyPr>
          <a:lstStyle/>
          <a:p>
            <a:r>
              <a:rPr lang="en-US" dirty="0"/>
              <a:t>If there’s only one server:</a:t>
            </a:r>
          </a:p>
          <a:p>
            <a:pPr marL="502920" indent="-274320">
              <a:lnSpc>
                <a:spcPct val="110000"/>
              </a:lnSpc>
              <a:spcBef>
                <a:spcPts val="0"/>
              </a:spcBef>
              <a:buFont typeface="Arial" charset="0"/>
              <a:buChar char="•"/>
            </a:pPr>
            <a:r>
              <a:rPr lang="en-US" dirty="0"/>
              <a:t>A small number of RACF groups could be used for </a:t>
            </a:r>
            <a:r>
              <a:rPr lang="en-US" dirty="0" err="1"/>
              <a:t>JazzAdmins</a:t>
            </a:r>
            <a:r>
              <a:rPr lang="en-US" dirty="0"/>
              <a:t>, </a:t>
            </a:r>
            <a:r>
              <a:rPr lang="en-US" dirty="0" err="1"/>
              <a:t>JazzUsers</a:t>
            </a:r>
            <a:r>
              <a:rPr lang="en-US" dirty="0"/>
              <a:t>, etc.</a:t>
            </a:r>
          </a:p>
          <a:p>
            <a:pPr marL="502920" indent="-274320">
              <a:lnSpc>
                <a:spcPct val="110000"/>
              </a:lnSpc>
              <a:spcBef>
                <a:spcPts val="0"/>
              </a:spcBef>
              <a:buFont typeface="Arial" charset="0"/>
              <a:buChar char="•"/>
            </a:pPr>
            <a:r>
              <a:rPr lang="en-US" dirty="0"/>
              <a:t>A group for each client access license type would be sufficient.</a:t>
            </a:r>
          </a:p>
          <a:p>
            <a:pPr marL="0" indent="0">
              <a:lnSpc>
                <a:spcPct val="110000"/>
              </a:lnSpc>
              <a:spcBef>
                <a:spcPts val="0"/>
              </a:spcBef>
            </a:pPr>
            <a:r>
              <a:rPr lang="en-US" dirty="0"/>
              <a:t>That could be as few as 5 and as many as around 12 RACF groups depending on the number of client access licenses that are </a:t>
            </a:r>
            <a:r>
              <a:rPr lang="en-US" dirty="0" smtClean="0"/>
              <a:t>installed on the server.</a:t>
            </a:r>
            <a:endParaRPr lang="en-US" dirty="0"/>
          </a:p>
          <a:p>
            <a:pPr marL="0" indent="0">
              <a:lnSpc>
                <a:spcPct val="110000"/>
              </a:lnSpc>
              <a:spcBef>
                <a:spcPts val="0"/>
              </a:spcBef>
            </a:pPr>
            <a:endParaRPr lang="en-US" dirty="0" smtClean="0"/>
          </a:p>
          <a:p>
            <a:pPr marL="0" indent="0">
              <a:lnSpc>
                <a:spcPct val="110000"/>
              </a:lnSpc>
              <a:spcBef>
                <a:spcPts val="0"/>
              </a:spcBef>
            </a:pPr>
            <a:r>
              <a:rPr lang="en-US" dirty="0" smtClean="0"/>
              <a:t>If </a:t>
            </a:r>
            <a:r>
              <a:rPr lang="en-US" dirty="0"/>
              <a:t>all the project areas have the same administrators and members, or there’s a small set of </a:t>
            </a:r>
            <a:r>
              <a:rPr lang="en-US" dirty="0" smtClean="0"/>
              <a:t>RACF</a:t>
            </a:r>
          </a:p>
          <a:p>
            <a:pPr marL="0" indent="0">
              <a:lnSpc>
                <a:spcPct val="110000"/>
              </a:lnSpc>
              <a:spcBef>
                <a:spcPts val="0"/>
              </a:spcBef>
            </a:pPr>
            <a:r>
              <a:rPr lang="en-US" dirty="0" smtClean="0"/>
              <a:t>groups </a:t>
            </a:r>
            <a:r>
              <a:rPr lang="en-US" dirty="0"/>
              <a:t>that define typical members and the members always play the same roles:</a:t>
            </a:r>
          </a:p>
          <a:p>
            <a:pPr marL="502920" indent="-274320">
              <a:lnSpc>
                <a:spcPct val="110000"/>
              </a:lnSpc>
              <a:spcBef>
                <a:spcPts val="0"/>
              </a:spcBef>
              <a:buFont typeface="Arial" charset="0"/>
              <a:buChar char="•"/>
            </a:pPr>
            <a:r>
              <a:rPr lang="en-US" dirty="0"/>
              <a:t>RACF groups could be created to define the Administrators and Members</a:t>
            </a:r>
          </a:p>
          <a:p>
            <a:pPr marL="502920" indent="-274320">
              <a:lnSpc>
                <a:spcPct val="110000"/>
              </a:lnSpc>
              <a:spcBef>
                <a:spcPts val="0"/>
              </a:spcBef>
              <a:buFont typeface="Arial" charset="0"/>
              <a:buChar char="•"/>
            </a:pPr>
            <a:r>
              <a:rPr lang="en-US" dirty="0"/>
              <a:t>A </a:t>
            </a:r>
            <a:r>
              <a:rPr lang="en-US" dirty="0" smtClean="0"/>
              <a:t>RACF </a:t>
            </a:r>
            <a:r>
              <a:rPr lang="en-US" dirty="0"/>
              <a:t>group could be created for each process role, and the same group used for all project and team areas.</a:t>
            </a:r>
          </a:p>
          <a:p>
            <a:pPr marL="0" indent="0">
              <a:lnSpc>
                <a:spcPct val="110000"/>
              </a:lnSpc>
              <a:spcBef>
                <a:spcPts val="0"/>
              </a:spcBef>
            </a:pPr>
            <a:r>
              <a:rPr lang="en-US" dirty="0"/>
              <a:t>That could be around 6 RACF groups per project area depending on the number of process roles in the process description</a:t>
            </a:r>
            <a:r>
              <a:rPr lang="en-US" dirty="0" smtClean="0"/>
              <a:t>. This also assumes the same RACF groups could be used for project and team areas.</a:t>
            </a:r>
          </a:p>
          <a:p>
            <a:pPr marL="0" indent="0">
              <a:lnSpc>
                <a:spcPct val="110000"/>
              </a:lnSpc>
              <a:spcBef>
                <a:spcPts val="0"/>
              </a:spcBef>
            </a:pPr>
            <a:endParaRPr lang="en-US" dirty="0"/>
          </a:p>
          <a:p>
            <a:pPr marL="0" indent="0">
              <a:lnSpc>
                <a:spcPct val="110000"/>
              </a:lnSpc>
              <a:spcBef>
                <a:spcPts val="0"/>
              </a:spcBef>
            </a:pPr>
            <a:r>
              <a:rPr lang="en-US" dirty="0" smtClean="0"/>
              <a:t>These are somewhat unusual assumptions for enterprise </a:t>
            </a:r>
            <a:r>
              <a:rPr lang="en-US" smtClean="0"/>
              <a:t>RTC deployments.</a:t>
            </a:r>
            <a:endParaRPr lang="en-US" dirty="0"/>
          </a:p>
          <a:p>
            <a:pPr marL="0" indent="0"/>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p:txBody>
      </p:sp>
    </p:spTree>
    <p:extLst>
      <p:ext uri="{BB962C8B-B14F-4D97-AF65-F5344CB8AC3E}">
        <p14:creationId xmlns:p14="http://schemas.microsoft.com/office/powerpoint/2010/main" val="682817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240" y="516174"/>
            <a:ext cx="7406640" cy="596724"/>
          </a:xfrm>
        </p:spPr>
        <p:txBody>
          <a:bodyPr/>
          <a:lstStyle/>
          <a:p>
            <a:r>
              <a:rPr lang="en-GB" sz="3840" dirty="0">
                <a:solidFill>
                  <a:srgbClr val="339C96"/>
                </a:solidFill>
              </a:rPr>
              <a:t>Agenda</a:t>
            </a:r>
          </a:p>
        </p:txBody>
      </p:sp>
      <p:sp>
        <p:nvSpPr>
          <p:cNvPr id="3" name="Content Placeholder 2"/>
          <p:cNvSpPr>
            <a:spLocks noGrp="1"/>
          </p:cNvSpPr>
          <p:nvPr>
            <p:ph idx="1"/>
          </p:nvPr>
        </p:nvSpPr>
        <p:spPr>
          <a:xfrm>
            <a:off x="1584491" y="1745041"/>
            <a:ext cx="8957310" cy="3135932"/>
          </a:xfrm>
        </p:spPr>
        <p:txBody>
          <a:bodyPr/>
          <a:lstStyle/>
          <a:p>
            <a:pPr>
              <a:lnSpc>
                <a:spcPct val="100000"/>
              </a:lnSpc>
              <a:buFont typeface="Arial" panose="020B0604020202020204" pitchFamily="34" charset="0"/>
              <a:buChar char="•"/>
            </a:pPr>
            <a:r>
              <a:rPr lang="en-GB" sz="2160" dirty="0" smtClean="0"/>
              <a:t>LDAP2RTCSync Status Update</a:t>
            </a:r>
            <a:endParaRPr lang="en-GB" sz="2160" dirty="0"/>
          </a:p>
          <a:p>
            <a:pPr>
              <a:lnSpc>
                <a:spcPct val="100000"/>
              </a:lnSpc>
              <a:buFont typeface="Arial" panose="020B0604020202020204" pitchFamily="34" charset="0"/>
              <a:buChar char="•"/>
            </a:pPr>
            <a:r>
              <a:rPr lang="en-GB" sz="2160" dirty="0" smtClean="0"/>
              <a:t>LDAP to RTC User Synchronization Requirements</a:t>
            </a:r>
            <a:endParaRPr lang="en-GB" sz="2160" dirty="0"/>
          </a:p>
          <a:p>
            <a:pPr>
              <a:lnSpc>
                <a:spcPct val="100000"/>
              </a:lnSpc>
              <a:buFont typeface="Arial" panose="020B0604020202020204" pitchFamily="34" charset="0"/>
              <a:buChar char="•"/>
            </a:pPr>
            <a:r>
              <a:rPr lang="en-GB" sz="2160" dirty="0" smtClean="0"/>
              <a:t>Proposed Design</a:t>
            </a:r>
          </a:p>
          <a:p>
            <a:pPr>
              <a:lnSpc>
                <a:spcPct val="100000"/>
              </a:lnSpc>
              <a:buFont typeface="Arial" panose="020B0604020202020204" pitchFamily="34" charset="0"/>
              <a:buChar char="•"/>
            </a:pPr>
            <a:r>
              <a:rPr lang="en-GB" sz="2160" dirty="0" smtClean="0"/>
              <a:t>Questions</a:t>
            </a:r>
          </a:p>
          <a:p>
            <a:pPr>
              <a:lnSpc>
                <a:spcPct val="100000"/>
              </a:lnSpc>
              <a:buFont typeface="Arial" panose="020B0604020202020204" pitchFamily="34" charset="0"/>
              <a:buChar char="•"/>
            </a:pPr>
            <a:r>
              <a:rPr lang="en-GB" sz="2160" dirty="0" smtClean="0"/>
              <a:t>Next Steps</a:t>
            </a:r>
            <a:endParaRPr lang="en-GB" dirty="0"/>
          </a:p>
          <a:p>
            <a:pPr marL="889636" lvl="1" indent="-411480">
              <a:buFont typeface="Arial" panose="020B0604020202020204" pitchFamily="34" charset="0"/>
              <a:buChar char="•"/>
            </a:pPr>
            <a:endParaRPr lang="en-GB" dirty="0"/>
          </a:p>
        </p:txBody>
      </p:sp>
      <p:sp>
        <p:nvSpPr>
          <p:cNvPr id="5" name="TextBox 4"/>
          <p:cNvSpPr txBox="1"/>
          <p:nvPr/>
        </p:nvSpPr>
        <p:spPr>
          <a:xfrm>
            <a:off x="5074231" y="6433906"/>
            <a:ext cx="2278368" cy="295466"/>
          </a:xfrm>
          <a:prstGeom prst="rect">
            <a:avLst/>
          </a:prstGeom>
          <a:noFill/>
        </p:spPr>
        <p:txBody>
          <a:bodyPr wrap="square" rtlCol="0">
            <a:spAutoFit/>
          </a:bodyPr>
          <a:lstStyle/>
          <a:p>
            <a:pPr algn="ctr"/>
            <a:r>
              <a:rPr lang="en-GB" sz="1320" b="1" dirty="0"/>
              <a:t>IBM Confidential</a:t>
            </a:r>
          </a:p>
        </p:txBody>
      </p:sp>
    </p:spTree>
    <p:extLst>
      <p:ext uri="{BB962C8B-B14F-4D97-AF65-F5344CB8AC3E}">
        <p14:creationId xmlns:p14="http://schemas.microsoft.com/office/powerpoint/2010/main" val="308240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Status</a:t>
            </a:r>
            <a:endParaRPr lang="en-US" dirty="0"/>
          </a:p>
        </p:txBody>
      </p:sp>
      <p:sp>
        <p:nvSpPr>
          <p:cNvPr id="5" name="Content Placeholder 4"/>
          <p:cNvSpPr>
            <a:spLocks noGrp="1"/>
          </p:cNvSpPr>
          <p:nvPr>
            <p:ph idx="1"/>
          </p:nvPr>
        </p:nvSpPr>
        <p:spPr>
          <a:xfrm>
            <a:off x="208150" y="1245424"/>
            <a:ext cx="9952567" cy="4903127"/>
          </a:xfrm>
        </p:spPr>
        <p:txBody>
          <a:bodyPr/>
          <a:lstStyle/>
          <a:p>
            <a:pPr>
              <a:buFont typeface="Arial" charset="0"/>
              <a:buChar char="•"/>
            </a:pPr>
            <a:r>
              <a:rPr lang="en-US" dirty="0" smtClean="0"/>
              <a:t>Requirements reviewed</a:t>
            </a:r>
          </a:p>
          <a:p>
            <a:pPr>
              <a:buFont typeface="Arial" charset="0"/>
              <a:buChar char="•"/>
            </a:pPr>
            <a:r>
              <a:rPr lang="en-US" dirty="0" smtClean="0"/>
              <a:t>LDAP and JNDI exploration completed</a:t>
            </a:r>
          </a:p>
          <a:p>
            <a:pPr>
              <a:buFont typeface="Arial" charset="0"/>
              <a:buChar char="•"/>
            </a:pPr>
            <a:r>
              <a:rPr lang="en-US" dirty="0" smtClean="0"/>
              <a:t>RTC Plain Java API exploration completed</a:t>
            </a:r>
          </a:p>
          <a:p>
            <a:pPr>
              <a:buFont typeface="Arial" charset="0"/>
              <a:buChar char="•"/>
            </a:pPr>
            <a:r>
              <a:rPr lang="en-US" dirty="0" smtClean="0"/>
              <a:t>Design updated and documented</a:t>
            </a:r>
          </a:p>
          <a:p>
            <a:pPr>
              <a:buFont typeface="Arial" charset="0"/>
              <a:buChar char="•"/>
            </a:pPr>
            <a:r>
              <a:rPr lang="en-US" dirty="0" smtClean="0"/>
              <a:t>Application coding in progress</a:t>
            </a:r>
          </a:p>
          <a:p>
            <a:pPr>
              <a:buFont typeface="Arial" charset="0"/>
              <a:buChar char="•"/>
            </a:pPr>
            <a:r>
              <a:rPr lang="en-US" dirty="0" smtClean="0"/>
              <a:t>Some questions to address</a:t>
            </a:r>
            <a:endParaRPr lang="en-US" dirty="0"/>
          </a:p>
        </p:txBody>
      </p:sp>
    </p:spTree>
    <p:extLst>
      <p:ext uri="{BB962C8B-B14F-4D97-AF65-F5344CB8AC3E}">
        <p14:creationId xmlns:p14="http://schemas.microsoft.com/office/powerpoint/2010/main" val="121287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Requirements</a:t>
            </a:r>
            <a:endParaRPr lang="en-US" dirty="0"/>
          </a:p>
        </p:txBody>
      </p:sp>
      <p:sp>
        <p:nvSpPr>
          <p:cNvPr id="5" name="Content Placeholder 4"/>
          <p:cNvSpPr>
            <a:spLocks noGrp="1"/>
          </p:cNvSpPr>
          <p:nvPr>
            <p:ph idx="1"/>
          </p:nvPr>
        </p:nvSpPr>
        <p:spPr>
          <a:xfrm>
            <a:off x="208150" y="1266445"/>
            <a:ext cx="9952567" cy="4903127"/>
          </a:xfrm>
        </p:spPr>
        <p:txBody>
          <a:bodyPr/>
          <a:lstStyle/>
          <a:p>
            <a:pPr marL="457200" indent="-457200">
              <a:buFont typeface="+mj-lt"/>
              <a:buAutoNum type="arabicPeriod"/>
            </a:pPr>
            <a:r>
              <a:rPr lang="en-US" dirty="0"/>
              <a:t>LDAP used to specify RTC user configuration information</a:t>
            </a:r>
          </a:p>
          <a:p>
            <a:pPr marL="457200" indent="-457200">
              <a:buFont typeface="+mj-lt"/>
              <a:buAutoNum type="arabicPeriod"/>
            </a:pPr>
            <a:r>
              <a:rPr lang="en-US" dirty="0"/>
              <a:t>Command line app </a:t>
            </a:r>
            <a:r>
              <a:rPr lang="en-US" dirty="0" smtClean="0"/>
              <a:t>LDAP2RTCSync </a:t>
            </a:r>
            <a:r>
              <a:rPr lang="en-US" dirty="0"/>
              <a:t>used to update RTC user configuration from LDAP</a:t>
            </a:r>
          </a:p>
          <a:p>
            <a:pPr marL="457200" indent="-457200">
              <a:buFont typeface="+mj-lt"/>
              <a:buAutoNum type="arabicPeriod"/>
            </a:pPr>
            <a:r>
              <a:rPr lang="en-US" dirty="0"/>
              <a:t>Add/remove users to/from project or team areas</a:t>
            </a:r>
          </a:p>
          <a:p>
            <a:pPr marL="457200" indent="-457200">
              <a:buFont typeface="+mj-lt"/>
              <a:buAutoNum type="arabicPeriod"/>
            </a:pPr>
            <a:r>
              <a:rPr lang="en-US" dirty="0"/>
              <a:t>Add/remove process roles to/from user</a:t>
            </a:r>
          </a:p>
          <a:p>
            <a:pPr marL="457200" indent="-457200">
              <a:buFont typeface="+mj-lt"/>
              <a:buAutoNum type="arabicPeriod"/>
            </a:pPr>
            <a:r>
              <a:rPr lang="en-US" dirty="0"/>
              <a:t>Assign/</a:t>
            </a:r>
            <a:r>
              <a:rPr lang="en-US" dirty="0" err="1"/>
              <a:t>unassign</a:t>
            </a:r>
            <a:r>
              <a:rPr lang="en-US" dirty="0"/>
              <a:t> client access license to/from </a:t>
            </a:r>
            <a:r>
              <a:rPr lang="en-US" dirty="0" smtClean="0"/>
              <a:t>user</a:t>
            </a:r>
          </a:p>
          <a:p>
            <a:pPr marL="457200" indent="-457200">
              <a:buFont typeface="+mj-lt"/>
              <a:buAutoNum type="arabicPeriod"/>
            </a:pPr>
            <a:r>
              <a:rPr lang="en-US" dirty="0" smtClean="0"/>
              <a:t>Update user name and email </a:t>
            </a:r>
            <a:r>
              <a:rPr lang="en-US" dirty="0" smtClean="0"/>
              <a:t>address</a:t>
            </a:r>
          </a:p>
          <a:p>
            <a:pPr marL="457200" indent="-457200">
              <a:buFont typeface="+mj-lt"/>
              <a:buAutoNum type="arabicPeriod"/>
            </a:pPr>
            <a:r>
              <a:rPr lang="en-US" dirty="0" smtClean="0"/>
              <a:t>Use LDAP Groups to organize collections of users with similar needs and apply the group to project or team areas, add process roles or assign licenses to everyone in the group.</a:t>
            </a:r>
            <a:endParaRPr lang="en-US" dirty="0"/>
          </a:p>
        </p:txBody>
      </p:sp>
    </p:spTree>
    <p:extLst>
      <p:ext uri="{BB962C8B-B14F-4D97-AF65-F5344CB8AC3E}">
        <p14:creationId xmlns:p14="http://schemas.microsoft.com/office/powerpoint/2010/main" val="380734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a:t>
            </a:r>
            <a:endParaRPr lang="en-US" dirty="0"/>
          </a:p>
        </p:txBody>
      </p:sp>
      <p:sp>
        <p:nvSpPr>
          <p:cNvPr id="5" name="Content Placeholder 4"/>
          <p:cNvSpPr>
            <a:spLocks noGrp="1"/>
          </p:cNvSpPr>
          <p:nvPr>
            <p:ph idx="1"/>
          </p:nvPr>
        </p:nvSpPr>
        <p:spPr>
          <a:xfrm>
            <a:off x="208150" y="1266445"/>
            <a:ext cx="9952567" cy="4903127"/>
          </a:xfrm>
        </p:spPr>
        <p:txBody>
          <a:bodyPr/>
          <a:lstStyle/>
          <a:p>
            <a:pPr>
              <a:buFont typeface="Arial" charset="0"/>
              <a:buChar char="•"/>
            </a:pPr>
            <a:r>
              <a:rPr lang="en-US" dirty="0"/>
              <a:t>No RTC configuration required</a:t>
            </a:r>
          </a:p>
          <a:p>
            <a:pPr>
              <a:buFont typeface="Arial" charset="0"/>
              <a:buChar char="•"/>
            </a:pPr>
            <a:r>
              <a:rPr lang="en-US" dirty="0"/>
              <a:t>All configuration in LDAP, no additional configuration files to edit</a:t>
            </a:r>
          </a:p>
          <a:p>
            <a:pPr>
              <a:buFont typeface="Arial" charset="0"/>
              <a:buChar char="•"/>
            </a:pPr>
            <a:r>
              <a:rPr lang="en-US" dirty="0"/>
              <a:t>Uses existing LDAP admin </a:t>
            </a:r>
            <a:r>
              <a:rPr lang="en-US" dirty="0" smtClean="0"/>
              <a:t>tools for configuration data entry</a:t>
            </a:r>
            <a:endParaRPr lang="en-US" dirty="0"/>
          </a:p>
          <a:p>
            <a:pPr>
              <a:buFont typeface="Arial" charset="0"/>
              <a:buChar char="•"/>
            </a:pPr>
            <a:r>
              <a:rPr lang="en-US" dirty="0" smtClean="0"/>
              <a:t>RTC LDAP </a:t>
            </a:r>
            <a:r>
              <a:rPr lang="en-US" dirty="0"/>
              <a:t>schema </a:t>
            </a:r>
            <a:r>
              <a:rPr lang="en-US" dirty="0" smtClean="0"/>
              <a:t>optional</a:t>
            </a:r>
            <a:endParaRPr lang="en-US" dirty="0"/>
          </a:p>
          <a:p>
            <a:pPr>
              <a:buFont typeface="Arial" charset="0"/>
              <a:buChar char="•"/>
            </a:pPr>
            <a:r>
              <a:rPr lang="en-US" dirty="0"/>
              <a:t>Supports multiple RTC servers</a:t>
            </a:r>
          </a:p>
        </p:txBody>
      </p:sp>
    </p:spTree>
    <p:extLst>
      <p:ext uri="{BB962C8B-B14F-4D97-AF65-F5344CB8AC3E}">
        <p14:creationId xmlns:p14="http://schemas.microsoft.com/office/powerpoint/2010/main" val="2143576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RTC configuration </a:t>
            </a:r>
            <a:r>
              <a:rPr lang="en-US" dirty="0" err="1" smtClean="0"/>
              <a:t>organizationalUnit</a:t>
            </a:r>
            <a:endParaRPr lang="en-US" dirty="0"/>
          </a:p>
        </p:txBody>
      </p:sp>
      <p:pic>
        <p:nvPicPr>
          <p:cNvPr id="3" name="Picture 2"/>
          <p:cNvPicPr>
            <a:picLocks noChangeAspect="1"/>
          </p:cNvPicPr>
          <p:nvPr/>
        </p:nvPicPr>
        <p:blipFill>
          <a:blip r:embed="rId2"/>
          <a:stretch>
            <a:fillRect/>
          </a:stretch>
        </p:blipFill>
        <p:spPr>
          <a:xfrm>
            <a:off x="4224940" y="2417160"/>
            <a:ext cx="3111500" cy="2654300"/>
          </a:xfrm>
          <a:prstGeom prst="rect">
            <a:avLst/>
          </a:prstGeom>
        </p:spPr>
      </p:pic>
      <p:sp>
        <p:nvSpPr>
          <p:cNvPr id="4" name="TextBox 3"/>
          <p:cNvSpPr txBox="1"/>
          <p:nvPr/>
        </p:nvSpPr>
        <p:spPr>
          <a:xfrm>
            <a:off x="2942897" y="1341369"/>
            <a:ext cx="4557851" cy="369332"/>
          </a:xfrm>
          <a:prstGeom prst="rect">
            <a:avLst/>
          </a:prstGeom>
          <a:noFill/>
        </p:spPr>
        <p:txBody>
          <a:bodyPr wrap="none" rtlCol="0">
            <a:spAutoFit/>
          </a:bodyPr>
          <a:lstStyle/>
          <a:p>
            <a:r>
              <a:rPr lang="en-US" dirty="0" smtClean="0"/>
              <a:t>z/OS LDAP server to RACF and TMDB </a:t>
            </a:r>
            <a:r>
              <a:rPr lang="en-US" dirty="0" err="1" smtClean="0"/>
              <a:t>backends</a:t>
            </a:r>
            <a:endParaRPr lang="en-US" dirty="0"/>
          </a:p>
        </p:txBody>
      </p:sp>
    </p:spTree>
    <p:extLst>
      <p:ext uri="{BB962C8B-B14F-4D97-AF65-F5344CB8AC3E}">
        <p14:creationId xmlns:p14="http://schemas.microsoft.com/office/powerpoint/2010/main" val="471120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RTC Server, </a:t>
            </a:r>
            <a:r>
              <a:rPr lang="en-US" dirty="0" err="1" smtClean="0"/>
              <a:t>JazzAdmins</a:t>
            </a:r>
            <a:r>
              <a:rPr lang="en-US" dirty="0" smtClean="0"/>
              <a:t> and </a:t>
            </a:r>
            <a:r>
              <a:rPr lang="en-US" dirty="0" err="1" smtClean="0"/>
              <a:t>JazzUsers</a:t>
            </a:r>
            <a:endParaRPr lang="en-US" dirty="0"/>
          </a:p>
        </p:txBody>
      </p:sp>
      <p:pic>
        <p:nvPicPr>
          <p:cNvPr id="4" name="Picture 3"/>
          <p:cNvPicPr>
            <a:picLocks noChangeAspect="1"/>
          </p:cNvPicPr>
          <p:nvPr/>
        </p:nvPicPr>
        <p:blipFill>
          <a:blip r:embed="rId2"/>
          <a:stretch>
            <a:fillRect/>
          </a:stretch>
        </p:blipFill>
        <p:spPr>
          <a:xfrm>
            <a:off x="469462" y="1504652"/>
            <a:ext cx="4876800" cy="4025900"/>
          </a:xfrm>
          <a:prstGeom prst="rect">
            <a:avLst/>
          </a:prstGeom>
        </p:spPr>
      </p:pic>
      <p:pic>
        <p:nvPicPr>
          <p:cNvPr id="7" name="Picture 6"/>
          <p:cNvPicPr>
            <a:picLocks noChangeAspect="1"/>
          </p:cNvPicPr>
          <p:nvPr/>
        </p:nvPicPr>
        <p:blipFill>
          <a:blip r:embed="rId3"/>
          <a:stretch>
            <a:fillRect/>
          </a:stretch>
        </p:blipFill>
        <p:spPr>
          <a:xfrm>
            <a:off x="5849226" y="3671833"/>
            <a:ext cx="5727700" cy="2120900"/>
          </a:xfrm>
          <a:prstGeom prst="rect">
            <a:avLst/>
          </a:prstGeom>
        </p:spPr>
      </p:pic>
      <p:sp>
        <p:nvSpPr>
          <p:cNvPr id="8" name="TextBox 7"/>
          <p:cNvSpPr txBox="1"/>
          <p:nvPr/>
        </p:nvSpPr>
        <p:spPr>
          <a:xfrm>
            <a:off x="609600" y="839796"/>
            <a:ext cx="6091283" cy="369332"/>
          </a:xfrm>
          <a:prstGeom prst="rect">
            <a:avLst/>
          </a:prstGeom>
          <a:noFill/>
        </p:spPr>
        <p:txBody>
          <a:bodyPr wrap="none" rtlCol="0">
            <a:spAutoFit/>
          </a:bodyPr>
          <a:lstStyle/>
          <a:p>
            <a:r>
              <a:rPr lang="en-US" dirty="0" smtClean="0"/>
              <a:t>RTC server has administrators, users, licenses </a:t>
            </a:r>
            <a:r>
              <a:rPr lang="en-US" smtClean="0"/>
              <a:t>and project areas</a:t>
            </a:r>
            <a:endParaRPr lang="en-US"/>
          </a:p>
        </p:txBody>
      </p:sp>
      <p:pic>
        <p:nvPicPr>
          <p:cNvPr id="3" name="Picture 2"/>
          <p:cNvPicPr>
            <a:picLocks noChangeAspect="1"/>
          </p:cNvPicPr>
          <p:nvPr/>
        </p:nvPicPr>
        <p:blipFill>
          <a:blip r:embed="rId4"/>
          <a:stretch>
            <a:fillRect/>
          </a:stretch>
        </p:blipFill>
        <p:spPr>
          <a:xfrm>
            <a:off x="4299826" y="1792232"/>
            <a:ext cx="7277100" cy="1612900"/>
          </a:xfrm>
          <a:prstGeom prst="rect">
            <a:avLst/>
          </a:prstGeom>
        </p:spPr>
      </p:pic>
    </p:spTree>
    <p:extLst>
      <p:ext uri="{BB962C8B-B14F-4D97-AF65-F5344CB8AC3E}">
        <p14:creationId xmlns:p14="http://schemas.microsoft.com/office/powerpoint/2010/main" val="44062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020"/>
            <a:ext cx="9669518" cy="995679"/>
          </a:xfrm>
        </p:spPr>
        <p:txBody>
          <a:bodyPr/>
          <a:lstStyle/>
          <a:p>
            <a:r>
              <a:rPr lang="en-US" dirty="0" smtClean="0"/>
              <a:t>Installed Client </a:t>
            </a:r>
            <a:r>
              <a:rPr lang="en-US" smtClean="0"/>
              <a:t>Access Licenses and License Allocation</a:t>
            </a:r>
            <a:endParaRPr lang="en-US" dirty="0"/>
          </a:p>
        </p:txBody>
      </p:sp>
      <p:pic>
        <p:nvPicPr>
          <p:cNvPr id="4" name="Picture 3"/>
          <p:cNvPicPr>
            <a:picLocks noChangeAspect="1"/>
          </p:cNvPicPr>
          <p:nvPr/>
        </p:nvPicPr>
        <p:blipFill>
          <a:blip r:embed="rId2"/>
          <a:stretch>
            <a:fillRect/>
          </a:stretch>
        </p:blipFill>
        <p:spPr>
          <a:xfrm>
            <a:off x="279621" y="996699"/>
            <a:ext cx="4740655" cy="3783725"/>
          </a:xfrm>
          <a:prstGeom prst="rect">
            <a:avLst/>
          </a:prstGeom>
        </p:spPr>
      </p:pic>
      <p:pic>
        <p:nvPicPr>
          <p:cNvPr id="5" name="Picture 4"/>
          <p:cNvPicPr>
            <a:picLocks noChangeAspect="1"/>
          </p:cNvPicPr>
          <p:nvPr/>
        </p:nvPicPr>
        <p:blipFill>
          <a:blip r:embed="rId3"/>
          <a:stretch>
            <a:fillRect/>
          </a:stretch>
        </p:blipFill>
        <p:spPr>
          <a:xfrm>
            <a:off x="4783416" y="1797268"/>
            <a:ext cx="7362601" cy="1486777"/>
          </a:xfrm>
          <a:prstGeom prst="rect">
            <a:avLst/>
          </a:prstGeom>
        </p:spPr>
      </p:pic>
    </p:spTree>
    <p:extLst>
      <p:ext uri="{BB962C8B-B14F-4D97-AF65-F5344CB8AC3E}">
        <p14:creationId xmlns:p14="http://schemas.microsoft.com/office/powerpoint/2010/main" val="1410738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RTC Project and Team Areas</a:t>
            </a:r>
            <a:endParaRPr lang="en-US" dirty="0"/>
          </a:p>
        </p:txBody>
      </p:sp>
      <p:pic>
        <p:nvPicPr>
          <p:cNvPr id="5" name="Picture 4"/>
          <p:cNvPicPr>
            <a:picLocks noChangeAspect="1"/>
          </p:cNvPicPr>
          <p:nvPr/>
        </p:nvPicPr>
        <p:blipFill>
          <a:blip r:embed="rId2"/>
          <a:stretch>
            <a:fillRect/>
          </a:stretch>
        </p:blipFill>
        <p:spPr>
          <a:xfrm>
            <a:off x="5723321" y="3284044"/>
            <a:ext cx="5664200" cy="1803400"/>
          </a:xfrm>
          <a:prstGeom prst="rect">
            <a:avLst/>
          </a:prstGeom>
        </p:spPr>
      </p:pic>
      <p:pic>
        <p:nvPicPr>
          <p:cNvPr id="7" name="Picture 6"/>
          <p:cNvPicPr>
            <a:picLocks noChangeAspect="1"/>
          </p:cNvPicPr>
          <p:nvPr/>
        </p:nvPicPr>
        <p:blipFill>
          <a:blip r:embed="rId3"/>
          <a:stretch>
            <a:fillRect/>
          </a:stretch>
        </p:blipFill>
        <p:spPr>
          <a:xfrm>
            <a:off x="215900" y="1728952"/>
            <a:ext cx="4711700" cy="3505200"/>
          </a:xfrm>
          <a:prstGeom prst="rect">
            <a:avLst/>
          </a:prstGeom>
        </p:spPr>
      </p:pic>
    </p:spTree>
    <p:extLst>
      <p:ext uri="{BB962C8B-B14F-4D97-AF65-F5344CB8AC3E}">
        <p14:creationId xmlns:p14="http://schemas.microsoft.com/office/powerpoint/2010/main" val="585322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IoT Design">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3B1E5"/>
      </a:hlink>
      <a:folHlink>
        <a:srgbClr val="4FFA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1018</Words>
  <Application>Microsoft Macintosh PowerPoint</Application>
  <PresentationFormat>Widescreen</PresentationFormat>
  <Paragraphs>93</Paragraphs>
  <Slides>16</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vt:i4>
      </vt:variant>
    </vt:vector>
  </HeadingPairs>
  <TitlesOfParts>
    <vt:vector size="31" baseType="lpstr">
      <vt:lpstr>Calibri</vt:lpstr>
      <vt:lpstr>Gill Sans</vt:lpstr>
      <vt:lpstr>Helvetica Light</vt:lpstr>
      <vt:lpstr>Helvetica Neue</vt:lpstr>
      <vt:lpstr>HelvNeue for IBM</vt:lpstr>
      <vt:lpstr>HelvNeue for IBM Light</vt:lpstr>
      <vt:lpstr>HelvNeue for IBM Medium</vt:lpstr>
      <vt:lpstr>Lubalin for IBM Demi</vt:lpstr>
      <vt:lpstr>Lubalin for IBM Extra Light</vt:lpstr>
      <vt:lpstr>Lucida Grande</vt:lpstr>
      <vt:lpstr>MS PGothic</vt:lpstr>
      <vt:lpstr>ＭＳ Ｐゴシック</vt:lpstr>
      <vt:lpstr>ヒラギノ角ゴ ProN W3</vt:lpstr>
      <vt:lpstr>Arial</vt:lpstr>
      <vt:lpstr>IoT Design</vt:lpstr>
      <vt:lpstr>Syncing LDAP and RTC LDAP2RTCSync Utility March 2017   </vt:lpstr>
      <vt:lpstr>Agenda</vt:lpstr>
      <vt:lpstr>Current Status</vt:lpstr>
      <vt:lpstr>Requirements</vt:lpstr>
      <vt:lpstr>Design</vt:lpstr>
      <vt:lpstr>RTC configuration organizationalUnit</vt:lpstr>
      <vt:lpstr>RTC Server, JazzAdmins and JazzUsers</vt:lpstr>
      <vt:lpstr>Installed Client Access Licenses and License Allocation</vt:lpstr>
      <vt:lpstr>RTC Project and Team Areas</vt:lpstr>
      <vt:lpstr>Process Roles</vt:lpstr>
      <vt:lpstr>Open Questions</vt:lpstr>
      <vt:lpstr>z/OS TDS configuration options</vt:lpstr>
      <vt:lpstr>1. TDS configured for RACF and LDBM backends</vt:lpstr>
      <vt:lpstr>2. Federated LDAP servers</vt:lpstr>
      <vt:lpstr>3. RTC configuration in a separate JSON</vt:lpstr>
      <vt:lpstr>Assumptions for scalability</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Syncing LDAP and RTC LDAP2RTCSync Utility March 2017   </dc:title>
  <dc:creator>Jim Amsden</dc:creator>
  <cp:lastModifiedBy>Jim Amsden</cp:lastModifiedBy>
  <cp:revision>14</cp:revision>
  <dcterms:created xsi:type="dcterms:W3CDTF">2017-03-07T14:23:22Z</dcterms:created>
  <dcterms:modified xsi:type="dcterms:W3CDTF">2017-03-07T20:00:30Z</dcterms:modified>
</cp:coreProperties>
</file>