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68" r:id="rId2"/>
    <p:sldId id="269" r:id="rId3"/>
    <p:sldId id="271" r:id="rId4"/>
    <p:sldId id="277" r:id="rId5"/>
    <p:sldId id="274" r:id="rId6"/>
    <p:sldId id="259" r:id="rId7"/>
    <p:sldId id="275" r:id="rId8"/>
    <p:sldId id="276" r:id="rId9"/>
    <p:sldId id="260" r:id="rId10"/>
    <p:sldId id="261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DA3AFCC-22ED-4EC0-8D6A-0FCA645EB066}" type="datetimeFigureOut">
              <a:rPr lang="en-US" smtClean="0"/>
              <a:t>31-May-17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3BB9DA0-3960-4F53-AD5F-9ED0C32040E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623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3AFCC-22ED-4EC0-8D6A-0FCA645EB066}" type="datetimeFigureOut">
              <a:rPr lang="en-US" smtClean="0"/>
              <a:t>31-May-17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B9DA0-3960-4F53-AD5F-9ED0C3204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77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3AFCC-22ED-4EC0-8D6A-0FCA645EB066}" type="datetimeFigureOut">
              <a:rPr lang="en-US" smtClean="0"/>
              <a:t>31-May-17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B9DA0-3960-4F53-AD5F-9ED0C32040E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0592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3AFCC-22ED-4EC0-8D6A-0FCA645EB066}" type="datetimeFigureOut">
              <a:rPr lang="en-US" smtClean="0"/>
              <a:t>31-May-17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B9DA0-3960-4F53-AD5F-9ED0C32040E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796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3AFCC-22ED-4EC0-8D6A-0FCA645EB066}" type="datetimeFigureOut">
              <a:rPr lang="en-US" smtClean="0"/>
              <a:t>31-May-17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B9DA0-3960-4F53-AD5F-9ED0C3204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212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3AFCC-22ED-4EC0-8D6A-0FCA645EB066}" type="datetimeFigureOut">
              <a:rPr lang="en-US" smtClean="0"/>
              <a:t>31-May-17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B9DA0-3960-4F53-AD5F-9ED0C32040E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1371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3AFCC-22ED-4EC0-8D6A-0FCA645EB066}" type="datetimeFigureOut">
              <a:rPr lang="en-US" smtClean="0"/>
              <a:t>31-May-17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B9DA0-3960-4F53-AD5F-9ED0C32040E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230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3AFCC-22ED-4EC0-8D6A-0FCA645EB066}" type="datetimeFigureOut">
              <a:rPr lang="en-US" smtClean="0"/>
              <a:t>31-May-17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B9DA0-3960-4F53-AD5F-9ED0C32040E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05883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3AFCC-22ED-4EC0-8D6A-0FCA645EB066}" type="datetimeFigureOut">
              <a:rPr lang="en-US" smtClean="0"/>
              <a:t>31-May-17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B9DA0-3960-4F53-AD5F-9ED0C32040E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6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3AFCC-22ED-4EC0-8D6A-0FCA645EB066}" type="datetimeFigureOut">
              <a:rPr lang="en-US" smtClean="0"/>
              <a:t>31-May-17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B9DA0-3960-4F53-AD5F-9ED0C3204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50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3AFCC-22ED-4EC0-8D6A-0FCA645EB066}" type="datetimeFigureOut">
              <a:rPr lang="en-US" smtClean="0"/>
              <a:t>31-May-17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B9DA0-3960-4F53-AD5F-9ED0C32040E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0756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3AFCC-22ED-4EC0-8D6A-0FCA645EB066}" type="datetimeFigureOut">
              <a:rPr lang="en-US" smtClean="0"/>
              <a:t>31-May-17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B9DA0-3960-4F53-AD5F-9ED0C3204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86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3AFCC-22ED-4EC0-8D6A-0FCA645EB066}" type="datetimeFigureOut">
              <a:rPr lang="en-US" smtClean="0"/>
              <a:t>31-May-17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B9DA0-3960-4F53-AD5F-9ED0C32040E2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559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3AFCC-22ED-4EC0-8D6A-0FCA645EB066}" type="datetimeFigureOut">
              <a:rPr lang="en-US" smtClean="0"/>
              <a:t>31-May-17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B9DA0-3960-4F53-AD5F-9ED0C32040E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129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3AFCC-22ED-4EC0-8D6A-0FCA645EB066}" type="datetimeFigureOut">
              <a:rPr lang="en-US" smtClean="0"/>
              <a:t>31-May-17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B9DA0-3960-4F53-AD5F-9ED0C3204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978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3AFCC-22ED-4EC0-8D6A-0FCA645EB066}" type="datetimeFigureOut">
              <a:rPr lang="en-US" smtClean="0"/>
              <a:t>31-May-17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B9DA0-3960-4F53-AD5F-9ED0C32040E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240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3AFCC-22ED-4EC0-8D6A-0FCA645EB066}" type="datetimeFigureOut">
              <a:rPr lang="en-US" smtClean="0"/>
              <a:t>31-May-17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B9DA0-3960-4F53-AD5F-9ED0C3204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48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DA3AFCC-22ED-4EC0-8D6A-0FCA645EB066}" type="datetimeFigureOut">
              <a:rPr lang="en-US" smtClean="0"/>
              <a:t>31-May-17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3BB9DA0-3960-4F53-AD5F-9ED0C3204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23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8355" y="404948"/>
            <a:ext cx="9392194" cy="1171712"/>
          </a:xfr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Sudoku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724297"/>
            <a:ext cx="9409611" cy="4663440"/>
          </a:xfr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>
            <a:normAutofit fontScale="85000" lnSpcReduction="20000"/>
          </a:bodyPr>
          <a:lstStyle/>
          <a:p>
            <a:pPr algn="l"/>
            <a:r>
              <a:rPr lang="en-US" sz="4800" b="1" dirty="0" smtClean="0"/>
              <a:t>Presented To</a:t>
            </a:r>
            <a:endParaRPr lang="en-US" sz="3600" dirty="0" smtClean="0"/>
          </a:p>
          <a:p>
            <a:r>
              <a:rPr lang="en-US" sz="4400" dirty="0" smtClean="0"/>
              <a:t>Sir </a:t>
            </a:r>
            <a:r>
              <a:rPr lang="en-US" sz="4400" dirty="0" err="1" smtClean="0"/>
              <a:t>Taimur</a:t>
            </a:r>
            <a:r>
              <a:rPr lang="en-US" sz="4400" dirty="0" smtClean="0"/>
              <a:t> </a:t>
            </a:r>
            <a:r>
              <a:rPr lang="en-US" sz="4400" dirty="0" err="1" smtClean="0"/>
              <a:t>Sajjad</a:t>
            </a:r>
            <a:endParaRPr lang="en-US" sz="6000" dirty="0" smtClean="0"/>
          </a:p>
          <a:p>
            <a:pPr algn="l"/>
            <a:r>
              <a:rPr lang="en-US" sz="4800" b="1" dirty="0" smtClean="0"/>
              <a:t>Presented By</a:t>
            </a:r>
            <a:endParaRPr lang="en-US" b="1" dirty="0" smtClean="0"/>
          </a:p>
          <a:p>
            <a:r>
              <a:rPr lang="en-US" sz="4000" dirty="0"/>
              <a:t>Muhammad Jamshaid Iqbal</a:t>
            </a:r>
          </a:p>
          <a:p>
            <a:r>
              <a:rPr lang="en-US" sz="4000" dirty="0"/>
              <a:t>FA16-BCS-106</a:t>
            </a:r>
          </a:p>
          <a:p>
            <a:r>
              <a:rPr lang="en-US" sz="4000" dirty="0" err="1"/>
              <a:t>Pathani</a:t>
            </a:r>
            <a:endParaRPr lang="en-US" sz="4000" dirty="0"/>
          </a:p>
          <a:p>
            <a:r>
              <a:rPr lang="en-US" sz="4000" dirty="0"/>
              <a:t>FA16-BCS-104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4372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Hard Level(Check Button)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3178" y="2607966"/>
            <a:ext cx="3964753" cy="1937908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759337" y="5277394"/>
            <a:ext cx="1240972" cy="496389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646" y="2364377"/>
            <a:ext cx="6062254" cy="4197668"/>
          </a:xfrm>
          <a:prstGeom prst="rect">
            <a:avLst/>
          </a:prstGeom>
        </p:spPr>
      </p:pic>
      <p:sp>
        <p:nvSpPr>
          <p:cNvPr id="9" name="Left-Up Arrow 8"/>
          <p:cNvSpPr/>
          <p:nvPr/>
        </p:nvSpPr>
        <p:spPr>
          <a:xfrm>
            <a:off x="5747656" y="4754880"/>
            <a:ext cx="3122024" cy="1175657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637314" y="2468880"/>
            <a:ext cx="2338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92D050"/>
                </a:solidFill>
              </a:rPr>
              <a:t>New Game Button proceed to a new level</a:t>
            </a:r>
            <a:endParaRPr lang="en-US" b="1" dirty="0">
              <a:solidFill>
                <a:srgbClr val="92D050"/>
              </a:solidFill>
            </a:endParaRPr>
          </a:p>
        </p:txBody>
      </p:sp>
      <p:cxnSp>
        <p:nvCxnSpPr>
          <p:cNvPr id="13" name="Elbow Connector 12"/>
          <p:cNvCxnSpPr/>
          <p:nvPr/>
        </p:nvCxnSpPr>
        <p:spPr>
          <a:xfrm rot="16200000" flipH="1">
            <a:off x="3990703" y="3964577"/>
            <a:ext cx="2978336" cy="11887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525588" y="5995851"/>
            <a:ext cx="509452" cy="26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2630" y="5151936"/>
            <a:ext cx="2557736" cy="1560477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6518366" y="6087291"/>
            <a:ext cx="3683725" cy="78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92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ny questions present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714" y="791391"/>
            <a:ext cx="9901645" cy="5241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46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1528" y="603309"/>
            <a:ext cx="9601196" cy="1303867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Class Hierarchy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274843"/>
            <a:ext cx="10934700" cy="35623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63395" y="2220686"/>
            <a:ext cx="2299062" cy="9541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Inherited Classes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8961120" y="3161211"/>
            <a:ext cx="0" cy="809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86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NIMATION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56" y="1959430"/>
            <a:ext cx="3958262" cy="28085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330" y="1953861"/>
            <a:ext cx="3543196" cy="28271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789" y="1937444"/>
            <a:ext cx="3618629" cy="286968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429691" y="4950823"/>
            <a:ext cx="4336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These pictures Appears in a slide show with a delay of 1.5 seconds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71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629435"/>
            <a:ext cx="9601196" cy="1303867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Welcome Screen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459" y="1914661"/>
            <a:ext cx="7297238" cy="448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82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Help Content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0455" y="2296206"/>
            <a:ext cx="5039088" cy="35273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4849" y="2285999"/>
            <a:ext cx="5927283" cy="3664404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5303520" y="4532811"/>
            <a:ext cx="2377440" cy="744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84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697" y="116931"/>
            <a:ext cx="10515600" cy="1325563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dirty="0" smtClean="0"/>
              <a:t>Easy Level and Check Button in Easy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657" y="1586864"/>
            <a:ext cx="9122365" cy="50360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57109" y="3187337"/>
            <a:ext cx="2090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When press check button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10460" y="5700151"/>
            <a:ext cx="41621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New Game Button proceed to a new level</a:t>
            </a:r>
          </a:p>
        </p:txBody>
      </p:sp>
      <p:sp>
        <p:nvSpPr>
          <p:cNvPr id="9" name="Right Arrow 8"/>
          <p:cNvSpPr/>
          <p:nvPr/>
        </p:nvSpPr>
        <p:spPr>
          <a:xfrm>
            <a:off x="5342709" y="565621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6597" y="3853541"/>
            <a:ext cx="3544661" cy="2101487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6583680" y="4206240"/>
            <a:ext cx="2677886" cy="1058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06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Error Number Input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817" y="2617743"/>
            <a:ext cx="6539593" cy="358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37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Level Completion Message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847" y="2527526"/>
            <a:ext cx="8386354" cy="37623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25989" y="3187337"/>
            <a:ext cx="26386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 level has Completed Successfully.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 message has been displayed to The user.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24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5308"/>
            <a:ext cx="10515600" cy="1325563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Medium level(check + Time Up)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411097" y="1841863"/>
            <a:ext cx="13585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When Press check on Medium Level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4846320" y="2899954"/>
            <a:ext cx="1227909" cy="2220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763" y="1579244"/>
            <a:ext cx="7239000" cy="5162550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3977640" y="3167743"/>
            <a:ext cx="1828800" cy="18288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075611" y="2416629"/>
            <a:ext cx="6139543" cy="809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334103" y="3840480"/>
            <a:ext cx="2677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When Time ends before the level Completes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4767943" y="4454434"/>
            <a:ext cx="3696788" cy="1476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164448" y="6013660"/>
            <a:ext cx="41621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New Game Button proceed to a new level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6126480" y="5499463"/>
            <a:ext cx="1214846" cy="169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9379" y="4667386"/>
            <a:ext cx="3404507" cy="2076749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7223760" y="3892731"/>
            <a:ext cx="3540034" cy="1972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94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264</TotalTime>
  <Words>116</Words>
  <Application>Microsoft Office PowerPoint</Application>
  <PresentationFormat>Widescreen</PresentationFormat>
  <Paragraphs>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Garamond</vt:lpstr>
      <vt:lpstr>Organic</vt:lpstr>
      <vt:lpstr>Sudoku</vt:lpstr>
      <vt:lpstr>Class Hierarchy</vt:lpstr>
      <vt:lpstr>ANIMATION</vt:lpstr>
      <vt:lpstr>Welcome Screen</vt:lpstr>
      <vt:lpstr>Help Content</vt:lpstr>
      <vt:lpstr>Easy Level and Check Button in Easy Level</vt:lpstr>
      <vt:lpstr>Error Number Input</vt:lpstr>
      <vt:lpstr>Level Completion Message</vt:lpstr>
      <vt:lpstr>Medium level(check + Time Up)</vt:lpstr>
      <vt:lpstr>Hard Level(Check Button)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Jamshaid Iqbal</dc:creator>
  <cp:lastModifiedBy>Muhammad Jamshaid Iqbal</cp:lastModifiedBy>
  <cp:revision>25</cp:revision>
  <dcterms:created xsi:type="dcterms:W3CDTF">2017-05-25T08:06:27Z</dcterms:created>
  <dcterms:modified xsi:type="dcterms:W3CDTF">2017-05-31T07:41:35Z</dcterms:modified>
</cp:coreProperties>
</file>