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71" r:id="rId4"/>
    <p:sldId id="259" r:id="rId5"/>
    <p:sldId id="260" r:id="rId6"/>
    <p:sldId id="270" r:id="rId7"/>
    <p:sldId id="262" r:id="rId8"/>
    <p:sldId id="261" r:id="rId9"/>
    <p:sldId id="263" r:id="rId10"/>
    <p:sldId id="269" r:id="rId11"/>
    <p:sldId id="264" r:id="rId12"/>
    <p:sldId id="265" r:id="rId13"/>
    <p:sldId id="266" r:id="rId14"/>
    <p:sldId id="268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25:57.79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24575,'0'0'0,"0"0"0,0 0 0,0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32.9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37 0 24575,'0'0'0,"0"18"0,0 136 0,-2 288 0,-25-1 0,20-387 0,37-170 0,58-145 0,-66 202 0,2 1 0,44-75 0,-59 116 0,2 1 0,0 0 0,1 1 0,0 0 0,2 1 0,-1 0 0,2 1 0,0 0 0,0 1 0,1 1 0,1 1 0,17-9 0,-26 16 0,1-1 0,0 1 0,0 1 0,0 0 0,0 0 0,0 1 0,1 0 0,-1 0 0,0 1 0,0 0 0,1 1 0,-1 0 0,0 1 0,0 0 0,0 0 0,11 4 0,-7 0 0,0 1 0,1 0 0,-2 0 0,1 2 0,-1-1 0,-1 2 0,0-1 0,0 1 0,14 17 0,-2 2 0,-1 1 0,31 56 0,26 73 0,17 31 0,-80-163 0,2-1 0,0 0 0,2-2 0,39 39 0,-45-50 0,1-1 0,1 0 0,0-1 0,1-1 0,0-1 0,0 0 0,1-1 0,0-1 0,1-1 0,0 0 0,0-2 0,0 0 0,0-1 0,0-1 0,1 0 0,-1-2 0,1 0 0,-1-2 0,1 0 0,25-6 0,8-5 0,-1-2 0,-1-3 0,87-42 0,-51 13 0,95-66 0,-162 99 0,64-47 0,-71 51 0,-1-1 0,0 0 0,0-1 0,10-16 0,-21 28 0,-1 0 0,1-1 0,-1 1 0,0-1 0,1 0 0,-1 1 0,1-1 0,-1 1 0,0-1 0,0 1 0,1-1 0,-1 0 0,0 1 0,0-1 0,0 0 0,1 1 0,-1-1 0,0 0 0,0 1 0,0-1 0,0 0 0,-1-1 0,1 2 0,-1 0 0,1 0 0,0-1 0,-1 1 0,1 0 0,-1 0 0,1 0 0,-1-1 0,1 1 0,-1 0 0,0 0 0,1 0 0,-1 0 0,1 0 0,-1 0 0,1 0 0,-1 0 0,1 0 0,-1 0 0,1 0 0,-1 1 0,-33 10 0,34-11 0,-39 17 0,-55 33 0,78-41 0,1 2 0,1 0 0,-1 0 0,2 1 0,0 1 0,-14 16 0,26-27 0,-1 0 0,1-1 0,0 1 0,-1 0 0,1 0 0,0 0 0,0 0 0,0 1 0,1-1 0,-1 0 0,0 0 0,1 0 0,0 1 0,-1-1 0,1 0 0,0 1 0,0-1 0,0 0 0,0 1 0,1-1 0,0 4 0,1-3 0,-1 0 0,1 1 0,0-1 0,0-1 0,0 1 0,0 0 0,1 0 0,-1-1 0,1 1 0,0-1 0,-1 0 0,7 3 0,3 3 0,1-2 0,0 0 0,1 0 0,0-2 0,25 7 0,-25-9 0,0 0 0,-1 0 0,1-1 0,0-1 0,0 0 0,0-1 0,-1-1 0,1 0 0,-1-1 0,1 0 0,-1-1 0,0-1 0,0 0 0,0 0 0,-1-2 0,0 1 0,0-1 0,-1-1 0,0 0 0,0-1 0,-1 0 0,0-1 0,0 0 0,-1 0 0,0-1 0,7-14 0,0 1 0,-2-2 0,-1 0 0,-2 0 0,0-1 0,-2-1 0,10-41 0,-14 45 0,-2-1 0,0 1 0,-1-1 0,-1 1 0,-2-1 0,0 1 0,-10-50 0,9 65 0,-1 0 0,0 0 0,0 0 0,-1 0 0,-1 0 0,1 1 0,-1-1 0,-1 1 0,1 0 0,-1 1 0,-1 0 0,-7-7 0,10 10 0,-2 0 0,1 0 0,0 0 0,-1 1 0,0 0 0,1 0 0,-1 1 0,0 0 0,0 0 0,-1 0 0,1 1 0,0 0 0,-1 0 0,1 0 0,-1 1 0,1 0 0,0 0 0,-1 1 0,-6 1 0,-1 1-455,1 0 0,-25 11 0,-24 15-6371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36.17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758 3173 24575,'-11'-26'0,"2"9"0,0 1 0,-1 0 0,-1 0 0,0 1 0,-1 1 0,-1 0 0,0 0 0,-1 1 0,-1 1 0,0 0 0,-32-18 0,27 19 0,0 0 0,-1 2 0,0 0 0,-1 1 0,0 1 0,0 2 0,-1 0 0,1 1 0,-36-1 0,45 5 0,0 1 0,0 1 0,0 0 0,1 0 0,-1 2 0,1-1 0,0 2 0,0 0 0,0 0 0,0 1 0,1 0 0,0 1 0,1 0 0,-1 1 0,1 0 0,1 1 0,-1 0 0,-9 14 0,9-11 0,0 0 0,1 1 0,1 0 0,0 1 0,1 0 0,0 0 0,1 1 0,1 0 0,0 0 0,1 0 0,1 0 0,0 1 0,1 0 0,0 28 0,3-36 0,0 0 0,0 0 0,0-1 0,1 1 0,0 0 0,1-1 0,0 1 0,0-1 0,0 0 0,7 10 0,-8-14 0,0-1 0,0 1 0,0-1 0,0 1 0,0-1 0,1 0 0,-1 0 0,1 0 0,-1 0 0,1 0 0,0-1 0,0 1 0,0-1 0,0 0 0,0 0 0,0 0 0,0 0 0,0 0 0,0-1 0,0 1 0,1-1 0,-1 0 0,0 0 0,0 0 0,1 0 0,-1-1 0,0 1 0,5-2 0,5-3 0,0 0 0,-1-1 0,1 0 0,-1-1 0,-1-1 0,1 0 0,-1 0 0,19-19 0,4-8 0,35-47 0,-19 13 0,52-89 0,29-82 0,-126 229 0,-4 10 0,0-1 0,-1 0 0,1 0 0,0 0 0,0 1 0,0-1 0,1 0 0,-1 1 0,0-1 0,1 1 0,-1 0 0,4-3 0,3 8 0,2 14 0,15 36 0,3-1 0,2-1 0,2-1 0,3-2 0,1-1 0,3-2 0,64 59 0,-60-68 0,76 50 0,-89-68 0,-1-2 0,2-2 0,62 23 0,-85-35 0,1-1 0,-1 0 0,1 0 0,-1 0 0,1-2 0,0 1 0,-1-1 0,1 0 0,0 0 0,0-1 0,-1-1 0,9-1 0,-9 0 0,0-1 0,0 1 0,-1-1 0,1 0 0,-1-1 0,0 0 0,0 0 0,-1 0 0,1-1 0,-1 0 0,0-1 0,7-10 0,6-9 0,-2-1 0,0-1 0,-2 0 0,16-43 0,34-130 0,-19 19-216,37-315 1,-40-196-217,-41 447 432,-54-456 0,49 683 18,-1-7 216,0 0 0,-14-43-1,18 69-229,-1 0 0,1 0 0,0 0 0,0 0 0,0 1 0,0-1 0,0 0 0,0 0 0,0 0-1,0 0 1,-1 0 0,1 0 0,0 0 0,0 0 0,0 1 0,0-1 0,0 0 0,-1 0 0,1 0 0,0 0-1,0 0 1,0 0 0,0 0 0,-1 0 0,1 0 0,0 0 0,0 0 0,0 0 0,0 0 0,0 0 0,-1 0 0,1 0-1,0 0 1,0 0 0,0-1 0,0 1 0,-1 0 0,1 0 0,0 0 0,0 0 0,0 0 0,0 0 0,0 0-1,0 0 1,-1-1 0,-1 30-40,1 45 36,9 79 0,14 52 0,27 101-509,13-3 0,179 521-1,-192-691 464,72 138 0,-97-225-13,2 0 0,2-2-1,2-2 1,2 0 0,1-2-1,49 44 1,-64-68 59,-1-2 0,2 0 0,0-2 0,0 0 0,1 0 0,25 8 0,-32-15 0,1 0 0,-1-1 0,1-1 0,0 0 0,0-1 0,0-1 0,1 0 0,-1-1 0,0 0 0,26-5 0,-16-1 68,-1-1-1,0 0 1,0-2-1,-1-1 1,-1-1 0,1 0-1,-2-2 1,0 0-1,0-2 1,20-18 0,3-8 179,-2-1 1,72-95 0,-75 83-156,-2-1-1,43-90 0,-62 107-36,-1-1 0,-2-1 0,-1 0-1,13-84 1,-23 103-55,-1-1 0,-1 0 0,-3-29 0,2 44 0,-1 0 0,0 0 0,-1 1 0,1-1 0,-1 0 0,-1 1 0,1-1 0,-1 1 0,0 0 0,0 0 0,-1 0 0,0 0 0,0 1 0,-6-7 0,8 10 0,-1 0 0,1 0 0,-1 0 0,1 1 0,-1-1 0,0 1 0,0-1 0,1 1 0,-1 0 0,0 0 0,0 0 0,0 1 0,0-1 0,0 1 0,-1-1 0,1 1 0,0 0 0,0 0 0,0 1 0,0-1 0,0 1 0,0-1 0,0 1 0,0 0 0,-4 2 0,-2 1 0,0 1 0,1-1 0,-1 2 0,2-1 0,-1 1 0,0 0 0,-7 10 0,-5 6 0,1 1 0,1 0 0,1 2 0,1 0 0,1 1 0,-21 52 0,16-22 0,1 1 0,-16 87 0,25-92 0,3 1 0,2 1 0,2-1 0,5 67 0,1-91 0,1-1 0,1 0 0,17 51 0,-15-61 0,0-1 0,1 0 0,1 0 0,0-1 0,2 0 0,19 24 0,-21-31 0,0 1 0,1-2 0,0 1 0,0-1 0,1-1 0,0 0 0,0 0 0,1-1 0,0 0 0,0-1 0,0-1 0,1 0 0,17 3 0,-15-4 0,1-2 0,-1 0 0,1 0 0,-1-2 0,0 0 0,1 0 0,-1-2 0,0 0 0,0 0 0,0-2 0,15-6 0,-1-2 0,0-2 0,-1-2 0,-1 0 0,0-2 0,-2-1 0,0-1 0,-1-1 0,-1-1 0,-1 0 0,19-29 0,-4 1 0,-3-2 0,-2-1 0,-2-1 0,28-75 0,-33 66 0,-4-1 0,-2-1 0,15-106 0,-28 123 0,-2 0 0,-2-1 0,-2 1 0,-3-1 0,-14-80 0,13 108 0,-1 0 0,-2 0 0,0 0 0,-17-33 0,20 48 0,0 0 0,0 0 0,-1 1 0,0-1 0,0 1 0,-1 1 0,-7-7 0,9 8 0,0 2 0,0-1 0,0 0 0,-1 1 0,1 0 0,-1 0 0,0 0 0,0 1 0,1 0 0,-1 0 0,0 0 0,-8 0 0,4 1 0,0 0 0,1 1 0,-1 0 0,0 1 0,1 0 0,-1 0 0,1 1 0,-10 4 0,-3 3 0,2 0 0,-24 17 0,2 3 0,1 2 0,2 1 0,1 2 0,2 1 0,-54 73 0,57-64 0,3 1 0,1 1 0,3 2 0,1 0 0,-20 67 0,35-87 0,1 2 0,1-1 0,2 1 0,1 0 0,1 0 0,2 1 0,2-1 0,5 47 0,-3-61 0,1 0 0,0-1 0,1 0 0,1 0 0,0 0 0,1 0 0,13 19 0,-13-24 0,1-1 0,0 0 0,1 0 0,0-1 0,0 0 0,1-1 0,0 0 0,0 0 0,1-1 0,19 10 0,-21-13 0,0 0 0,1-1 0,-1 0 0,1-1 0,-1 0 0,1 0 0,0-1 0,-1 0 0,1 0 0,0-2 0,11 0 0,-7-1 0,0-1 0,-1 0 0,0-1 0,0-1 0,0 0 0,0-1 0,14-8 0,1-4 0,-1-2 0,0-1 0,-1-1 0,-2-1 0,38-45 0,-10 2-67,-2-3-1,-4-1 0,-3-3 1,-4-1-1,56-145 0,-47 77-67,-6-2 0,34-212 0,-48 169 135,-8 0 0,-8-1 0,-9-1 0,-24-217 0,-7 203 0,19 163 0,-1 0 0,-29-72 0,35 103 0,0-1 0,-1 1 0,0 0 0,0 0 0,-1 1 0,-10-13 0,14 20 0,0-1 0,0 0 0,1 1 0,-1-1 0,0 1 0,0-1 0,-1 1 0,1 0 0,0 0 0,0 0 0,0 0 0,-1 0 0,1 1 0,-1-1 0,1 1 0,0 0 0,-1-1 0,1 1 0,-1 0 0,1 0 0,-1 1 0,1-1 0,0 0 0,-1 1 0,1-1 0,0 1 0,-1 0 0,1 0 0,0 0 0,0 0 0,0 0 0,-3 3 0,-3 1 25,1 1 0,-1 0 0,1 1 0,1 0 0,0 0 0,0 0 0,0 1 0,-6 10 0,-4 12 201,-16 36-1,2 11-303,2 2 0,4 0-1,4 2 1,-20 157 0,32-142 4,3 0 1,5 1-1,4-1 0,17 97 0,-6-112 74,3 0 0,3-1 0,4-2 0,62 134 0,-59-156 0,3-1 0,2-2 0,2-1 0,3-1 0,1-2 0,86 80 0,-96-104 44,0-2 0,2-2 0,0 0 0,1-2 0,2-2 0,-1 0-1,2-3 1,0-1 0,1-1 0,0-2 0,0-2 0,1-1 0,0-2-1,1-1 1,-1-2 0,60-5 0,-62 0 116,-25 1-162,-1 1 1,1 0-1,0 0 1,0 1-1,0 1 1,17 2-1,-26-2 2,0-1 0,0 1 0,0-1 0,0 1 0,0-1 0,0 1 0,0 0 0,0 0 0,0-1 0,0 1 0,-1 0 0,1 0 0,0 0 0,0 0 0,-1 0 0,1 0 0,-1 0 0,1 0 0,-1 0 0,1 0 0,-1 0 0,0 0 0,0 0 0,1 0 0,-1 1 0,0-1 0,0 2 0,-3 35 0,1-31 0,-11 68 0,-4-1 0,-3-1 0,-4-1 0,-50 109 0,53-139 0,-28 42 0,37-65 0,-2-1 0,0 0 0,-1-1 0,-21 18 0,32-30 0,-1-1 0,0-1 0,-1 1 0,1-1 0,-10 5 0,13-7 0,0 0 0,1-1 0,-1 1 0,0-1 0,0 0 0,1 1 0,-1-1 0,0 0 0,0 0 0,1 0 0,-1 0 0,0 0 0,0-1 0,1 1 0,-1 0 0,0-1 0,1 0 0,-1 1 0,0-1 0,1 0 0,-1 0 0,1 1 0,-1-1 0,-2-2 0,0-2 0,0 0 0,-1 0 0,2 0 0,-1-1 0,1 1 0,-1-1 0,1 0 0,1 0 0,-1 0 0,1 0 0,-2-8 0,-2-13 0,-3-36 0,8 55 0,-3-39 0,2 0 0,2 0 0,2 0 0,2 0 0,3 0 0,1 1 0,2 0 0,2 1 0,22-53 0,-15 52 0,1 2 0,3 0 0,1 2 0,2 0 0,2 2 0,2 1 0,2 1 0,63-58 0,-77 79 0,2 1 0,0 2 0,1 0 0,0 1 0,45-20 0,-52 28 0,0 0 0,0 1 0,1 1 0,-1 0 0,1 0 0,0 2 0,0 0 0,0 1 0,0 0 0,0 1 0,17 4 0,-4 1 0,0 2 0,-1 1 0,-1 1 0,1 2 0,-2 0 0,0 2 0,0 0 0,-1 2 0,-1 1 0,-1 1 0,0 1 0,-2 0 0,0 2 0,32 42 0,-41-44 0,0-1 0,-2 1 0,0 1 0,-1-1 0,-1 1 0,-1 1 0,-1-1 0,-1 1 0,-1 0 0,0 0 0,-2 0 0,-1 26 0,-4 26 0,-4-1 0,-19 84 0,22-130 0,-13 67 0,-48 336 0,63-380 0,2 0 0,2 1 0,2-1 0,2 0 0,3 0 0,24 86 0,-4-62 0,67 126 0,-59-130 0,48 129 0,-80-185 0,0 0 0,-1 0 0,-1 0 0,0 0 0,0 0 0,-1 0 0,-1 1 0,-3 24 0,1-28 0,0-1 0,0 0 0,-1 0 0,-1 0 0,1 0 0,-2-1 0,1 0 0,-1 0 0,0 0 0,-1 0 0,0-1 0,0 1 0,-10 8 0,-6 2 0,-1 0 0,0-2 0,-1-1 0,0-1 0,-1-1 0,-1-1 0,-50 16 0,26-13 0,-1-3 0,0-2 0,-76 6 0,85-14 0,0-1 0,0-2 0,0-2 0,0-2 0,0-2 0,1-2 0,0-1 0,-47-19 0,58 17 0,2-1 0,0-1 0,1-2 0,0 0 0,1-2 0,1-1 0,1-1 0,1-1 0,0-1 0,2-1 0,-32-44 0,36 40-13,0-1-1,2-1 0,0 0 0,3-1 1,0 0-1,2-1 0,-12-60 0,16 51-26,2-1 0,2 1 0,1-1-1,3 0 1,10-69 0,2 44-4,2 1 0,4 0 0,2 1 0,3 2 0,3 0 0,2 2 0,57-83 1,-32 64 43,3 2 0,3 3 0,4 3 0,3 3 0,110-87 0,-117 109 0,2 3 0,1 2 0,3 4 0,0 2 0,3 3 0,0 3 0,105-27 0,-121 44 0,0 3 0,0 1 0,1 3 0,65 3 0,-45 6 0,0 3 0,108 25 0,-115-17 21,-1 2 107,0-4 0,98 7 0,-144-19-103,1-1 0,-1-1 0,0-1-1,1-1 1,-1-1 0,0-1 0,0 0-1,-1-2 1,0 0 0,0-2 0,37-20-1,-36 15-24,-1-1 0,0-1 0,-1-1 0,-1 0 0,-1-1 0,0-1 0,-2-1 0,22-34 0,-23 29 0,0-1 0,-2 0 0,-1-1 0,-1 0 0,-1-1 0,-2 0 0,6-36 0,-10 39 0,-1-1 0,-1 1 0,-1-1 0,-1 1 0,-2 0 0,0-1 0,-2 1 0,-10-34 0,9 40 0,-2-1 0,0 1 0,-2 1 0,0 0 0,-1 0 0,0 1 0,-1 0 0,-2 1 0,1 0 0,-31-26 0,31 32 0,-1 0 0,0 0 0,0 2 0,-1-1 0,0 2 0,0 0 0,-1 1 0,0 0 0,0 1 0,0 1 0,-20-2 0,13 4 0,0 1 0,0 0 0,1 2 0,-1 1 0,0 1 0,0 1 0,-32 10 0,14-1 0,2 3 0,0 1 0,1 2 0,0 1 0,2 2 0,1 2 0,0 1 0,-44 43 0,45-35 0,1 3 0,2 0 0,1 2 0,-37 62 0,53-75 0,0 0 0,2 1 0,1 0 0,1 1 0,2 0 0,0 1 0,2-1 0,-5 57 0,10-70 0,1-1 0,1 1 0,0 0 0,1-1 0,1 1 0,0-1 0,0 1 0,1-1 0,1-1 0,1 1 0,11 21 0,-8-21 0,0-1 0,1 1 0,0-2 0,1 0 0,0 0 0,0-1 0,2 0 0,-1-1 0,1 0 0,19 9 0,-5-5 11,0-1-1,0-2 0,1-1 0,44 9 1,-20-9-140,95 3 0,-37-13-601,1-5 0,210-40 0,-58-10-5065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38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1 435 24575,'0'0'0,"0"0"0,0 1 0,89 580 0,-89-580 0,3 22 0,2 0 0,0 0 0,1-1 0,18 43 0,-24-64 0,1 0 0,-1 0 0,1-1 0,-1 1 0,1 0 0,-1 0 0,1-1 0,0 1 0,-1 0 0,1-1 0,0 1 0,-1-1 0,1 1 0,0-1 0,0 1 0,0-1 0,0 0 0,-1 1 0,1-1 0,0 0 0,0 0 0,0 1 0,0-1 0,0 0 0,0 0 0,0 0 0,0 0 0,0 0 0,0 0 0,0-1 0,-1 1 0,1 0 0,0 0 0,1-1 0,3-1 0,0 0 0,0-1 0,0 0 0,7-5 0,-9 6 0,23-18 0,0-1 0,-2-1 0,41-47 0,52-89 0,-70 79 0,64-150 0,-71 141 0,-36 80 0,-2 1 0,2 0 0,-1 0 0,1 0 0,0 1 0,5-7 0,-8 12 0,0 0 0,0 0 0,0 0 0,0 1 0,0-1 0,0 0 0,0 0 0,0 1 0,0-1 0,0 0 0,0 1 0,0-1 0,1 1 0,-1 0 0,0-1 0,0 1 0,1 0 0,-1 0 0,0-1 0,0 1 0,1 0 0,-1 0 0,0 1 0,1-1 0,-1 0 0,0 0 0,0 1 0,1-1 0,-1 0 0,0 1 0,0-1 0,0 1 0,0 0 0,0-1 0,1 1 0,0 1 0,17 14 0,-1 1 0,0 1 0,23 31 0,-5-7 0,-8-10 0,77 81 0,-85-94 0,0-1 0,2-1 0,35 23 0,-54-38 0,0 0 0,1 0 0,-1-1 0,1 1 0,0-1 0,-1 0 0,1 0 0,0 0 0,0 0 0,0-1 0,7 1 0,-8-2 0,0 1 0,-1-1 0,1 0 0,0 1 0,0-1 0,-1-1 0,1 1 0,-1 0 0,1-1 0,-1 1 0,0-1 0,1 0 0,-1 1 0,0-1 0,0 0 0,0 0 0,2-4 0,8-11 0,-1 0 0,0-1 0,-1 0 0,12-34 0,24-86 0,-37 108 0,89-344-1365,-68 250-5461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39.6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249 0 24575,'0'0'0,"0"0"0,-2 2 0,-12 11 0,0 2 0,1-1 0,1 2 0,0 0 0,-17 31 0,-39 93 0,12 4 0,49-119 0,0 0 0,2-1 0,1 2 0,-2 27 0,6-53 0,1 18 342,-1-18-375,0 0 1,-1 0 0,1 1 0,0-1 0,0 0-1,0 0 1,0 1 0,0-1 0,0 0 0,0 0-1,0 1 1,0-1 0,0 0 0,0 0 0,0 1-1,1-1 1,-1 0 0,0 0 0,0 1 0,0-1-1,0 0 1,0 0 0,0 1 0,0-1 0,1 0-1,-1 0 1,0 0 0,0 1 0,0-1 0,1 0-1,-1 0 1,0 0 0,0 0 0,1 1 0,-1-1-1,0 0 1,0 0 0,1 0 0,-1 0 0,0 0-1,0 0 1,1 0 0,-1 0 0,0 0 0,0 0-1,1 0 1,-1 0 0,0 0 0,0 0 0,1 0-1,-1 0 1,1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2:11.1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17088 4309 24575,'76'-457'0,"-42"291"0,79-601 33,-94 523-114,-14-290 0,-15 351-155,-9 2 1,-75-326 0,65 399 245,-4 2-1,-6 1 1,-4 2-1,-4 2 0,-113-177 1,130 235-10,-1 2 0,-3 1 0,-1 2 0,-62-54 0,67 69 0,-1 0 0,0 3 0,-2 0 0,0 2 0,-1 2 0,-71-25 0,42 25 132,0 2 0,-1 3 0,0 3 0,0 3 0,-126 6 0,-323 62-296,-259 75-585,211-35-462,-1533 294-1315,-366 98 694,590-182 1832,-9-64 0,-113-54-497,619-65 214,709-48 962,12 58 1841,646-139-2497,-304 93 2291,240-69-1744,2 3 1,-88 49 0,136-65-571,1 1 0,0 0 0,1 1 0,1 2 0,0-1 0,-23 30 0,23-22 0,0 1 0,2 0 0,1 2 0,-20 48 0,5 5 0,3 1 0,-28 156 0,39-127 0,-3 191 0,24-112 0,8 0 0,52 251 0,-38-300 0,49 148 0,-59-233 0,3 0 0,2-2 0,3 0 0,2-2 0,55 77 0,-30-63 0,3-1 0,101 87 0,-62-72 0,120 75 0,-74-69 0,3-6 0,4-6 0,243 82 0,487 99 0,-115-71-333,1008 109-1,1748-4 334,-1564-289 0,-91-111 0,-1148 55 33,-5-41-115,-17-69 164,-508 107 180,295-142-1,246-206-150,-630 345-111,-3-4 0,-3-4 0,-3-4 0,124-139 0,-19-27 0,-158 189 0,-1-2 0,47-110 0,-44 70-163,-6-3 0,-3 0-1,15-111 1,14-320-1205,-43 129-1171,-12 13-1092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2:15.91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1634 8430 24575,'0'0'0,"0"0"0,2-2 0,21-17 0,1 1 0,1 2 0,1 0 0,50-22 0,-34 21 0,1 2 0,72-16 0,-13 14 0,1 5 0,109 0 0,161 4 0,267-11 0,483 1 0,-43 57 0,-255-8 0,-421-27 0,773-94 0,-980 60 0,-2-9 0,-1-8 0,-3-9 0,345-150 0,-349 112 0,330-223 0,124-185 0,-482 360 0,196-225 0,-252 242 0,-5-4 0,119-207 0,-148 211 0,-6-3 0,-5-3 0,46-155 0,-79 197 0,-3-1 0,-5-1 0,-3 0 0,-4-1 0,-5-179 0,-14 165 0,-4 2 0,-5 0 0,-35-116 0,12 89 0,-113-243 0,105 280-13,-4 1 1,-3 3-1,-137-163 0,100 151-30,-5 5 0,-171-135 0,101 109-40,-193-106-1,-201-66-83,-87-13 61,-87-42 109,11-20-3,534 266-1,-589-294-11,683 357 117,-2 4 0,-169-40 0,200 63-52,-1 3-1,0 3 1,0 4-1,-1 2 1,-72 8-1,17 9-52,0 7 0,-179 53 0,-233 113 0,-520 296 0,775-325 0,-414 308 0,-77 173 0,64 71 0,582-564 0,-200 304 0,251-324 0,5 4 0,5 2 0,-49 149 0,38-41 0,-85 476 0,34 261 0,119-905 0,-27 391 0,35-397 0,3 0 0,3 0 0,3-1 0,31 125 0,-21-140 0,1 0 0,3-2 0,2 0 0,2-2 0,41 56 0,178 206 0,-239-301 0,145 159 0,6-6 0,319 249 0,-418-365 80,252 201-1525,-224-172-5381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1.47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0 610 24575,'0'0'0,"3"-1"0,500-196 0,-395 159 0,513-172 0,15 54 0,-603 151-1365,-15 3-5461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1.74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 0 24575,'0'0'0,"0"0"0,0 2 0,-3 12 0,1 0 0,1 0 0,1 22 0,0-16 0,15 792 0,-10-672 0,28 394-1365,-17-400-5461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3.1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141 947 24575,'-3'-2'0,"0"0"0,1 0 0,-1 0 0,1 0 0,0-1 0,-1 1 0,-1-4 0,-5-4 0,-29-36 0,24 29 0,-1 0 0,-27-25 0,51 69 0,169 325 0,-113-232 0,368 736 0,-412-812 0,45 86 0,-56-112 0,1-1 0,1-1 0,0 0 0,29 28 0,-39-42 0,0 0 0,1 0 0,-1 0 0,1 0 0,-1 0 0,1-1 0,0 1 0,0-1 0,0 0 0,0 0 0,0 0 0,0 0 0,0 0 0,0-1 0,0 1 0,0-1 0,6 0 0,-5-1 0,0 0 0,0 0 0,0 0 0,-1-1 0,1 1 0,0-1 0,-1 0 0,1 0 0,-1 0 0,0 0 0,0-1 0,0 1 0,0-1 0,3-3 0,7-10 0,0 0 0,-2-1 0,1 0 0,-2 0 0,-1-1 0,11-28 0,34-122 0,-27 48 0,-5 0 0,-6-2 0,2-163 0,-42-370 0,6 466 0,4 57 0,4-199 0,19 245-1365,3 17-5461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4.32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841 2443 24575,'-23'-14'0,"19"11"0,-1 0 0,1 0 0,-1 0 0,-9-3 0,-3 1 0,-1 1 0,1 0 0,-1 1 0,0 1 0,0 1 0,0 1 0,0 0 0,0 1 0,0 1 0,1 1 0,-1 0 0,-23 9 0,16-4 0,0 2 0,0 0 0,1 2 0,1 1 0,0 0 0,1 2 0,-36 30 0,30-18 0,1 2 0,2 0 0,1 1 0,1 2 0,1 0 0,3 2 0,0 0 0,2 1 0,-15 45 0,16-32 0,1 2 0,3 0 0,2 0 0,3 1 0,1 0 0,2 77 0,4-112 0,0 1 0,2-1 0,0 1 0,1-1 0,0 0 0,10 27 0,-13-42 0,0 0 0,1 0 0,-1 0 0,0 1 0,1-1 0,0 0 0,-1 0 0,1 0 0,-1 0 0,1 0 0,0 0 0,0 0 0,0 0 0,0 0 0,-1-1 0,1 1 0,0 0 0,0 0 0,0-1 0,1 1 0,-1-1 0,0 1 0,0-1 0,0 1 0,0-1 0,1 0 0,-1 1 0,0-1 0,0 0 0,0 0 0,1 0 0,-1 0 0,0 0 0,0 0 0,1 0 0,-1-1 0,0 1 0,0 0 0,0-1 0,1 1 0,-1-1 0,1 0 0,5-3 0,-1-1 0,1 1 0,-1-1 0,-1 0 0,11-12 0,11-15 0,-1-1 0,-2-2 0,37-69 0,40-123 0,-25-17 0,-36 106 0,-40 136 0,1-1 0,0 0 0,0 0 0,0-1 0,1 1 0,-1 0 0,5-5 0,-6 7 0,0 1 0,1 0 0,-1-1 0,0 1 0,1 0 0,-1-1 0,0 1 0,1 0 0,-1 0 0,1 0 0,-1-1 0,1 1 0,-1 0 0,1 0 0,-1 0 0,0 0 0,1 0 0,-1 0 0,1 0 0,-1 0 0,2 0 0,12 9 0,5 14 0,-1 0 0,29 52 0,-17-25 0,166 238 0,-162-246 0,1 0 0,2-3 0,1-1 0,63 47 0,-86-74 0,0 0 0,1-2 0,0 0 0,1-1 0,-1 0 0,2-2 0,24 7 0,-34-11 0,1 0 0,-1-1 0,1 0 0,-1-1 0,1 0 0,-1 0 0,1-1 0,-1 0 0,0-1 0,1 0 0,-1 0 0,0 0 0,0-1 0,0 0 0,0-1 0,-1 0 0,1 0 0,7-7 0,0-2 0,0 0 0,-2-1 0,0 0 0,0-1 0,-1-1 0,-1 0 0,-1-1 0,0 0 0,11-28 0,3-16 0,26-98 0,-14 11-102,-7-2 1,11-173-1,-24-310-204,-31 323 306,-13 0 0,-137-601 0,156 873 36,2 6 122,-2 0-1,-16-39 1,38 152-56,105 656-581,-28-166-134,21-4 304,23-102 592,-95-361-755,4-2 1,74 126-1,-30-89-5186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25:59.79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420 723 24575,'0'0'0,"2"0"0,24-3 0,-1-1 0,0 0 0,0-2 0,41-16 0,91-48 0,-84 32 0,124-86 0,-153 92 0,-2-2 0,-1-3 0,63-72 0,-93 95 0,0 0 0,-1 0 0,-1-1 0,0 0 0,11-29 0,-18 40 0,-1 0 0,0-1 0,0 1 0,0 0 0,0-1 0,-1 1 0,0-1 0,0 1 0,0-1 0,0 1 0,-1-1 0,-1-4 0,1 6 0,0 0 0,0 0 0,-1 1 0,0-1 0,1 0 0,-1 1 0,0-1 0,0 1 0,0-1 0,-1 1 0,1 0 0,0 0 0,-1 0 0,0 0 0,1 0 0,-1 1 0,0-1 0,0 1 0,-3-1 0,-5-2 0,1 1 0,-1 0 0,0 1 0,0 0 0,0 1 0,0 0 0,0 1 0,-22 2 0,-7 3 0,-44 12 0,81-16 0,-63 16 0,0 3 0,2 3 0,0 2 0,2 3 0,1 3 0,1 3 0,-66 49 0,85-52 0,1 1 0,1 2 0,2 2 0,2 2 0,1 1 0,2 1 0,2 2 0,1 1 0,3 1 0,-27 60 0,40-72 0,2 0 0,1 0 0,1 1 0,2 0 0,1 1 0,2 0 0,1 0 0,3 65 0,3-75 0,0 0 0,1 0 0,1 0 0,2-1 0,0 0 0,1 0 0,1-1 0,2 0 0,0-1 0,1 0 0,1-1 0,1 0 0,21 23 0,-14-21 25,0-2-1,1-1 0,2 0 1,-1-2-1,2-1 1,49 24-1,-35-22 10,1-3 0,1-1 0,1-2 0,45 8 1,6-8-462,0-3 0,0-5 1,148-12-1,-40-8-6399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5.50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1541 24575,'8'9'0,"1"0"0,0-1 0,1 0 0,-1-1 0,1 0 0,1 0 0,-1-1 0,1-1 0,0 0 0,1 0 0,-1-1 0,1-1 0,0 1 0,0-2 0,0 0 0,0 0 0,0-1 0,0-1 0,0 0 0,0-1 0,1 0 0,-1-1 0,17-4 0,-7 0 0,0-1 0,-1-1 0,0-1 0,0-1 0,-1 0 0,-1-2 0,0 0 0,0-2 0,-1 0 0,-1 0 0,21-24 0,-15 12 0,-2-2 0,0-1 0,-2-1 0,-1 0 0,25-60 0,-23 39 0,-2-1 0,-3-1 0,9-56 0,-22 100 0,7-59 0,-8 62 0,-1 0 0,-1 0 0,1 1 0,-1-1 0,0 0 0,0 0 0,0 0 0,-1 1 0,-2-7 0,3 11 0,0-1 0,1 1 0,-1 0 0,0-1 0,0 1 0,0 0 0,0-1 0,-1 1 0,1 0 0,0 0 0,0 0 0,-1 0 0,1 0 0,-1 0 0,1 0 0,-1 1 0,1-1 0,-1 0 0,1 1 0,-1-1 0,0 1 0,1 0 0,-1-1 0,0 1 0,1 0 0,-1 0 0,0 0 0,1 0 0,-1 1 0,0-1 0,-1 1 0,-5 1 0,1 0 0,0 1 0,0 0 0,0 0 0,-12 7 0,-9 9 0,0 1 0,2 1 0,0 2 0,1 0 0,-22 28 0,6-1 0,-60 95 0,79-110 0,2 0 0,2 2 0,1 0 0,2 0 0,-15 58 0,26-76 0,1-1 0,0 1 0,2 0 0,0 0 0,4 35 0,-2-41 0,2 1 0,0-1 0,1 1 0,0-1 0,1 0 0,0-1 0,1 1 0,14 22 0,-11-23 0,0 0 0,1 0 0,1-1 0,-1 0 0,2-1 0,-1 0 0,2-1 0,-1 0 0,27 13 0,-19-13 0,0-1 0,0 0 0,1-2 0,0-1 0,0 0 0,30 2 0,-8-5 0,1-2 0,0-1 0,0-3 0,-1-1 0,0-2 0,59-19 0,-29 3-46,-1-4-1,-1-3 0,-1-3 1,-2-2-1,-2-4 0,76-58 1,-67 38-20,-2-3 1,-4-3 0,-2-4-1,94-122 1,-43 15 65,-102 147 0,-2 0 0,-1-1 0,-1-1 0,11-41 0,-20 59-1,0 0 0,-1 1 0,-1-1 0,0 0 0,-1 0 0,0 0 0,-1 0 0,0 0 0,-5-17 0,4 22 9,-1-1 0,0 1 0,-1 0 0,1 0 0,-2 1 0,1-1 0,-1 1 0,0 0-1,0 0 1,-1 0 0,0 1 0,0 0 0,-1 0 0,-9-7 0,4 6 27,1 0 1,-1 1-1,-1 0 0,1 1 1,-1 0-1,0 1 1,0 1-1,0 0 0,-26-2 1,28 4-22,-1 0 1,1 1 0,0 1-1,-1 0 1,1 0 0,0 1-1,0 1 1,0 0 0,0 0-1,0 1 1,1 1 0,-12 6-1,22-11-14,-1 0 0,1 0 0,-1 0 0,1 0 0,-1 1 0,1-1 0,-1 0 0,1 0 0,0 1 0,-1-1 0,1 0 0,-1 1 0,1-1 0,0 0 0,-1 1 0,1-1 0,0 0 0,0 1 0,-1-1 0,1 1 0,0-1 0,0 1 0,-1-1 0,1 1 0,0-1 0,0 1 0,0-1 0,0 1 0,0-1 0,0 1 0,0-1 0,0 1 0,0-1 0,0 1 0,0-1 0,0 1 0,0-1 0,1 1 0,-1-1 0,0 1 0,0-1 0,0 0 0,1 1 0,-1-1 0,0 1 0,1-1 0,-1 0 0,0 1 0,1 0 0,2 1 0,-1 0 0,1-1 0,0 1 0,0 0 0,0-1 0,0 1 0,3 0 0,13 3 0,0 0 0,0-1 0,1-1 0,-1-1 0,36 0 0,-8-4 0,63-11 0,-55 2 0,0-2 0,-1-2 0,-1-3 0,-1-2 0,86-46 0,-81 33 0,-1-3 0,-2-2 0,-1-2 0,72-72 0,-116 104 0,47-52 0,-51 54 0,-1 0 0,0 0 0,0-1 0,0 1 0,-1-1 0,1 0 0,-2 0 0,4-9 0,-6 20 0,0 0 0,1-1 0,-1 1 0,1 0 0,0-1 0,0 1 0,0-1 0,0 1 0,4 5 0,22 44 0,-19-38 0,160 250 0,-46-79 0,-110-167 0,-1 0 0,-2 1 0,0 0 0,-1 1 0,8 30 0,-13-38 0,-1 0 0,-1 0 0,0 0 0,0 1 0,-1-1 0,-1 0 0,-1 1 0,0-1 0,0 0 0,-7 20 0,-1-6 86,-1-1-1,-1 1 0,-26 40 1,-57 66-1793,-29 22-5119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6.23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52 506 24575,'-2'-1'0,"-1"1"0,1-1 0,0 1 0,-1-1 0,1 1 0,0 0 0,-1 0 0,1 0 0,-3 1 0,-21-3 0,61-9 0,1100-307-556,-1100 307 568,539-137-1296,-492 134-5079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6.5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24575,'0'0'0,"0"0"0,7 13 0,9 19 0,13 27 0,12 31 0,10 31 0,5 27 0,2 18 0,1 12 0,3 2 0,7-3 0,-8-32-8191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7.6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796 81 24575,'0'0'0,"0"-2"0,-3-6 0,-1 0 0,1 0 0,-2 0 0,1 1 0,-9-12 0,12 18 0,-1-1 0,0 0 0,1 0 0,-1 1 0,0-1 0,0 1 0,0 0 0,0-1 0,0 1 0,-1 0 0,1 0 0,0 0 0,0 1 0,-1-1 0,1 0 0,-1 1 0,1 0 0,0-1 0,-1 1 0,1 0 0,-1 0 0,1 1 0,0-1 0,-1 0 0,1 1 0,-3 0 0,-13 5 0,0 1 0,1 0 0,0 2 0,-18 11 0,-62 47 0,79-55 0,-211 172 0,176-135 0,3 2 0,-49 62 0,91-104 0,1 1 0,0 0 0,0 1 0,1 0 0,-6 14 0,11-22 0,0-1 0,0 1 0,1 0 0,-1 0 0,1 0 0,-1 0 0,1 0 0,0 0 0,0-1 0,0 1 0,1 0 0,-1 0 0,1 0 0,-1 0 0,1 0 0,0-1 0,0 1 0,0 0 0,1-1 0,-1 1 0,1-1 0,-1 1 0,1-1 0,0 0 0,0 1 0,0-1 0,2 2 0,12 8 0,0-1 0,0-1 0,1-1 0,0 0 0,0-1 0,29 9 0,-13-4 0,120 49 0,154 88 0,-245-114 0,-2 2 0,-1 2 0,-2 3 0,-2 3 0,52 57 0,-91-87 0,-1 2 0,-1 0 0,0 0 0,-2 2 0,14 27 0,-21-38 0,-1 1 0,-1-1 0,0 1 0,0 0 0,-1 0 0,-1 1 0,1-1 0,-1 0 0,-1 0 0,0 1 0,-1-1 0,0 0 0,0 1 0,-4 12 0,-3 2 0,-2 0 0,0-1 0,-2 0 0,0 0 0,-25 33 0,-88 101 0,75-103 0,-69 62 0,99-100 0,-2 0 0,0-1 0,0-1 0,-2-1 0,1-1 0,-48 18 0,13-17-1365,10-10-5461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8.07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24575,'1'22'0,"10"87"0,45 187 0,-36-202 0,4 17 0,148 642 0,-164-721-273,0 0 0,3-1 0,0 0 0,29 52 0,-15-46-6553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8.72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1123 0 24575,'-3'2'0,"1"-1"0,-1 1 0,0 0 0,1 0 0,0 1 0,0-1 0,-1 0 0,1 1 0,-2 3 0,-6 7 0,-160 198 0,58-68 0,-162 182 0,-227 297 0,493-612 0,6-8 0,-1 1 0,1 0 0,0-1 0,0 1 0,1 0 0,-1 0 0,1 0 0,-1 0 0,1 1 0,0-1 0,-1 5 0,2-8 0,0 1 0,1 0 0,-1-1 0,0 1 0,1 0 0,-1-1 0,1 1 0,-1 0 0,0-1 0,1 1 0,-1-1 0,1 1 0,0-1 0,-1 1 0,1-1 0,-1 1 0,1-1 0,0 0 0,-1 1 0,1-1 0,0 0 0,0 0 0,-1 1 0,2-1 0,24 6 0,-19-5 0,212 43 0,325 70 0,-11 45 0,-505-147 0,-18-8 0,0 1 0,0-2 0,0 0 0,19 4 0,-28-7 0,0 0 0,1 0 0,-1 0 0,0 0 0,0-1 0,0 1 0,0 0 0,0-1 0,0 1 0,0 0 0,0-1 0,0 1 0,0-1 0,0 0 0,-1 1 0,1-1 0,0 0 0,0 1 0,0-1 0,-1 0 0,1 0 0,0 0 0,-1 0 0,1 0 0,-1 0 0,1 0 0,-1 0 0,1 0 0,-1 0 0,0 0 0,1-1 0,5-40 0,-5 34 0,5-65 0,-6-89 0,-16-75 0,11 170 0,-31-349-1365,26 308-5461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9.13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24575,'0'0'0,"0"0"0,0 12 0,0-11 0,26 813-1365,-24-790-5461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9.33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49.77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24575,'0'0'0,"0"0"0,0 0 0,0 0 0,0 0 0,0 0 0,1 16 0,7 26 0,10 34 0,13 41 0,14 40 0,8 31 0,4 19 0,-1 7-628,-3-4 628,-7-14 0,-5-20 0,-9-40-7563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50.1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24575,'0'0'0,"0"0"0,0 0 0,0 0 0,2 9 0,6 16 0,14 34 0,20 47 0,27 53 0,20 53 0,12 42-1189,1 27 1189,-8 14 0,-10 1 0,-9-7 0,-18-51-7002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26:01.70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1244 2109 24575,'-3'-4'0,"1"0"0,-1 1 0,0 0 0,0-1 0,-1 1 0,1 0 0,-1 1 0,1-1 0,-1 1 0,0-1 0,0 1 0,0 0 0,0 1 0,0-1 0,-6-1 0,-3 0 0,0 0 0,0 1 0,0 1 0,-15 0 0,-12 2 0,1 2 0,0 1 0,-1 2 0,2 2 0,-51 17 0,20-1 0,-130 66 0,146-62 0,2 3 0,1 2 0,1 2 0,-68 65 0,92-75 0,0 1 0,2 1 0,1 0 0,2 2 0,0 1 0,2 0 0,2 1 0,0 1 0,-11 37 0,23-58 0,1 1 0,0 0 0,1 0 0,0 0 0,1 0 0,0 0 0,1 0 0,0 1 0,1-1 0,4 19 0,-4-25 0,1-1 0,0 1 0,0-1 0,0 0 0,1 0 0,0 0 0,0 0 0,0-1 0,0 1 0,1-1 0,-1 0 0,1 0 0,0 0 0,1 0 0,-1-1 0,1 0 0,-1 0 0,1 0 0,0 0 0,0-1 0,0 1 0,1-1 0,-1-1 0,0 1 0,7 0 0,3 0 0,-1-1 0,1 0 0,-1-1 0,1-1 0,-1-1 0,1 0 0,-1 0 0,0-2 0,0 1 0,0-2 0,0 0 0,21-12 0,6-4 0,-1-3 0,64-49 0,-40 21 0,-3-3 0,-3-2 0,-2-2 0,-3-3 0,-2-3 0,-4-1 0,-2-3 0,53-109 0,-57 90 0,-5-1 0,-3-1 0,-5-3 0,-3 0 0,-4-1 0,15-186 0,-30 147 0,-5 1 0,-6-1 0,-6 1 0,-37-174 0,40 393 0,7 350-556,58 460 0,-1-451 540,-37-344 6,3-1-1,47 127 1,-59-200 6,1-1 1,2-1-1,0 0 0,2 0 0,1-2 1,31 39-1,-39-54 14,0-1 0,0 0 0,1 0 0,0-1 0,0 0 0,1-1 0,0 0 0,0-1 1,0 1-1,1-2 0,-1 0 0,1 0 0,0-1 0,0 0 0,1-1 0,-1 0 0,1-1 0,-1 0 1,21-2-1,-15-1 34,0-1 0,-1 0 0,1-1 0,-1-1 1,0-1-1,29-14 0,-21 7 36,-1-2 1,0 0-1,35-31 0,-13 2 38,-2-1-1,72-99 1,-60 64-118,77-146 0,-101 163 0,-4-1 0,-2-1 0,18-76 0,-35 107 0,5-41 0,-12 60 0,0 1 0,-1-1 0,-1 1 0,0 0 0,-4-22 0,4 34 0,1-1 0,-1 1 0,0-1 0,1 1 0,-1-1 0,0 1 0,-1-1 0,1 1 0,0 0 0,-1 0 0,1 0 0,-1-1 0,1 1 0,-1 1 0,0-1 0,-3-2 0,3 3 0,0 0 0,1 1 0,-1-1 0,0 1 0,0-1 0,0 1 0,0 0 0,0 0 0,0 0 0,0 0 0,1 0 0,-1 0 0,0 1 0,0-1 0,0 0 0,0 1 0,0 0 0,1-1 0,-1 1 0,0 0 0,0 0 0,1 0 0,-2 1 0,-7 5 0,0 0 0,1 0 0,0 1 0,0 0 0,1 1 0,0-1 0,-10 17 0,-1 3 0,-20 44 0,21-36 0,2 1 0,2 1 0,1 0 0,-14 73 0,23-89 0,1 1 0,1 0 0,1 0 0,1 1 0,1-1 0,1 0 0,2 0 0,0-1 0,13 42 0,-14-54 0,1-1 0,0 0 0,0 0 0,1 0 0,0-1 0,0 0 0,1 1 0,0-2 0,1 1 0,0-1 0,0 0 0,1-1 0,-1 1 0,1-1 0,1-1 0,-1 0 0,1 0 0,0 0 0,0-1 0,0-1 0,1 0 0,-1 0 0,20 3 0,-10-5 0,-1 0 0,0-2 0,1 0 0,-1-1 0,0-1 0,0-1 0,0 0 0,0-1 0,-1-1 0,20-9 0,1-4 0,0-1 0,-2-2 0,44-33 0,-33 18 0,-2-1 0,41-46 0,-59 54 0,-1-2 0,-1 0 0,37-66 0,-57 91 0,-4 5 0,1-1 0,-1 1 0,0 0 0,0-1 0,0 1 0,0 0 0,0-1 0,0 1 0,0-1 0,0-4 0,-5 13 0,2 13 0,0 1 0,2-1 0,0 0 0,1 1 0,4 25 0,28 99 0,-17-88 0,3-1 0,3-1 0,47 87 0,-47-104 0,1-1 0,2-1 0,1-1 0,2-1 0,54 49 0,-69-71 0,0-1 0,0 0 0,1-1 0,0 0 0,26 10 0,-32-16 0,0 0 0,0 0 0,0-1 0,0-1 0,1 0 0,-1 0 0,1 0 0,-1-1 0,1 0 0,-1-1 0,1 0 0,14-3 0,-10 0 0,-1 0 0,0-1 0,1-1 0,-2 0 0,1 0 0,12-10 0,-2 0 0,-1-2 0,23-23 0,-3-4-50,-2-2 0,-3-1-1,-1-2 1,46-87-1,-31 35-182,58-171-1,-55 101 195,-8-3-1,-7-1 1,20-233 0,-40 144 46,-23-421-1,2 650-6,-11-157 0,8 149 0,-1 1 0,-16-52 0,22 93 5,-9-22-21,10 24 17,-1 0 0,1 0 0,0-1-1,0 1 1,0 0 0,-1 0 0,1 0 0,0 0 0,0-1 0,-1 1 0,1 0 0,0 0 0,-1 0 0,1 0 0,0 0 0,0 0 0,-1 0 0,1 0 0,0 0 0,-1 0 0,1 0 0,0 0 0,-1 0 0,1 0 0,0 0 0,-1 0 0,-10 11 128,3 6-28,0 0-1,2 0 1,0 1 0,0 0 0,2 0 0,-3 26 0,3-24-88,-17 111-209,6 1-1,2 211 1,20-175-99,44 274 0,13-159 268,-43-213 8,4-1-1,35 72 1,-40-102 7,1-1 0,2-1 0,2-1 0,48 55 1,-52-69 7,1-1 1,1-1 0,0-1-1,2-1 1,0-1 0,1-2-1,44 21 1,-47-27 99,0-1 0,1 0 0,-1-2 0,1-1 0,41 4 1,-53-8-50,0 0 1,1-2 0,-1 1 0,0-1 0,0-1 0,1 0 0,-1-1-1,0 0 1,-1-1 0,1 0 0,-1-1 0,22-12 0,-32 16-45,1 0 1,-1 1-1,1-1 1,-1 0-1,0-1 1,1 1-1,-1 0 1,0 0-1,0 0 1,0-1-1,1 1 1,-1-1-1,-1 1 1,1-1-1,0 1 1,0-1-1,-1 0 1,1 1 0,-1-1-1,1 0 1,-1 1-1,0-1 1,1 0-1,-1 0 1,0 1-1,0-1 1,0-2-1,-2 1 2,1-1-1,-1 0 0,0 1 1,0-1-1,0 1 1,0-1-1,0 1 1,-1 0-1,1 0 0,-1 0 1,-6-4-1,-27-21-4,0 2 0,-2 1 0,-1 2 0,-50-21 0,45 22 0,-283-134 0,43 23 0,272 127 0,-5-2 0,0 0 0,0-2 0,1 0 0,-18-15 0,33 24 0,0 0 0,-1 0 0,1 0 0,0 0 0,0 0 0,0 0 0,0-1 0,0 1 0,0 0 0,0-1 0,0 1 0,1-1 0,-1 1 0,1 0 0,-1-1 0,1 0 0,-1 1 0,1-1 0,0 1 0,0-1 0,-1 0 0,1 1 0,1-1 0,-1 1 0,0-1 0,0 0 0,0 1 0,1-1 0,-1 1 0,1-1 0,-1 1 0,1-1 0,0 1 0,0-1 0,1-1 0,3-3 0,0 1 0,0-1 0,1 1 0,0 0 0,0 0 0,10-5 0,57-34 0,2 3 0,110-42 0,-167 75 0,275-106 0,-240 97 0,0 3 0,0 2 0,97-9 0,-129 20 0,0 1 0,0 0 0,0 2 0,0 0 0,0 1 0,-1 1 0,0 1 0,1 1 0,-2 1 0,1 1 0,-1 0 0,0 2 0,-1 0 0,0 1 0,-1 0 0,0 2 0,0 0 0,-2 1 0,0 1 0,0 0 0,21 30 0,-8-3 0,-2 1 0,-1 1 0,-3 1 0,-2 1 0,-2 0 0,17 65 0,-5 15 0,17 160 0,-12 75-1365,-31-295-5461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2:27.25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887 1930 24575,'15'-4'0,"149"-50"0,113-31 0,-193 67 0,143-9 0,90 19 0,-218 9 0,0-4 0,-1-5 0,1-4 0,96-25 0,-76 2 0,210-91 0,101-86 0,-256 124 0,-51 26 0,722-348 0,32 74 0,-490 226 0,5 17 0,3 18 0,4 17 0,624-12 0,-819 73 0,0 9 0,0 8 0,-2 9 0,-1 9 0,330 108 0,-453-118 0,-1 3 0,106 61 0,-135-63 0,-1 2 0,-2 2 0,-1 1 0,62 65 0,-56-45 0,-3 2 0,74 114 0,-99-133 0,-1 1 0,-2 1 0,-2 1 0,-1 0 0,-2 1 0,9 49 0,-18-62 0,-2-1 0,-1 0 0,-1 1 0,-1-1 0,-8 50 0,2-40 0,-3 0 0,-1-1 0,-24 59 0,0-25 0,-2-1 0,-3-2 0,-76 97 0,30-59 0,-5-3 0,-4-5 0,-187 151 0,-364 198 0,399-302 0,-7-11 0,-296 112 0,-172 28-305,-14-37-1,452-166 306,-446 54 0,-301-48 0,-211-37 0,0-66 0,1016 10 0,-227-46-1,349 41-1,1-3 0,2-6 0,0-4 0,-137-68 0,125 42 206,3-4 0,-153-121 0,234 163-203,0-1 0,1-2 0,1-1 1,2-1-1,-29-43 0,41 51-1,0 0 0,2 0 1,0-1-1,1-1 0,2 1 1,0-1-1,1-1 1,1 1-1,-3-45 0,7 26 0,2 0 0,2 0 0,2 1 0,1 0 0,14-45 0,73-197 0,-89 270 0,366-889-1185,43 18-1156,-233 503 1414,-4 7-2811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22:44.44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4921 24575,'69'-321'0,"50"-254"0,41-462 0,43-231 0,149-237 0,-352 1505 0,62-201-1365,-57 188-5461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22:47.5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1617 174 24575,'0'0'0,"0"0"0,0 0 0,2 2 0,379 337 0,-273-250 0,1290 1228 0,-763-604 0,-621-697 0,-9-12 0,-1 1 0,0-1 0,0 1 0,0 0 0,-1 0 0,0 0 0,0 0 0,0 0 0,4 11 0,-7-15 0,-1-1 0,1 0 0,0 1 0,0-1 0,0 1 0,0-1 0,0 0 0,0 1 0,-1-1 0,1 1 0,0-1 0,0 0 0,-1 1 0,1-1 0,0 0 0,0 0 0,-1 1 0,1-1 0,0 0 0,-1 0 0,1 1 0,0-1 0,-1 0 0,1 0 0,-1 0 0,1 0 0,0 1 0,-1-1 0,1 0 0,-1 0 0,1 0 0,0 0 0,-1 0 0,1 0 0,-1 0 0,0 0 0,-19-1 0,17 1 0,-91-12 0,-171-45 0,194 39 0,-297-77 0,-214-50 0,440 118 0,-2 6 0,-166-4 0,180 25 0,1 5 0,-1 6 0,2 5 0,0 6 0,1 6 0,2 5 0,-202 82 0,284-96 0,1 3 0,1 2 0,0 1 0,3 2 0,0 1 0,-61 61 0,42-33 0,-122 93 0,155-133 0,0-1 0,0-1 0,-1 0 0,-1-2 0,0-2 0,-1 0 0,0-1 0,-55 9 0,72-17 0,-1 0 0,-20-1 0,29 0 0,-1 0 0,1 0 0,0-1 0,-1 1 0,1 0 0,0-1 0,-1 0 0,1 0 0,0 0 0,0 0 0,0 0 0,0 0 0,0 0 0,0 0 0,0-1 0,0 1 0,0-1 0,1 0 0,-3-2 0,4 3 0,0 0 0,0 0 0,-1 0 0,1 0 0,0 0 0,0 0 0,0 0 0,0 0 0,0 0 0,0 0 0,1 0 0,-1 0 0,0 0 0,0 0 0,1 1 0,-1-1 0,1 0 0,-1 0 0,2-2 0,13-20 0,-10 15 0,73-99 0,162-173 0,119-71 0,-357 349 0,459-402-306,41 48-1,9 54 307,-121 73 0,780-462 102,-686 419 409,-422 234-511,-79 64 0,-391 478-399,217-274 117,-1468 2021 1,1555-2095 281,-217 337 0,222-325 0,-78 184 0,60-71-1205,71-163-4819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51.52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0 506 24575,'2'51'0,"11"69"0,-4-55 0,29 198 0,-25-191 0,38 113 0,-49-181 0,2 9 0,1 0 0,0-1 0,1 1 0,9 13 0,-14-24 0,0 0 0,0 0 0,1 0 0,-1 0 0,1 0 0,-1-1 0,1 1 0,0-1 0,0 1 0,0-1 0,0 1 0,0-1 0,0 0 0,0 0 0,0 0 0,0 0 0,1-1 0,-1 1 0,0 0 0,0-1 0,1 0 0,-1 1 0,0-1 0,1 0 0,-1 0 0,1 0 0,-1-1 0,0 1 0,1 0 0,-1-1 0,3-1 0,3-1 0,0-1 0,0-1 0,0 0 0,-1 0 0,1 0 0,-1-1 0,11-12 0,42-53 0,-47 54 0,219-331 0,-78 107 0,-147 231 0,-1 0 0,1 1 0,-1 0 0,2 0 0,13-13 0,-20 21 0,1-1 0,1 0 0,-1 1 0,0 0 0,0-1 0,0 1 0,1 0 0,-1 0 0,1 0 0,-1 1 0,1-1 0,-1 1 0,1-1 0,-1 1 0,1 0 0,-1 0 0,1 0 0,-1 0 0,1 0 0,0 0 0,-1 1 0,1-1 0,-1 1 0,0 0 0,6 2 0,12 8 0,0 2 0,-1 0 0,-1 1 0,31 30 0,-16-15 0,16 14 0,166 141 0,-143-128 0,87 52 0,-138-95 0,2-1 0,0-1 0,0-1 0,1-1 0,39 10 0,-48-16 0,1-1 0,-1 0 0,1-1 0,-1-1 0,1 0 0,0-1 0,-1-1 0,1 0 0,-1-1 0,19-7 0,-4-1 0,-1-2 0,-1-1 0,0-1 0,-1-1 0,-1-1 0,0-2 0,-2 0 0,0-2 0,-1-1 0,21-26 0,-13 11 0,-1-1 0,-3-2 0,-1-1 0,-2-1 0,36-86 0,-43 81 86,-2-1-1,-2 0 0,12-92 1,-21 102-371,-2 0 1,-1 0-1,-2 1 1,-2-1-1,-13-61 1,9 71-6542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52.0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641 108 24575,'0'0'0,"-3"0"0,-11 3 0,0 0 0,0 1 0,1 0 0,-1 1 0,1 0 0,0 1 0,-13 9 0,-85 61 0,-79 82 0,151-120 0,2 1 0,-49 69 0,78-98 0,1 2 0,0-1 0,1 1 0,0 0 0,1 1 0,-6 18 0,10-29 0,0 1 0,1 0 0,-1 0 0,1 0 0,0 0 0,-1 0 0,1 0 0,1-1 0,-1 1 0,0 0 0,1 0 0,-1 0 0,1 0 0,0-1 0,0 1 0,0 0 0,0 0 0,1-1 0,-1 1 0,1-1 0,-1 0 0,1 1 0,0-1 0,0 0 0,0 0 0,0 0 0,0 0 0,1 0 0,-1 0 0,0-1 0,1 1 0,-1-1 0,1 0 0,0 0 0,4 2 0,3-1 0,-1 1 0,1-1 0,0-1 0,0 0 0,0 0 0,0-1 0,0 0 0,15-3 0,1-1 0,0-1 0,27-10 0,-30 8 0,0-2 0,-1 0 0,-1-1 0,1-1 0,-2-2 0,0 0 0,0-1 0,-1 0 0,33-35 0,-41 38 0,-1-2 0,0 0 0,-1 0 0,-1-1 0,0 0 0,0 0 0,-1 0 0,-1-1 0,-1-1 0,0 1 0,-1 0 0,-1-1 0,0 0 0,-1 0 0,0-29 0,-3 26 0,-1 0 0,0 0 0,-2 1 0,0-1 0,-1 1 0,-1 0 0,-16-34 0,16 40 0,0 1 0,-1-1 0,-1 1 0,1 1 0,-2-1 0,1 2 0,-2-1 0,1 1 0,-1 0 0,0 1 0,-1 0 0,-14-7 0,-5 3-1365,6 8-5461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53.65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1101 24575,'0'0'0,"2"-1"0,3 0 0,0 0 0,0 0 0,0 0 0,1 0 0,-1 1 0,0 0 0,1 0 0,-1 0 0,0 1 0,8 1 0,52 18 0,-57-17 0,28 11 0,0 2 0,-1 2 0,0 1 0,-1 1 0,57 47 0,-54-35 0,-1 2 0,-2 1 0,-2 2 0,37 54 0,-33-35 0,-3 1 0,-2 1 0,-3 2 0,-2 1 0,-3 1 0,-3 1 0,18 94 0,-30-102 0,-7-39 0,1 1 0,1-1 0,1 1 0,0-1 0,9 22 0,-12-38 0,-1 1 0,0 0 0,1-1 0,-1 1 0,1-1 0,-1 1 0,1-1 0,-1 1 0,1-1 0,-1 1 0,1-1 0,-1 1 0,1-1 0,0 0 0,-1 1 0,1-1 0,0 0 0,-1 1 0,1-1 0,0 0 0,-1 0 0,1 0 0,0 0 0,0 0 0,-1 0 0,1 0 0,0 0 0,-1 0 0,1 0 0,0 0 0,0 0 0,-1 0 0,1-1 0,0 1 0,-1 0 0,1 0 0,0-1 0,-1 1 0,1 0 0,-1-1 0,2 0 0,27-24 0,-26 21 0,42-45 0,48-67 0,33-66 0,-64 89 0,-30 45 0,-16 22 0,1 1 0,2 0 0,0 2 0,37-36 0,-54 57 0,1 0 0,-1 1 0,1-1 0,-1 0 0,1 1 0,0-1 0,-1 1 0,1 0 0,0 0 0,0 0 0,0 1 0,0-1 0,0 0 0,0 1 0,0 0 0,0 0 0,0 0 0,0 0 0,0 0 0,0 1 0,0 0 0,0-1 0,0 1 0,0 0 0,0 0 0,0 0 0,0 1 0,-1-1 0,1 1 0,3 2 0,7 7 0,0-1 0,-1 2 0,0 0 0,16 21 0,-9-11 0,-2-2 0,185 201 0,-141-160 0,106 82 0,-131-116 0,2-2 0,1-1 0,1-2 0,66 26 0,-76-37 0,1-2 0,0-1 0,0-1 0,1-2 0,0-1 0,-1-1 0,48-3 0,-53-2 0,0 0 0,0-2 0,0-1 0,-1-1 0,0-2 0,0 0 0,-1-1 0,0-2 0,-1 0 0,23-15 0,-30 15 0,-1 0 0,0-1 0,-1 0 0,-1-1 0,1-1 0,-2 0 0,0-1 0,-1 0 0,0-1 0,-2 0 0,1-1 0,-2 0 0,0 0 0,7-27 0,-10 26 0,-1-1 0,-1 1 0,0-1 0,-1 0 0,-2 1 0,0-1 0,0 0 0,-2 0 0,0 1 0,-9-31 0,4 26 0,-1 0 0,-1 0 0,-1 1 0,-1 0 0,-1 0 0,-1 2 0,-25-32 0,16 27 0,-1 0 0,-1 1 0,-1 2 0,-1 0 0,-1 2 0,-1 1 0,-1 1 0,0 2 0,-1 1 0,-1 1 0,0 1 0,-39-10 0,42 17 0,1 2 0,-1 0 0,0 2 0,0 1 0,0 1 0,0 1 0,0 2 0,0 1 0,1 1 0,-1 1 0,1 1 0,1 2 0,-38 16 0,43-15 0,1 0 0,0 2 0,1 0 0,0 1 0,1 1 0,0 0 0,2 2 0,-1 0 0,2 0 0,0 2 0,1 0 0,1 0 0,1 1 0,0 1 0,2 0 0,-16 41 0,22-46 0,0 1 0,0-1 0,2 1 0,0-1 0,1 1 0,1 0 0,0 0 0,1-1 0,0 1 0,2 0 0,0-1 0,0 1 0,2-1 0,0 0 0,0-1 0,2 1 0,-1-1 0,2 0 0,0 0 0,1-1 0,11 13 0,-4-7 0,0-1 0,2-1 0,0-1 0,0 0 0,2-1 0,0-2 0,0 0 0,1-1 0,1 0 0,0-2 0,0-1 0,1-1 0,28 7 0,-20-9 0,0-1 0,0-2 0,1-1 0,-1-1 0,1-1 0,-1-2 0,0-2 0,1 0 0,-2-2 0,1-2 0,-1 0 0,0-2 0,29-15 0,-23 8 0,-2-2 0,0-1 0,-1-1 0,-1-3 0,-2 0 0,0-2 0,-1-1 0,-2-1 0,-1-2 0,24-33 0,-14 7 0,-2-1 0,-3-1 0,-2-2 0,-3 0 0,-3-2 0,-2-1 0,19-101 0,-22 62 0,-5 0 0,-5 0 0,-4-1 0,-10-119 0,-27-68 0,20 217 0,-43-135 0,53 199 0,-8-18 0,11 27 0,0-1 0,-1 1 0,1 0 0,0 0 0,0 0 0,0 0 0,0-1 0,-1 1 0,1 0 0,0 0 0,0 0 0,0 0 0,-1 0 0,1 0 0,0-1 0,0 1 0,-1 0 0,1 0 0,0 0 0,0 0 0,-1 0 0,1 0 0,0 0 0,0 0 0,-1 0 0,1 0 0,0 0 0,0 0 0,0 0 0,-1 0 0,1 0 0,0 1 0,0-1 0,-1 0 0,-8 14 0,0 14 0,1 0 0,-8 54 0,14-74 0,-23 159-26,8 1 0,7 0 0,17 259 0,-1-355-81,2 0-1,4-1 1,3 0 0,24 70 0,-27-109 111,1 0 1,2-1 0,1 0-1,26 36 1,-28-48-6,1-1-1,0 0 1,1-1 0,1-1 0,1-1 0,0 0 0,24 14-1,-26-19 2,1-1 0,1-1 0,0 0 0,0-2 0,0 0 0,0-1 0,1 0 0,23 1 0,-15-4 0,-1-1 0,1-1 0,0-1 0,0-2 0,32-7 0,-4-4 0,-2-2 0,0-3 0,-1-2 0,97-54 0,-82 36 105,-2-3-1,97-82 1,-132 97-60,0-1-1,-2-2 1,-1-1 0,-1 0 0,-2-3-1,35-61 1,-53 83-45,0-1 0,-1 0 0,0-1 0,-1 1 0,0-1 0,-1 0 0,-1 0 0,0 0 0,0-15 0,-2 24 0,-1-1 0,1 1 0,-1-1 0,0 1 0,0-1 0,-1 1 0,0-1 0,0 1 0,0 0 0,0 0 0,-1 0 0,0 0 0,0 0 0,0 1 0,-1-1 0,1 1 0,-1 0 0,0 0 0,0 0 0,-1 1 0,1-1 0,-1 1 0,1 0 0,-1 0 0,-7-2 0,1 1 0,-1 0 0,-1 0 0,1 1 0,0 1 0,-1 0 0,1 0 0,-1 1 0,0 1 0,1 0 0,-1 1 0,-18 4 0,17-3 0,-1 1 0,1 1 0,0 1 0,1 0 0,-1 1 0,1 0 0,0 1 0,0 0 0,-19 15 0,28-18 0,0 0 0,0-1 0,0 1 0,0 1 0,1-1 0,-1 0 0,1 1 0,0 0 0,1 0 0,-1 0 0,1 0 0,0 0 0,0 0 0,1 1 0,-2 6 0,2-5 0,1 1 0,0 0 0,0 0 0,1-1 0,0 1 0,0 0 0,1-1 0,0 1 0,5 12 0,6 8 0,2-1 0,0 0 0,2-1 0,27 32 0,-36-48 0,232 269 0,-15-20 0,-206-235 0,-1 1 0,27 50 0,-40-65 0,0 0 0,-1 0 0,-1 1 0,1 0 0,-2-1 0,0 1 0,0 0 0,-1 0 0,0 0 0,-1 1 0,-1 13 0,-1-11 43,-1-1 0,0 0-1,-1 0 1,-1 0 0,0 0-1,0 0 1,-12 17 0,-3 1-897,-37 44 1,-48 43-5973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48.8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0 24575,'0'12'0,"-24"747"0,-10-478 0,-95 371 0,121-617-1365,4-15-5461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49.702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1359 1 24575,'-10'12'0,"-56"71"0,-4-2 0,-3-4 0,-3-3 0,-4-3 0,-2-4 0,-4-4 0,-2-3 0,-3-5 0,-133 61 0,71-53 0,-80 39 0,230-100 0,0 0 0,0-1 0,1 0 0,-1 1 0,1-1 0,0 1 0,-1 0 0,-1 2 0,4-3 0,-1-1 0,1 0 0,0 0 0,0 0 0,0 1 0,0-1 0,0 0 0,0 0 0,0 1 0,0-1 0,0 0 0,0 0 0,-1 1 0,1-1 0,0 0 0,1 0 0,-1 1 0,0-1 0,0 0 0,0 0 0,0 1 0,0-1 0,0 0 0,0 0 0,0 1 0,0-1 0,0 0 0,0 0 0,1 0 0,-1 1 0,0-1 0,15 8 0,189 62 0,216 109 0,-285-112 0,134 61 0,-209-103 0,1-4 0,98 24 0,-143-42 0,1 0 0,-1-1 0,1 0 0,22-2 0,-34 0 0,1 0 0,-1-1 0,0 0 0,0 0 0,0-1 0,0 1 0,0-1 0,-1 0 0,1-1 0,0 1 0,-1-1 0,0 0 0,1 0 0,-1 0 0,0 0 0,-1-1 0,1 0 0,3-4 0,3-7 0,0 0 0,-2 0 0,0-1 0,-1 0 0,8-25 0,20-92 0,-24 88 0,-3 11 34,76-276-1433,-57 232-5427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50.24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1 526 24575,'0'0'0,"0"0"0,2 1 0,13 4 0,0 0 0,1-1 0,0 0 0,0-1 0,0-1 0,0-1 0,0 0 0,0-1 0,1-1 0,19-3 0,-14 0 0,-1-1 0,0 0 0,0-2 0,-1-1 0,0 0 0,0-1 0,27-18 0,-30 16 0,0-2 0,0 0 0,-1-1 0,-1 0 0,0-1 0,-1-1 0,21-30 0,-27 33 0,0-1 0,-1 1 0,0-1 0,-1-1 0,-1 1 0,0-1 0,-1 0 0,-1-1 0,0 1 0,1-29 0,-4 35 0,-1 1 0,1-1 0,-1 0 0,-1 0 0,0 1 0,0-1 0,-1 1 0,0 0 0,0-1 0,-1 2 0,-8-14 0,11 19 0,-1-1 0,0 1 0,0 0 0,0-1 0,-1 1 0,1 0 0,0 1 0,-1-1 0,1 0 0,-1 1 0,0-1 0,1 1 0,-1 0 0,0 0 0,-4-1 0,4 1 0,-1 1 0,1 0 0,-1 0 0,1 0 0,0 1 0,-1-1 0,1 1 0,0 0 0,-1 0 0,1 0 0,0 0 0,0 1 0,0-1 0,0 1 0,0-1 0,-4 5 0,-1 0 0,1 1 0,0-1 0,1 1 0,-1 1 0,1-1 0,1 1 0,-1 0 0,2 1 0,-1-1 0,1 1 0,0 0 0,1 0 0,-3 10 0,-1 6 0,2 1 0,1 0 0,-3 45 0,7-35 0,1 1 0,1-1 0,2 1 0,1-1 0,3 0 0,0-1 0,3 0 0,19 47 0,-20-59 0,1-1 0,1-1 0,1 0 0,1 0 0,0-1 0,2-1 0,0-1 0,1 0 0,1-1 0,0-1 0,2-1 0,-1 0 0,32 16 0,-26-19-455,0-1 0,38 11 0,44 3-6371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50.75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0 114 24575,'8'10'0,"13"13"0,1-2 0,1 0 0,0-1 0,2-2 0,0 0 0,1-2 0,0-1 0,38 15 0,-25-14 0,1-1 0,0-3 0,1-1 0,1-2 0,63 6 0,-65-12 0,0-2 0,1-2 0,-1-1 0,0-2 0,0-2 0,0-2 0,-1-1 0,38-15 0,-55 15 0,-1 0 0,0-2 0,0 0 0,-1-1 0,-1-1 0,26-23 0,-32 23 0,0 0 0,-1 0 0,0-1 0,-1-1 0,-1 0 0,-1 0 0,0-1 0,-1 0 0,7-20 0,-10 25 0,-1-1 0,-1 0 0,4-19 0,-82 709 0,8-94 0,56-318 342,12-239-556,1 1 1,1-1 0,2 0-1,0 0 1,2 0 0,1-1-1,16 35 1,14 7-6613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26:01.91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24575,'0'0'0,"4"9"0,10 15 0,15 21 0,4 3-8191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8:59.86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335 4300 24575,'-51'126'0,"-63"253"0,81-222 0,8 1 0,7 1 0,3 238 0,61 483 0,-45-874 0,85 1190 0,-33 3 0,21 79 0,31-466 0,-14-133 0,-33 2 0,-57 245 0,-7-581 0,31 468 0,-4-591 0,83 357 0,-71-459 0,5-1 0,57 120 0,138 208 0,-176-354 0,3-2 0,5-2 0,112 117 0,-136-166 0,3-2 0,1-1 0,2-3 0,1-2 0,100 49 0,-70-46 0,1-3 0,1-5 0,118 26 0,-147-44 0,1-1 0,0-3 0,64-3 0,-32-5 0,104-19 0,-130 10 0,-1-1 0,0-4 0,92-40 0,153-94 0,-259 128 0,31-16 0,-1-4 0,-2-3 0,-3-3 0,-2-3 0,65-65 0,349-440 0,-393 440 0,89-160 0,50-140 0,-153 275 0,194-420 0,-202 399 0,66-264 0,-76 169-183,36-450 0,-59-270-184,-47 25-124,-20 0-220,20 585 620,-21-470 91,-26-829 0,89 260-98,67 3-460,-24 138 558,-116 3 0,29 1118 92,-5 1 0,-74-247 1,73 321-18,-4 1 0,-2 1 0,-3 2 0,-3 1 0,-3 1 0,-3 3 0,-64-75-1,67 94 77,-2 3-1,-1 1 1,-2 2-1,-2 2 1,-1 2-1,-1 2 1,-2 2-1,-1 2 1,-1 3-1,-1 1 1,-94-24-1,39 20-150,-1 4 0,-1 6 0,-1 4 0,-137 3 0,105 14 0,0 6 0,-257 54 0,318-47 0,2 4 0,0 3 0,2 3 0,0 4 0,3 4 0,1 2 0,-73 51 0,50-16 0,3 4 0,4 4 0,3 4 0,-122 155 0,-250 419 0,339-477 0,-147 236 0,28 17 0,66-63 0,-235 760 0,334-843-320,13 2-1,-27 367 0,41 586-2424,48-931-1739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41:06.12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24575,'0'0'0,"0"0"0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41:06.839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24575,'0'0'0,"0"0"0,0 0 0,0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41:07.68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 24575,'0'0'0,"0"0"0,0 0 0,0 0 0,0 0 0,0 0 0,0 17 0,0 5-8191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7:48:08.54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11942 24575,'25'-191'0,"-24"190"0,36-201 0,24-82-508,20-66-1523,474-1803-548,-13 267 2120,18 92-1901,94 34 852,0 198 1327,-403 971 1191,-231 543-1089,177-438 2237,-145 338 627,44-201 1,-90 323-2540,-2 12-126,-1-1 0,0 1 0,-1-1 0,-1 1 0,0-20 0,-2 29-1485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36.45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37.97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307 0 24575,'-85'588'0,"46"-340"0,-125 773 0,148-896-1365,14-91-5461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38.89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1544 0 24575,'-163'152'0,"-228"164"0,-85 1 0,270-186 0,206-131 0,-150 101 0,116-75 0,1 1 0,-35 37 0,65-61 0,1-1 0,0 0 0,0 1 0,0-1 0,0 1 0,0 0 0,1 0 0,-1 0 0,1-1 0,-2 7 0,3-7 0,0-1 0,0 1 0,0-1 0,0 1 0,0-1 0,1 1 0,-1-1 0,1 0 0,-1 1 0,1-1 0,-1 1 0,1-1 0,0 0 0,0 0 0,-1 0 0,1 1 0,0-1 0,0 0 0,0 0 0,0 0 0,0 0 0,1 0 0,-1 0 0,0-1 0,0 1 0,3 1 0,28 15 0,1-1 0,0-2 0,2-1 0,45 11 0,-20-6 0,59 21 0,-2 5 0,124 66 0,-111-37 0,-43-24 0,113 48 0,-193-94 0,1-1 0,-1 1 0,1-1 0,0 0 0,-1-1 0,1 0 0,0 0 0,0-1 0,0 0 0,0 0 0,9-2 0,-10 0 0,0 0 0,0 0 0,0-1 0,0 0 0,-1 0 0,1-1 0,-1 1 0,0-1 0,0-1 0,-1 1 0,1-1 0,6-8 0,4-5 0,-1-1 0,-1-1 0,0 0 0,-2-1 0,0 0 0,11-31 0,42-142 0,-56 165 0,15-55 94,38-117 119,-46 157-770,2 1-1,33-59 1,-6 31-6269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39.506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1 451 24575,'0'0'0,"0"0"0,0 0 0,11 0 0,11-3 0,0 0 0,-1-1 0,42-14 0,62-31 0,-92 35 0,175-80 0,-162 70 0,-2-1 0,60-46 0,-54 27 0,-45 40 0,-2 0 0,1-1 0,0 0 0,-1 1 0,0-1 0,0 0 0,0-1 0,3-10 0,-5 15 0,-1 0 0,1-1 0,-1 1 0,1-1 0,-1 1 0,0-1 0,0 1 0,0 0 0,0-1 0,0 1 0,0-1 0,0 1 0,-1-1 0,1 1 0,0-1 0,-1 1 0,1 0 0,-1-1 0,1 1 0,-1 0 0,0-1 0,0 1 0,1 0 0,-1 0 0,0 0 0,0 0 0,0 0 0,0 0 0,0 0 0,-1 0 0,1 0 0,0 0 0,0 0 0,-1 1 0,1-1 0,0 1 0,-1-1 0,1 1 0,-1-1 0,1 1 0,0 0 0,-1 0 0,1-1 0,-3 1 0,-5 0 0,0-1 0,0 1 0,0 1 0,0 0 0,0 0 0,-8 2 0,2 1 0,1 1 0,-1-1 0,1 2 0,1 0 0,-1 1 0,1 0 0,0 1 0,1 1 0,0 0 0,-15 15 0,20-17 0,0 0 0,1 0 0,0 1 0,0 0 0,1 0 0,0 1 0,1-1 0,0 1 0,0 0 0,1 0 0,0 1 0,0-1 0,1 1 0,1-1 0,-1 1 0,2 0 0,-1 12 0,3-2 0,1 0 0,1 0 0,1 0 0,0 0 0,1-1 0,2 0 0,0 0 0,0-1 0,2 0 0,20 28 0,-10-18 0,1-1 0,2-2 0,0 0 0,2-1 0,44 33 0,18-3-1365,-8-15-5461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40.04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24575,'0'0'0,"0"0"0,-1 9 0,2 2 0,1 0 0,0-1 0,0 1 0,1-1 0,0 0 0,1 0 0,0 0 0,1 0 0,8 14 0,0-3 0,1-1 0,34 38 0,-38-48 0,0 1 0,1-2 0,1 1 0,-1-1 0,1-1 0,1 0 0,-1-1 0,2 0 0,-1-1 0,0-1 0,1 0 0,0-1 0,0 0 0,1-1 0,-1 0 0,1-2 0,-1 0 0,1 0 0,16-2 0,13-3 0,0-3 0,-1-1 0,0-3 0,64-23 0,-38 6 0,123-68 0,-167 83 0,-1-2 0,0 0 0,-1-2 0,-1-1 0,38-39 0,-70 87 0,-48 134 0,-107 318 0,37 10 0,119-449-227,3 1-1,1 0 1,2 0-1,3 1 1,7 74-1,9-30-6598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26:02.80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35 299 24575,'-3'21'0,"-12"93"0,-2 195 0,18-268 0,2 0 0,1 0 0,2-1 0,2 1 0,2-1 0,1-1 0,3 0 0,21 46 0,-27-69 0,1 0 0,1-1 0,0 0 0,1 0 0,1-1 0,0-1 0,27 24 0,-32-32 0,-1 0 0,1-1 0,0 1 0,0-2 0,1 1 0,-1-1 0,1 0 0,-1 0 0,1-1 0,0 0 0,0 0 0,0-1 0,0 0 0,1-1 0,-1 0 0,0 0 0,0 0 0,0-1 0,15-4 0,-10 1 0,0-2 0,0 1 0,-1-2 0,0 1 0,0-2 0,0 0 0,-1 0 0,0-1 0,-1 0 0,0-1 0,0 0 0,-1-1 0,-1 0 0,9-13 0,4-10 0,-2 0 0,-1-1 0,24-67 0,-23 46 0,-3 0 0,17-108 0,-28 130 0,-3 0 0,0 0 0,-2-1 0,-2 1 0,-1 0 0,-10-44 0,11 70 0,0-1 0,-1 1 0,0-1 0,-1 1 0,1 0 0,-2 0 0,1 0 0,-1 0 0,-11-12 0,13 17 0,0 0 0,-1 0 0,1 0 0,-1 0 0,0 1 0,0 0 0,0 0 0,0 0 0,0 0 0,0 0 0,-1 1 0,1 0 0,0 0 0,-1 0 0,1 0 0,-1 1 0,1 0 0,-1 0 0,0 0 0,-7 1 0,-2 2 0,0 1 0,0 0 0,1 1 0,-1 1 0,1-1 0,1 2 0,-1 0 0,1 1 0,0 0 0,1 0 0,0 2 0,0-1 0,1 1 0,0 1 0,1 0 0,0 0 0,1 1 0,0 0 0,1 0 0,-11 25 0,17-32 0,-1-1 0,1 1 0,0 0 0,0-1 0,1 1 0,0 0 0,-1 0 0,2 0 0,-1 0 0,0 0 0,1-1 0,0 1 0,0 0 0,0-1 0,3 6 0,-2-6 0,-1-1 0,1 0 0,0 0 0,1 0 0,-1 0 0,1 0 0,-1-1 0,1 1 0,0-1 0,0 1 0,0-1 0,0 0 0,0 0 0,0-1 0,0 1 0,1-1 0,-1 1 0,1-1 0,-1 0 0,6 1 0,1-1 0,1 0 0,-1 0 0,1-1 0,0 0 0,-1-1 0,1 0 0,-1-1 0,1 0 0,-1 0 0,18-8 0,6-4 0,57-34 0,-8 3 0,-82 45 0,0-1 0,0 1 0,0-1 0,0 1 0,0 0 0,0 0 0,0 0 0,0-1 0,0 1 0,0 0 0,0 0 0,0 1 0,1-1 0,-1 0 0,0 0 0,0 0 0,0 1 0,0-1 0,-1 0 0,1 1 0,0-1 0,2 2 0,-1-1 0,0 1 0,0 0 0,0 0 0,0 0 0,-1 0 0,1 0 0,0 0 0,1 5 0,3 5 0,-1 0 0,7 24 0,-10-27 0,11 39 0,-3 2 0,-1-1 0,2 63 0,-11-111 0,0-1 0,0 0 0,0 0 0,0 0 0,0 0 0,0 0 0,0 0 0,0 0 0,0 0 0,0 0 0,0 0 0,0 0 0,0 1 0,0-1 0,0 0 0,0 0 0,0 0 0,1 0 0,-1 0 0,0 0 0,0 0 0,0 0 0,0 0 0,0 0 0,0 0 0,0 0 0,0 0 0,0 0 0,0 0 0,0 0 0,0 0 0,0 0 0,1 0 0,-1 0 0,0 0 0,0 0 0,0 0 0,0 0 0,0 0 0,0 0 0,0 0 0,0 0 0,0 0 0,0 0 0,0 0 0,1 0 0,-1 0 0,0 0 0,0 0 0,0 0 0,0 0 0,0 0 0,0 0 0,0 0 0,0 0 0,0 0 0,0 0 0,0 0 0,0 0 0,0 0 0,0 0 0,0-1 0,1 1 0,-1 0 0,0 0 0,0 0 0,8-9 0,9-16 0,-16 24 0,236-332 0,-105 151 0,-103 141 0,15-22 0,71-77 0,-107 130 0,2 1 0,-1 0 0,2 1 0,12-9 0,-20 15 0,1 0 0,0 0 0,0 0 0,0 0 0,0 1 0,1 0 0,-1 0 0,0 0 0,1 0 0,-1 0 0,1 1 0,-1 0 0,0 0 0,1 0 0,7 2 0,-3 1 0,0-1 0,-1 2 0,1-1 0,-1 1 0,0 0 0,0 1 0,0 0 0,0 0 0,12 12 0,4 6 0,28 37 0,-6-1 113,-3 2 1,54 99-1,52 142-1494,-137-276 1057,45 96-6502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42.9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33 1 24575,'0'0'0,"0"0"0,0 0 0,0 0 0,-2 2 0,0-1 0,0 1 0,1 0 0,-1 0 0,1 0 0,-1 1 0,1-1 0,0 0 0,0 0 0,0 1 0,-1 3 0,-2 8 0,1 0 0,0 0 0,1 1 0,1 0 0,0-1 0,1 1 0,0 0 0,4 20 0,-3-24 0,15 119 0,5-1 0,74 248 0,-27-190 0,-60-167 0,2 0 0,1 0 0,1-1 0,0-1 0,1 0 0,28 29 0,-37-43 0,1 0 0,0 0 0,0 0 0,0 0 0,1-1 0,-1 0 0,1 0 0,0 0 0,0-1 0,0 0 0,0 0 0,0-1 0,0 1 0,12 0 0,-10-2 0,0-1 0,-1 1 0,1-2 0,0 1 0,-1-1 0,1 0 0,-1 0 0,0-1 0,0 0 0,0-1 0,13-7 0,8-9 0,-1-1 0,0-1 0,-2-1 0,27-31 0,84-113 0,-135 166 0,95-129 0,-6-5 0,89-177 0,-176 304 0,13-20 0,-16 28 0,0-1 0,0 1 0,1-1 0,-1 1 0,0 0 0,0-1 0,1 1 0,-1 0 0,0-1 0,1 1 0,-1 0 0,1-1 0,-1 1 0,0 0 0,1 0 0,-1-1 0,1 1 0,-1 0 0,1 0 0,-1 0 0,1-1 0,-1 1 0,1 0 0,-1 0 0,1 0 0,-1 0 0,1 0 0,-1 0 0,1 0 0,-1 0 0,1 0 0,-1 1 0,1-1 0,-1 0 0,1 0 0,-1 0 0,0 0 0,1 1 0,-1-1 0,1 0 0,-1 1 0,0-1 0,1 0 0,-1 1 0,1-1 0,-1 0 0,0 1 0,1 0 0,10 14 0,-1 1 0,-1 0 0,10 23 0,0 1 0,14 22 0,2-1 0,2-2 0,4-2 0,58 66 0,-76-99 0,0-1 0,2-1 0,0-1 0,1-1 0,1-2 0,1 0 0,1-2 0,0-1 0,1-1 0,1-2 0,42 11 0,-59-19 0,0-1 0,1 0 0,0-1 0,-1-1 0,1-1 0,0 0 0,0 0 0,0-2 0,-1 0 0,1 0 0,-1-2 0,1 0 0,-1 0 0,-1-1 0,1-1 0,0 0 0,-1-1 0,-1-1 0,1 0 0,-1 0 0,0-1 0,-1-1 0,19-20 0,-9 6 31,-2-1 0,-1 0 0,-1-2 0,-1 0 0,-1 0 0,-1-2 0,-2 0 0,-1 0 1,-1-1-1,8-45 0,-11 38-221,-2 0 0,-1-1 1,-3 1-1,0-1 0,-3 1 1,-1-1-1,-2 1 1,-12-51-1,-1 28-6636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43.49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173 40 24575,'-8'18'0,"-25"54"0,-39 95 0,55-123 0,-19 84 0,34-117 0,0 0 0,1-1 0,0 1 0,1 0 0,0 0 0,1 0 0,0 0 0,1 0 0,0 0 0,0-1 0,6 12 0,-7-17 0,1 0 0,1-1 0,-1 1 0,1-1 0,0 0 0,0 0 0,0 0 0,0 0 0,1 0 0,-1-1 0,1 1 0,0-1 0,0 0 0,0 0 0,1-1 0,-1 1 0,1-1 0,-1 0 0,1 0 0,0-1 0,0 1 0,0-1 0,0 0 0,0 0 0,0-1 0,6 1 0,-3-2 0,0 0 0,-1 0 0,1 0 0,0-1 0,0 0 0,-1-1 0,1 0 0,-1 0 0,0 0 0,0-1 0,0 0 0,0 0 0,10-9 0,2-4 0,-1 0 0,-1 0 0,18-24 0,-15 15 0,-1-1 0,-1 0 0,-1-1 0,-2-1 0,17-42 0,-26 54 0,-1 1 0,0-1 0,-1 1 0,-1-1 0,0 0 0,-2-1 0,0 1 0,0 0 0,-2 0 0,0-1 0,-7-32 0,6 44 0,0-1 0,0 1 0,0 1 0,-1-1 0,1 0 0,-2 1 0,1-1 0,0 1 0,-1 0 0,0 0 0,0 0 0,-1 1 0,1-1 0,-1 1 0,-9-6 0,10 8 0,0 0 0,0 0 0,-1 0 0,1 1 0,-1-1 0,1 1 0,-1 0 0,0 0 0,0 1 0,1 0 0,-1 0 0,0 0 0,0 0 0,1 0 0,-1 1 0,0 0 0,1 0 0,-1 1 0,1-1 0,-1 1 0,-4 2 0,-22 15-1365,5 1-5461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17:45.085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1194 24575,'25'-11'0,"-14"7"0,-1 0 0,0 1 0,1 0 0,0 1 0,0 0 0,-1 0 0,1 1 0,0 1 0,0 0 0,0 1 0,0 0 0,0 0 0,0 1 0,0 0 0,-1 1 0,1 1 0,14 6 0,12 9 0,-1 1 0,0 2 0,-2 1 0,36 33 0,116 118 0,-89-73 0,85 81 0,-175-176 0,0 0 0,0-1 0,1 1 0,14 6 0,-20-11 0,1 0 0,0 0 0,0 0 0,-1 0 0,1 0 0,0-1 0,0 0 0,0 1 0,0-1 0,0 0 0,0-1 0,0 1 0,-1 0 0,1-1 0,0 0 0,0 1 0,0-1 0,4-2 0,6-5 0,-1-1 0,0 0 0,0 0 0,-1-1 0,0-1 0,-1 0 0,0 0 0,12-18 0,-7 10 0,90-124 0,34-41 0,-138 182 0,1 0 0,0 0 0,0 0 0,0 0 0,0 0 0,0 0 0,0 1 0,0-1 0,0 1 0,0 0 0,1-1 0,-1 1 0,1 0 0,-1 1 0,1-1 0,-1 0 0,6 0 0,-5 1 0,1 1 0,-1 0 0,0 0 0,0 0 0,0 0 0,0 0 0,0 1 0,0-1 0,0 1 0,0 0 0,0 0 0,-1 0 0,1 0 0,3 4 0,42 42 0,75 97 0,15 17 0,-108-133 0,1-1 0,1-1 0,2-2 0,1-1 0,0-2 0,2-1 0,64 26 0,-75-37 0,1-1 0,-1-2 0,1 0 0,0-2 0,1-1 0,-1-2 0,1 0 0,0-2 0,-1 0 0,1-2 0,0-2 0,44-10 0,-41 4 0,0-1 0,-1-2 0,0-1 0,-1-1 0,0-2 0,-1-1 0,-1-1 0,-1-1 0,-1-1 0,-1-1 0,-1-2 0,0 0 0,-2-1 0,-1-1 0,-1-1 0,19-37 0,-32 52 0,-1-1 0,0 1 0,-1-1 0,-1 0 0,0 0 0,0 0 0,-1 0 0,-1 0 0,0-23 0,-1 31 0,-1 0 0,1 1 0,-1-1 0,0 0 0,0 1 0,0-1 0,-1 0 0,1 1 0,-1-1 0,0 1 0,-1 0 0,1 0 0,-1 0 0,0 0 0,0 0 0,0 1 0,0-1 0,-1 1 0,1-1 0,-1 1 0,0 1 0,0-1 0,0 0 0,0 1 0,0 0 0,-1 0 0,1 0 0,-1 1 0,-7-3 0,4 3 0,0 0 0,0 1 0,0 0 0,0 0 0,0 1 0,0 0 0,0 0 0,0 0 0,0 1 0,1 1 0,-1-1 0,-10 6 0,-6 4 0,0 2 0,-31 22 0,18-9 0,1 2 0,1 1 0,-40 47 0,55-54 0,1 1 0,1 0 0,1 2 0,1 0 0,2 0 0,-13 31 0,24-48 0,0 0 0,0 0 0,1 0 0,0 1 0,1-1 0,0 0 0,0 1 0,1-1 0,1 17 0,0-21 0,0 1 0,1-1 0,-1 1 0,1-1 0,0 0 0,1 1 0,-1-1 0,1-1 0,0 1 0,0 0 0,0-1 0,1 1 0,0-1 0,0 0 0,0 0 0,0 0 0,6 3 0,-2-2 0,-1 0 0,1-1 0,0-1 0,0 1 0,0-1 0,0 0 0,1-1 0,-1 0 0,15 1 0,-9-2 0,0 0 0,0-2 0,0 0 0,0 0 0,20-5 0,-3-3 0,1-2 0,-2 0 0,0-2 0,40-23 0,-26 9 0,-1-1 0,-1-2 0,-2-2 0,-1-2 0,-1-1 0,-2-2 0,-2-1 0,-1-2 0,43-70 0,-47 59 0,-1-1 0,-3-1 0,-2-1 0,-3-2 0,-2 0 0,-2-1 0,-3 0 0,6-69 0,-12 36 0,-4 0 0,-4 0 0,-16-111 0,-62-263 0,75 442 0,17 110 0,70 378-206,28-2-178,-80-361 310,55 128 1,-69-193 77,2-1 0,1 0 0,2-2 0,2-1 1,1 0-1,41 42 0,-54-65-4,0 1 0,1-2 0,1 0 0,-1 0 0,2-1 0,-1-1 0,22 9 0,-23-13 0,0 0 0,0 0 0,0-1 0,1-1 0,-1 0 0,1-1 0,-1-1 0,1 0 0,20-2 0,-5-3 41,0-1 1,-1-1-1,1-2 0,51-23 1,-19 2 149,59-40 1,-51 26-118,76-66 0,-112 81-80,-1 0 0,-2-2 0,-1-2 0,25-36 0,-47 60 6,-1 0 0,-1-1 0,0 1 0,0-1 0,-1 0 0,0 0 0,4-21 0,-8 29 0,1-1 0,-1 1 0,0-1 0,0 1 0,0-1 0,0 1 0,0-1 0,0 1 0,-1-1 0,1 1 0,-1 0 0,0-1 0,0 1 0,0 0 0,0-1 0,0 1 0,0 0 0,-1 0 0,1 0 0,-1 0 0,1 0 0,-1 0 0,0 0 0,0 1 0,0-1 0,0 1 0,0-1 0,0 1 0,0 0 0,0 0 0,-1 0 0,1 0 0,0 0 0,-1 0 0,1 1 0,-1-1 0,1 1 0,-3-1 0,-8 0 0,1 0 0,0 1 0,0 0 0,-1 1 0,1 0 0,0 1 0,0 0 0,0 1 0,1 0 0,-1 1 0,-13 6 0,0 2 0,1 0 0,0 2 0,1 1 0,-22 17 0,27-18 0,1 1 0,0 1 0,1 1 0,1 0 0,1 1 0,0 0 0,2 1 0,0 1 0,1 0 0,-11 26 0,17-32 0,0 1 0,1-1 0,1 1 0,0 0 0,1 0 0,0 0 0,2 0 0,-1 0 0,2 1 0,0-1 0,1 0 0,0 0 0,2 0 0,-1-1 0,2 1 0,8 20 0,0-9 0,2 0 0,0-1 0,1 0 0,28 30 0,88 84 0,2 3 0,-122-127 0,0 0 0,17 31 0,-25-39 0,-1 0 0,0 0 0,0 1 0,-1 0 0,0-1 0,0 1 0,0 0 0,-1 0 0,0 11 0,-2-7-195,0-1 0,-1 0 0,0 0 0,-1 0 0,0 0 0,-6 14 0,-35 64-6631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10:27:52.4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0:56.7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1 24575,'0'0'0,"0"0"0,0 0 0,0 0 0,0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0:57.52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0 24575,'0'15'0,"49"553"0,-27-388 0,-1 7-1365,-12-120-5461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0:58.85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55 467 24575,'0'0'0,"-2"-1"0,-4-6 0,0 0 0,1 0 0,0 0 0,0 0 0,0-1 0,1 0 0,0 0 0,-5-16 0,8 20 0,0-1 0,0 1 0,1-1 0,-1 1 0,1-1 0,0 1 0,1 0 0,-1-1 0,1 1 0,0-1 0,0 1 0,0 0 0,1-1 0,-1 1 0,1 0 0,0 0 0,0 0 0,1 0 0,-1 1 0,5-5 0,7-8 0,0 0 0,2 2 0,0 0 0,0 0 0,1 2 0,21-12 0,10-3 0,61-24 0,-57 30 0,1 3 0,1 2 0,0 2 0,90-11 0,-96 21 0,0 1 0,0 3 0,0 1 0,0 3 0,79 16 0,-112-16 0,1 0 0,-1 1 0,0 0 0,-1 2 0,1-1 0,-1 2 0,0 0 0,-1 0 0,0 2 0,12 10 0,-17-13 0,-1 1 0,0 0 0,0 0 0,-1 0 0,0 1 0,-1 0 0,0 0 0,0 1 0,-1-1 0,0 1 0,-1 0 0,0 0 0,-1 0 0,0 1 0,0-1 0,0 13 0,-2-11 0,0 1 0,-1-1 0,0 0 0,-1 0 0,0 0 0,-1 0 0,0 0 0,-1 0 0,-1-1 0,1 1 0,-9 12 0,3-8 0,0-2 0,-1 1 0,-1-2 0,0 1 0,0-2 0,-29 23 0,3-10 0,-1-1 0,-1-2 0,0-1 0,-2-3 0,-52 17 0,12-11 0,45-14 0,-51 21 0,87-30 0,-1-1 0,1 0 0,0 1 0,0 0 0,0-1 0,-1 1 0,1-1 0,0 1 0,0 0 0,0 0 0,0 0 0,0 0 0,0 0 0,0 0 0,1 0 0,-1 0 0,0 0 0,1 0 0,-1 0 0,0 0 0,1 1 0,-1 1 0,1-2 0,0 0 0,1 0 0,-1 1 0,1-1 0,-1 0 0,1 0 0,0 1 0,-1-1 0,1 0 0,0 0 0,0 0 0,0 0 0,0 0 0,0 0 0,0 0 0,0-1 0,0 1 0,0 0 0,0 0 0,0-1 0,0 1 0,2 0 0,45 22 0,0-3 0,53 16 0,2 0 0,-64-21 0,0 2 0,65 40 0,-88-47 0,0 2 0,-1 0 0,0 1 0,-1 1 0,-1 0 0,0 0 0,0 2 0,13 21 0,-10-9 0,-1 0 0,-2 1 0,0 1 0,-2 0 0,-1 1 0,-2-1 0,-1 2 0,-1-1 0,2 44 0,-6-140-273,4 0 0,3 0 0,2 0 0,35-110 0,-17 93-6553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1:00.703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199 1173 24575,'3'-1'0,"0"1"0,0-1 0,-1 1 0,1-1 0,0 0 0,0 0 0,3-2 0,8-3 0,34-9 0,-1-2 0,-1-2 0,0-3 0,59-37 0,-90 49 0,0-1 0,0-1 0,-2-1 0,1 0 0,-2-1 0,17-22 0,-22 25 0,0 0 0,-1-1 0,0 1 0,-1-1 0,-1 0 0,0-1 0,0 1 0,-1-1 0,-1 0 0,2-18 0,-4 22 0,1 0 0,-2 0 0,1 0 0,-1-1 0,-1 1 0,1 0 0,-2 0 0,1 1 0,-1-1 0,0 0 0,-1 1 0,0 0 0,-1 0 0,1 0 0,-1 0 0,-1 1 0,0 0 0,0 0 0,0 0 0,-1 1 0,1 0 0,-2 0 0,1 0 0,-1 1 0,1 1 0,-1-1 0,-1 1 0,1 0 0,-1 1 0,1 0 0,-1 0 0,0 1 0,0 0 0,0 1 0,-15-1 0,6 2 0,0 1 0,1 0 0,-1 1 0,1 1 0,0 1 0,0 1 0,0 0 0,0 1 0,1 1 0,0 0 0,0 1 0,1 1 0,0 0 0,1 1 0,-24 21 0,19-14 0,1 2 0,0 0 0,2 1 0,0 1 0,1 0 0,1 1 0,1 1 0,1 0 0,1 0 0,-8 29 0,10-25 0,2 1 0,1-1 0,2 1 0,0 0 0,2 0 0,1 1 0,1-1 0,2 0 0,0 0 0,10 38 0,-6-42 0,0-1 0,2 0 0,1-1 0,1 0 0,1 0 0,1-1 0,0 0 0,2-1 0,0-1 0,1 0 0,2-1 0,24 23 0,-19-23 0,1-1 0,0-1 0,1-1 0,0-1 0,1-1 0,50 18 0,-41-21 0,1 0 0,0-3 0,1 0 0,69 2 0,-55-9 0,1-3 0,-2-1 0,1-3 0,0-2 0,-1-2 0,-1-2 0,93-39 0,-99 33 0,-1-3 0,0-1 0,-2-2 0,66-55 0,-78 56 0,-2 0 0,0-2 0,-2-1 0,0-1 0,-2-1 0,31-59 0,-43 71 0,-2 0 0,0-1 0,-1-1 0,-1 1 0,0-1 0,3-35 0,-7 48 0,-1 0 0,0 0 0,-1 0 0,1-1 0,-1 1 0,-1 0 0,1 0 0,-1 0 0,0 1 0,0-1 0,-3-6 0,2 9 0,1-1 0,0 1 0,-1 0 0,0 0 0,0 0 0,0 0 0,0 1 0,0-1 0,0 1 0,-1 0 0,1 0 0,-1 0 0,0 0 0,1 1 0,-1-1 0,0 1 0,0 0 0,-5-1 0,-3 1 0,1 0 0,-1 0 0,1 2 0,-1-1 0,1 1 0,0 1 0,-1 0 0,1 0 0,0 1 0,-12 6 0,-3 1 0,0 2 0,1 1 0,-25 16 0,19-8 0,1 2 0,1 0 0,0 2 0,-33 39 0,44-42 0,0 1 0,1 0 0,1 1 0,2 1 0,0 0 0,-13 36 0,24-52 0,0 0 0,0 0 0,1 0 0,1 0 0,-1 1 0,1-1 0,1 1 0,0 9 0,0-16 0,1 0 0,-1 0 0,1 0 0,-1 0 0,1-1 0,0 1 0,0 0 0,0 0 0,1-1 0,-1 1 0,0-1 0,1 1 0,0-1 0,0 1 0,0-1 0,0 0 0,0 0 0,0 0 0,0 0 0,1-1 0,-1 1 0,0 0 0,1-1 0,0 0 0,-1 1 0,1-1 0,0 0 0,0 0 0,3 0 0,2 0 0,-1 0 0,1-1 0,0 0 0,-1 0 0,1 0 0,0-1 0,-1-1 0,1 1 0,0-1 0,-1 0 0,0-1 0,8-3 0,9-6 0,0 0 0,25-20 0,-1-1 0,70-66 0,34-51 0,78-69 0,-219 210 0,1 0 0,-1 1 0,24-12 0,-32 18 0,0 1 0,1 0 0,-1-1 0,0 1 0,0 1 0,1-1 0,-1 0 0,1 1 0,-1 0 0,1 0 0,-1 0 0,0 0 0,1 0 0,-1 1 0,1-1 0,-1 1 0,0 0 0,1 0 0,-1 0 0,0 1 0,4 1 0,2 3 0,0 1 0,-1 0 0,1 1 0,-1 0 0,-1 0 0,12 16 0,37 63 0,-31-45 0,-3-8 0,10 19 0,42 49 0,-63-89 0,0 0 0,1 0 0,1-2 0,0 1 0,0-1 0,1-1 0,0-1 0,27 13 0,-31-18 0,1 0 0,1-1 0,-1-1 0,0 0 0,1 0 0,-1-1 0,1-1 0,-1 0 0,1 0 0,-1-1 0,1-1 0,-1 0 0,0 0 0,0-1 0,0-1 0,12-5 0,6-3 0,-1-2 0,-1-1 0,0-2 0,41-32 0,-37 25 0,-2-2 0,35-39 0,-52 50 0,0 1 0,-1-1 0,-1-1 0,0 0 0,-1-1 0,13-34 0,-20 46 0,0-1 0,-1 0 0,1 1 0,-2-1 0,1 0 0,0 0 0,-1 0 0,0 0 0,-1 0 0,1 0 0,-1 1 0,0-1 0,-1 0 0,-2-7 0,2 9 0,0-1 0,-1 1 0,0-1 0,1 1 0,-2 0 0,1 0 0,0 0 0,-1 0 0,0 1 0,1-1 0,-2 1 0,1 0 0,0 0 0,0 1 0,-1-1 0,-6-2 0,0 1 0,0 1 0,-1 0 0,1 1 0,0 0 0,-1 1 0,1 0 0,-1 0 0,0 2 0,1-1 0,-1 1 0,1 1 0,0 0 0,-21 7 0,9-1 0,0 1 0,1 0 0,0 2 0,1 1 0,-32 23 0,24-14 0,2 2 0,1 1 0,0 2 0,2 0 0,1 1 0,1 2 0,2 0 0,1 1 0,1 1 0,1 0 0,2 2 0,-12 37 0,23-57 0,0 1 0,2 0 0,0 0 0,0 0 0,1 0 0,1 0 0,2 25 0,-1-34 0,0-1 0,0 1 0,0 0 0,1 0 0,-1-1 0,1 1 0,1-1 0,-1 0 0,0 0 0,1 1 0,4 4 0,-4-7 0,-1 1 0,1-1 0,0 0 0,0 0 0,0 0 0,1 0 0,-1 0 0,0-1 0,1 1 0,-1-1 0,1 0 0,-1 0 0,1 0 0,-1-1 0,1 1 0,7-1 0,-2 0 0,0-1 0,1 0 0,-1 0 0,0-1 0,0 0 0,0-1 0,0 0 0,13-6 0,5-5 0,33-24 0,-16 8 0,-2-2 0,-1-1 0,-1-3 0,-3-1 0,-1-2 0,49-67 0,-59 67 0,-1 0 0,-3-1 0,-1-2 0,-2 0 0,-2-1 0,-1-1 0,17-83 0,-23 60 0,-3 0 0,-3-1 0,-2 1 0,-4-1 0,-3 1 0,-2 0 0,-3 0 0,-39-129 0,40 168 0,7 26 0,3 6 0,14 51 0,-10-37 2,158 483 337,-123-398-908,4-1 1,98 164-1,-56-136-6257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1:01.33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0 365 24575,'15'8'0,"14"5"0,-1-1 0,2-1 0,-1-2 0,38 6 0,125 10 0,-136-22 0,0-3 0,0-2 0,0-2 0,-1-3 0,0-2 0,84-26 0,-95 21 0,-2-2 0,0-1 0,0-3 0,-2-2 0,-1-1 0,-1-2 0,-1-1 0,50-46 0,-76 62 0,0-1 0,0 1 0,-1-2 0,0 0 0,-1 0 0,-1 0 0,0-1 0,8-17 0,-15 28 0,0 1 0,-1-1 0,1 0 0,-1 0 0,1 0 0,-1 0 0,1 0 0,-1 1 0,0-1 0,0 0 0,0 0 0,0 0 0,0 0 0,-1 0 0,1 0 0,-1-2 0,0 4 0,1-1 0,-1 0 0,1 0 0,-1 0 0,0 0 0,0 1 0,1-1 0,-1 0 0,0 1 0,0-1 0,0 1 0,1-1 0,-1 1 0,0-1 0,0 1 0,0-1 0,0 1 0,0 0 0,0-1 0,0 1 0,-2 0 0,-3 0 0,0 0 0,1 0 0,-1 1 0,0 0 0,0 0 0,1 0 0,-1 1 0,-10 4 0,-7 5 0,0 2 0,1 0 0,1 1 0,0 1 0,1 1 0,1 0 0,0 2 0,-16 20 0,-1 5 0,1 2 0,-44 78 0,33-38 0,4 3 0,3 1 0,-37 134 0,-42 292 0,64-155-1365,49-311-5461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1:02.65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21 472 24575,'-5'11'0,"1"5"0,0 1 0,1 1 0,1-1 0,-1 19 0,5 73 0,-1-68 0,31 418 0,-24-415 0,-8-44 0,0 0 0,1 0 0,-1 0 0,0 0 0,0 0 0,0 0 0,0 0 0,0 0 0,0 0 0,0 0 0,1 0 0,-1 0 0,0 1 0,0-1 0,0 0 0,0-1 0,0 1 0,0 0 0,1 0 0,-1 0 0,0 0 0,0 0 0,0 0 0,0 0 0,0 0 0,0 0 0,0 0 0,0 0 0,1 0 0,-1 0 0,0 0 0,0 0 0,0 0 0,0 0 0,0-1 0,0 1 0,0 0 0,0 0 0,0 0 0,0 0 0,0 0 0,1 0 0,-1 0 0,0-1 0,0 1 0,0 0 0,0 0 0,0 0 0,0 0 0,0 0 0,0 0 0,0 0 0,0-1 0,0 1 0,0 0 0,0 0 0,7-16 0,8-19 0,18-63 0,-6 16 0,53-113 0,-79 194 0,4-10 0,0 1 0,1 0 0,12-15 0,-16 23 0,-1 0 0,1 1 0,0-1 0,-1 0 0,1 1 0,0-1 0,0 1 0,0 0 0,0-1 0,0 1 0,0 0 0,0 0 0,1 1 0,-1-1 0,0 0 0,1 1 0,-1-1 0,0 1 0,1 0 0,-1 0 0,0 0 0,1 0 0,-1 0 0,4 1 0,2 2 0,1 1 0,0 0 0,-1 1 0,1 0 0,-1 0 0,-1 1 0,1 0 0,-1 0 0,12 14 0,-5-7 0,46 48 0,-34-33 0,1-1 0,2-2 0,0 0 0,54 33 0,-77-55 0,-1 0 0,1-1 0,1 1 0,-1-1 0,0 0 0,0-1 0,1 1 0,-1-1 0,1-1 0,-1 1 0,1-1 0,-1 0 0,1-1 0,9-1 0,-7 0 0,0-1 0,-1 0 0,1-1 0,0 1 0,-1-2 0,0 1 0,0-1 0,0 0 0,8-8 0,3-6 0,0 0 0,-1-2 0,0 0 0,-2-1 0,26-46 0,-21 29 0,-1-1 0,20-61 0,-32 74 0,0 0 0,-2 0 0,-1-1 0,3-55 0,-8 77 0,1-1 0,-1 0 0,-1 0 0,0 0 0,0 0 0,0 0 0,0 1 0,-1-1 0,0 0 0,-4-6 0,6 13 0,0 0 0,0 0 0,0 0 0,0-1 0,0 1 0,0 0 0,-1 0 0,1 0 0,0 0 0,0 0 0,0-1 0,0 1 0,-1 0 0,1 0 0,0 0 0,0 0 0,0 0 0,-1 0 0,1 0 0,0 0 0,0 0 0,0 0 0,-1 0 0,1 0 0,0 0 0,0 0 0,0 0 0,-1 0 0,1 0 0,0 0 0,0 0 0,0 0 0,-1 0 0,1 0 0,0 0 0,0 0 0,0 0 0,-1 0 0,1 0 0,0 1 0,0-1 0,0 0 0,0 0 0,0 0 0,-1 0 0,1 1 0,-10 12 0,-5 19 0,5-9 0,-10 46 0,17-60 0,2-1 0,-1 1 0,1 0 0,1 0 0,0 1 0,0-1 0,1 0 0,2 15 0,-2-23 0,-1 0 0,0 0 0,1 0 0,-1 0 0,1 1 0,-1-1 0,1 0 0,0 0 0,-1 0 0,1 0 0,0 0 0,0 0 0,0-1 0,0 1 0,-1 0 0,1 0 0,0-1 0,1 1 0,-1 0 0,0-1 0,0 1 0,0-1 0,0 1 0,0-1 0,0 0 0,1 0 0,-1 1 0,0-1 0,0 0 0,1 0 0,-1 0 0,0 0 0,0 0 0,0-1 0,1 1 0,0-1 0,6 0 0,0-2 0,0 1 0,0-1 0,10-6 0,20-12 0,0-2 0,-1-1 0,58-51 0,90-103 0,-162 154 0,1 1 0,-2 0 0,0-2 0,-2-1 0,30-47 0,-46 64 0,-9 16 0,-10 16 0,-6 23 0,1 2 0,-14 52 0,26-70 0,1 0 0,1 1 0,2 0 0,-1 54 0,6-72 0,0 0 0,0 0 0,2 0 0,-1-1 0,2 1 0,7 18 0,-10-27 0,0 0 0,1 0 0,0-1 0,0 1 0,0-1 0,1 1 0,-1-1 0,1 0 0,-1 0 0,1 0 0,0 0 0,0 0 0,1-1 0,-1 1 0,0-1 0,1 0 0,0 0 0,-1 0 0,1-1 0,0 1 0,0-1 0,0 0 0,0 0 0,6 1 0,-6-2 0,0-1 0,0 0 0,0 1 0,0-1 0,0 0 0,-1-1 0,1 1 0,0-1 0,0 1 0,-1-1 0,1 0 0,-1-1 0,0 1 0,0-1 0,0 1 0,0-1 0,0 0 0,0 0 0,-1 0 0,1 0 0,2-5 0,4-7 0,0-1 0,-1 0 0,9-23 0,-6 7 0,-2 0 0,0 0 0,-3 0 0,4-40 0,-1-134 0,-8 156 0,-1 35 0,2-33 0,-2 45 0,1-1 0,-1 1 0,1 0 0,0-1 0,0 1 0,0 0 0,0 0 0,1-1 0,-1 1 0,4-4 0,-4 6 0,-1 1 0,0 0 0,0 0 0,1-1 0,-1 1 0,0 0 0,1 0 0,-1 0 0,0-1 0,1 1 0,-1 0 0,0 0 0,1 0 0,-1 0 0,0 0 0,1 0 0,-1 0 0,0 0 0,1 0 0,-1 0 0,0 0 0,1 0 0,-1 0 0,1 0 0,-1 0 0,0 0 0,1 0 0,-1 0 0,0 1 0,1-1 0,-1 0 0,0 0 0,0 0 0,1 1 0,-1-1 0,0 0 0,1 0 0,-1 1 0,0-1 0,0 0 0,0 0 0,1 1 0,-1-1 0,0 0 0,0 1 0,10 17 0,3 20-78,-1 0 0,-3 0 0,9 72 0,-12-66-975,8 47-5773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29.461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0 867 24575,'20'-7'0,"292"-107"0,-115 39 0,1365-469-721,-1191 436-524,-288 90-4980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1T09:43:10.787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 0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29.910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0 874 24575,'0'0'0,"3"-1"0,156-21-78,0-8-1,-3-7 0,195-72 0,430-220-235,-384 154 629,8 38-1891,-273 103-4725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30.948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342 1 24575,'9'83'0,"-3"0"0,-5 98 0,-29 161 0,-51 145 231,-27-3-189,-20 106-1680,108-491-5188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3-20T07:31:31.824"/>
    </inkml:context>
    <inkml:brush xml:id="br0">
      <inkml:brushProperty name="width" value="0.025" units="cm"/>
      <inkml:brushProperty name="height" value="0.025" units="cm"/>
      <inkml:brushProperty name="color" value="#E71224"/>
    </inkml:brush>
  </inkml:definitions>
  <inkml:trace contextRef="#ctx0" brushRef="#br0">1714 0 24575,'0'0'0,"-1"3"0,-47 100 0,-5-2 0,-119 172 0,-175 157 0,240-316 0,-5-5 0,-4-5 0,-5-5 0,-189 119 0,239-175 0,-52 34 0,103-63 0,0 2 0,1 0 0,-27 29 0,43-42 0,0 0 0,1 0 0,-1 0 0,1 1 0,0-1 0,0 0 0,0 1 0,1 0 0,-1-1 0,1 1 0,0 0 0,0 0 0,-1 5 0,2-7 0,0 1 0,1 0 0,-1-1 0,1 1 0,0 0 0,-1-1 0,1 1 0,0 0 0,1-1 0,-1 0 0,0 1 0,1-1 0,-1 0 0,1 1 0,0-1 0,0 0 0,0 0 0,0 0 0,0-1 0,3 3 0,25 16 0,0-1 0,1-1 0,1-2 0,54 19 0,-47-19 0,368 147 0,165 70 0,-448-174 0,144 92 0,-253-141 0,-10-6 0,1 0 0,0 0 0,0 0 0,0-1 0,0 0 0,1 0 0,-1-1 0,1 0 0,-1 0 0,14 2 0,-18-4 0,-1-1 0,1 1 0,-1 0 0,1-1 0,-1 1 0,0-1 0,1 1 0,-1-1 0,0 0 0,1 0 0,-1 0 0,0 0 0,0 1 0,1-1 0,-1-1 0,0 1 0,0 0 0,0 0 0,-1 0 0,1-1 0,0 1 0,0 0 0,-1-1 0,2-1 0,1-5 0,-1 0 0,1 0 0,1-11 0,-4 17 0,11-81 0,2-149 0,-12 164 0,2-42 35,19-395 261,-10 370-1144,49-224 0,-15 185-5978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2573C-327C-FCD3-E714-72C6569CD6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1377C-9631-8361-1AD0-B7F97DCD28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0FA2-C237-10FA-0D84-D4FE54861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7A6C3-A530-5844-6A52-792349BE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9D68C-F467-CF4D-C806-FC35CDEC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941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686C5-9ECE-D9F9-7D36-9153A8ADD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F4C99-63F0-88D0-57EF-73E2DC1D6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E8917-600C-2B2F-E4B8-1385B245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70BD9-035D-C68E-BEE8-8A27491C9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41D69-2C2A-2168-20A5-F7D818B61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69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A27EA-0189-A8A9-96CC-C6F8BF997D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501981-9153-0A1A-ECC2-19CFE82149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53BC35-A44F-C834-26E7-F5FFE800D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DEE63-5622-A825-2337-AA305EFCA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E482B6-8687-A2AE-671D-A4B42849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854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8951A-C317-872B-3ED0-D515A6E15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6DDFF5-393E-76E8-F8C3-A651DC94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AE2A2-6EA4-B494-351C-68DBA2B5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639B9E-2A22-B75B-3CD7-D94258E4E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C3B52-D9CE-89D1-EF5F-DEED6F209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211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99AE-83AD-141C-BBF9-7A332D8ADA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2EED9-DFF0-3C47-3388-44A0FC7D5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77537-2F12-F313-AB0C-BCD0A41C2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D085A-A035-FDF8-77FB-AAC4841D1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BC91A-5D8E-E735-26E3-B4DBFBF0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10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8A90D-6F0D-FE3C-B008-499CFC9B8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1EC32-4045-C346-DB8C-24D5BF8225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4A5DC-EE95-07D8-A493-7E732908B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D34045-FB8D-9ECD-AFC5-CA0E91F72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B151B7-F77F-C753-0FE5-828C6F2E5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FD3156-5CA4-8FD4-030F-511630085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213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58720-B1AF-FB1C-9649-D35C8832A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9CE48-D341-B49C-C9C8-6D4B75223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09472C-474B-E2B0-9B03-59B0F3925C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9EE5D6-3327-E6E7-536A-E9DA3AC51F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5DDD9B-7186-4BCF-F04A-5BFE595B04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17FF72-B795-7773-BCD1-11F26A3E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22DDA3-6AB8-F074-29D3-2C07063BB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46707-D31A-3479-8BB2-2E8006DE6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568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3350B-56D9-1930-1CF7-13B431D16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94F49C-15DA-FB88-8AB0-DD9600B4A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81C9B-E9CA-AF63-3B6B-3D509A9DB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B62EFF-B2F2-FF16-F953-0C5D1E464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068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FF03D6-E034-CC03-4329-78172FB36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C86C06-822E-27B7-797B-C4FA7364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1928DF-8DBE-CFFA-CC16-8DA0FAC2D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15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AF4B26-41D2-B097-D25D-126E8D9A1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A703E-1B68-1A90-D204-2FB92D7DF2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38517-56F3-8F88-65D5-169E9C008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E58A8-5304-0C70-66E4-306699DD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662A9-D922-5950-6B99-57CD3CD4A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AF26AD-568C-7DE9-3FBE-A7E025200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174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4E080-E594-F8F2-285F-8121000DF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E7DBF2-12F1-B5D0-B68F-E5922C718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D5635A-54B2-9AF5-21CE-B7CC931652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26FB7D-9C2B-FC91-A55E-85939604E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2532D2-D33B-59DA-7084-9CE40ECDF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5A271-BD47-2A59-3B28-EE5F986D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76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AEE45-F8EA-0DAC-E463-2D0BD7EB5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6896D-3F53-7240-195D-832DB688B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E9B2A3-59F6-7AFB-202C-BA8C181022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C057CB-E258-4FD8-829F-E7EA6840A7BB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A4743-B6D6-51D3-D847-F7CC6EA31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8F813-627F-A9AD-C810-0FB84F9D2D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4CD75-C54D-4337-8ACE-307A61AF3D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25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8.xml"/><Relationship Id="rId13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5.png"/><Relationship Id="rId12" Type="http://schemas.openxmlformats.org/officeDocument/2006/relationships/customXml" Target="../ink/ink50.xml"/><Relationship Id="rId17" Type="http://schemas.openxmlformats.org/officeDocument/2006/relationships/image" Target="../media/image50.png"/><Relationship Id="rId2" Type="http://schemas.openxmlformats.org/officeDocument/2006/relationships/customXml" Target="../ink/ink45.xml"/><Relationship Id="rId16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7.xml"/><Relationship Id="rId11" Type="http://schemas.openxmlformats.org/officeDocument/2006/relationships/image" Target="../media/image47.png"/><Relationship Id="rId5" Type="http://schemas.openxmlformats.org/officeDocument/2006/relationships/image" Target="../media/image44.png"/><Relationship Id="rId15" Type="http://schemas.openxmlformats.org/officeDocument/2006/relationships/image" Target="../media/image49.png"/><Relationship Id="rId10" Type="http://schemas.openxmlformats.org/officeDocument/2006/relationships/customXml" Target="../ink/ink49.xml"/><Relationship Id="rId4" Type="http://schemas.openxmlformats.org/officeDocument/2006/relationships/customXml" Target="../ink/ink46.xml"/><Relationship Id="rId9" Type="http://schemas.openxmlformats.org/officeDocument/2006/relationships/image" Target="../media/image46.png"/><Relationship Id="rId14" Type="http://schemas.openxmlformats.org/officeDocument/2006/relationships/customXml" Target="../ink/ink5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customXml" Target="../ink/ink5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7.xml"/><Relationship Id="rId13" Type="http://schemas.openxmlformats.org/officeDocument/2006/relationships/image" Target="../media/image56.png"/><Relationship Id="rId3" Type="http://schemas.openxmlformats.org/officeDocument/2006/relationships/image" Target="../media/image43.png"/><Relationship Id="rId7" Type="http://schemas.openxmlformats.org/officeDocument/2006/relationships/image" Target="../media/image53.png"/><Relationship Id="rId12" Type="http://schemas.openxmlformats.org/officeDocument/2006/relationships/customXml" Target="../ink/ink59.xml"/><Relationship Id="rId2" Type="http://schemas.openxmlformats.org/officeDocument/2006/relationships/customXml" Target="../ink/ink5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6.xml"/><Relationship Id="rId11" Type="http://schemas.openxmlformats.org/officeDocument/2006/relationships/image" Target="../media/image55.png"/><Relationship Id="rId5" Type="http://schemas.openxmlformats.org/officeDocument/2006/relationships/image" Target="../media/image52.png"/><Relationship Id="rId10" Type="http://schemas.openxmlformats.org/officeDocument/2006/relationships/customXml" Target="../ink/ink58.xml"/><Relationship Id="rId4" Type="http://schemas.openxmlformats.org/officeDocument/2006/relationships/customXml" Target="../ink/ink55.xml"/><Relationship Id="rId9" Type="http://schemas.openxmlformats.org/officeDocument/2006/relationships/image" Target="../media/image54.png"/><Relationship Id="rId14" Type="http://schemas.openxmlformats.org/officeDocument/2006/relationships/customXml" Target="../ink/ink6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20.png"/><Relationship Id="rId21" Type="http://schemas.openxmlformats.org/officeDocument/2006/relationships/image" Target="../media/image11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24.png"/><Relationship Id="rId50" Type="http://schemas.openxmlformats.org/officeDocument/2006/relationships/customXml" Target="../ink/ink25.xml"/><Relationship Id="rId55" Type="http://schemas.openxmlformats.org/officeDocument/2006/relationships/customXml" Target="../ink/ink28.xml"/><Relationship Id="rId63" Type="http://schemas.openxmlformats.org/officeDocument/2006/relationships/customXml" Target="../ink/ink32.xml"/><Relationship Id="rId7" Type="http://schemas.openxmlformats.org/officeDocument/2006/relationships/image" Target="../media/image4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15.png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9.png"/><Relationship Id="rId40" Type="http://schemas.openxmlformats.org/officeDocument/2006/relationships/customXml" Target="../ink/ink20.xml"/><Relationship Id="rId45" Type="http://schemas.openxmlformats.org/officeDocument/2006/relationships/image" Target="../media/image23.png"/><Relationship Id="rId53" Type="http://schemas.openxmlformats.org/officeDocument/2006/relationships/image" Target="../media/image27.png"/><Relationship Id="rId58" Type="http://schemas.openxmlformats.org/officeDocument/2006/relationships/image" Target="../media/image29.png"/><Relationship Id="rId5" Type="http://schemas.openxmlformats.org/officeDocument/2006/relationships/image" Target="../media/image3.png"/><Relationship Id="rId61" Type="http://schemas.openxmlformats.org/officeDocument/2006/relationships/customXml" Target="../ink/ink31.xml"/><Relationship Id="rId19" Type="http://schemas.openxmlformats.org/officeDocument/2006/relationships/image" Target="../media/image1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4.png"/><Relationship Id="rId30" Type="http://schemas.openxmlformats.org/officeDocument/2006/relationships/customXml" Target="../ink/ink15.xml"/><Relationship Id="rId35" Type="http://schemas.openxmlformats.org/officeDocument/2006/relationships/image" Target="../media/image18.png"/><Relationship Id="rId43" Type="http://schemas.openxmlformats.org/officeDocument/2006/relationships/image" Target="../media/image22.png"/><Relationship Id="rId48" Type="http://schemas.openxmlformats.org/officeDocument/2006/relationships/customXml" Target="../ink/ink24.xml"/><Relationship Id="rId56" Type="http://schemas.openxmlformats.org/officeDocument/2006/relationships/image" Target="../media/image28.png"/><Relationship Id="rId64" Type="http://schemas.openxmlformats.org/officeDocument/2006/relationships/image" Target="../media/image31.png"/><Relationship Id="rId8" Type="http://schemas.openxmlformats.org/officeDocument/2006/relationships/customXml" Target="../ink/ink4.xml"/><Relationship Id="rId51" Type="http://schemas.openxmlformats.org/officeDocument/2006/relationships/image" Target="../media/image26.png"/><Relationship Id="rId3" Type="http://schemas.openxmlformats.org/officeDocument/2006/relationships/image" Target="../media/image2.png"/><Relationship Id="rId12" Type="http://schemas.openxmlformats.org/officeDocument/2006/relationships/customXml" Target="../ink/ink6.xml"/><Relationship Id="rId17" Type="http://schemas.openxmlformats.org/officeDocument/2006/relationships/image" Target="../media/image9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customXml" Target="../ink/ink30.xml"/><Relationship Id="rId20" Type="http://schemas.openxmlformats.org/officeDocument/2006/relationships/customXml" Target="../ink/ink10.xml"/><Relationship Id="rId41" Type="http://schemas.openxmlformats.org/officeDocument/2006/relationships/image" Target="../media/image21.png"/><Relationship Id="rId54" Type="http://schemas.openxmlformats.org/officeDocument/2006/relationships/customXml" Target="../ink/ink27.xml"/><Relationship Id="rId6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5" Type="http://schemas.openxmlformats.org/officeDocument/2006/relationships/image" Target="../media/image8.png"/><Relationship Id="rId23" Type="http://schemas.openxmlformats.org/officeDocument/2006/relationships/image" Target="../media/image12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5.png"/><Relationship Id="rId57" Type="http://schemas.openxmlformats.org/officeDocument/2006/relationships/customXml" Target="../ink/ink29.xml"/><Relationship Id="rId10" Type="http://schemas.openxmlformats.org/officeDocument/2006/relationships/customXml" Target="../ink/ink5.xml"/><Relationship Id="rId31" Type="http://schemas.openxmlformats.org/officeDocument/2006/relationships/image" Target="../media/image16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image" Target="../media/image30.png"/><Relationship Id="rId4" Type="http://schemas.openxmlformats.org/officeDocument/2006/relationships/customXml" Target="../ink/ink2.xml"/><Relationship Id="rId9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6.xml"/><Relationship Id="rId13" Type="http://schemas.openxmlformats.org/officeDocument/2006/relationships/image" Target="../media/image37.png"/><Relationship Id="rId18" Type="http://schemas.openxmlformats.org/officeDocument/2006/relationships/customXml" Target="../ink/ink41.xml"/><Relationship Id="rId3" Type="http://schemas.openxmlformats.org/officeDocument/2006/relationships/image" Target="../media/image320.png"/><Relationship Id="rId21" Type="http://schemas.openxmlformats.org/officeDocument/2006/relationships/customXml" Target="../ink/ink43.xml"/><Relationship Id="rId7" Type="http://schemas.openxmlformats.org/officeDocument/2006/relationships/image" Target="../media/image34.png"/><Relationship Id="rId12" Type="http://schemas.openxmlformats.org/officeDocument/2006/relationships/customXml" Target="../ink/ink38.xml"/><Relationship Id="rId17" Type="http://schemas.openxmlformats.org/officeDocument/2006/relationships/image" Target="../media/image39.png"/><Relationship Id="rId2" Type="http://schemas.openxmlformats.org/officeDocument/2006/relationships/customXml" Target="../ink/ink33.xml"/><Relationship Id="rId16" Type="http://schemas.openxmlformats.org/officeDocument/2006/relationships/customXml" Target="../ink/ink40.xml"/><Relationship Id="rId20" Type="http://schemas.openxmlformats.org/officeDocument/2006/relationships/customXml" Target="../ink/ink4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5.xml"/><Relationship Id="rId11" Type="http://schemas.openxmlformats.org/officeDocument/2006/relationships/image" Target="../media/image36.png"/><Relationship Id="rId5" Type="http://schemas.openxmlformats.org/officeDocument/2006/relationships/image" Target="../media/image33.png"/><Relationship Id="rId15" Type="http://schemas.openxmlformats.org/officeDocument/2006/relationships/image" Target="../media/image38.png"/><Relationship Id="rId10" Type="http://schemas.openxmlformats.org/officeDocument/2006/relationships/customXml" Target="../ink/ink37.xml"/><Relationship Id="rId19" Type="http://schemas.openxmlformats.org/officeDocument/2006/relationships/image" Target="../media/image2.png"/><Relationship Id="rId4" Type="http://schemas.openxmlformats.org/officeDocument/2006/relationships/customXml" Target="../ink/ink34.xml"/><Relationship Id="rId9" Type="http://schemas.openxmlformats.org/officeDocument/2006/relationships/image" Target="../media/image35.png"/><Relationship Id="rId14" Type="http://schemas.openxmlformats.org/officeDocument/2006/relationships/customXml" Target="../ink/ink39.xml"/><Relationship Id="rId22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4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F3606-ABB4-6C27-3088-1E79AFD9F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Bloom’s taxonomy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2E3CF-C874-5B2B-9101-9A070B2666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363636"/>
                </a:solidFill>
                <a:effectLst/>
                <a:latin typeface="Theinhardt"/>
              </a:rPr>
              <a:t>Bloom’s taxonomy is a hierarchical model used for classifying learning objectives by levels of complexity and specificity</a:t>
            </a: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.</a:t>
            </a:r>
          </a:p>
          <a:p>
            <a:endParaRPr lang="en-US" b="1" dirty="0">
              <a:solidFill>
                <a:srgbClr val="363636"/>
              </a:solidFill>
              <a:latin typeface="Theinhardt"/>
            </a:endParaRPr>
          </a:p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Bloom’s taxonomy is effective in helping instructors identify clear learning objectives as well as create purposeful learning activities and instructional materials.</a:t>
            </a:r>
            <a:endParaRPr lang="en-US" b="1" i="0" dirty="0">
              <a:solidFill>
                <a:srgbClr val="363636"/>
              </a:solidFill>
              <a:effectLst/>
              <a:latin typeface="Theinhardt"/>
            </a:endParaRPr>
          </a:p>
          <a:p>
            <a:endParaRPr lang="en-US" b="1" dirty="0">
              <a:solidFill>
                <a:srgbClr val="363636"/>
              </a:solidFill>
              <a:latin typeface="Theinhardt"/>
            </a:endParaRPr>
          </a:p>
          <a:p>
            <a:endParaRPr lang="en-US" b="1" i="0" dirty="0">
              <a:solidFill>
                <a:srgbClr val="363636"/>
              </a:solidFill>
              <a:effectLst/>
              <a:latin typeface="Theinhardt"/>
            </a:endParaRPr>
          </a:p>
          <a:p>
            <a:endParaRPr lang="en-US" b="1" dirty="0">
              <a:solidFill>
                <a:srgbClr val="363636"/>
              </a:solidFill>
              <a:latin typeface="Theinhard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886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FF6FD-EF74-EDC5-B5D5-5E9A1B6DB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7429"/>
            <a:ext cx="10515600" cy="4979534"/>
          </a:xfrm>
        </p:spPr>
        <p:txBody>
          <a:bodyPr>
            <a:normAutofit/>
          </a:bodyPr>
          <a:lstStyle/>
          <a:p>
            <a:r>
              <a:rPr lang="en-US" dirty="0"/>
              <a:t>Receiving: listen, notice, observe, attend.</a:t>
            </a:r>
          </a:p>
          <a:p>
            <a:endParaRPr lang="en-US" dirty="0"/>
          </a:p>
          <a:p>
            <a:r>
              <a:rPr lang="en-US" dirty="0"/>
              <a:t>Responding: participate, answer, help, comply.</a:t>
            </a:r>
          </a:p>
          <a:p>
            <a:endParaRPr lang="en-US" dirty="0"/>
          </a:p>
          <a:p>
            <a:r>
              <a:rPr lang="en-US" dirty="0"/>
              <a:t>Valuing: appreciate, support, show interest, adopt.</a:t>
            </a:r>
          </a:p>
          <a:p>
            <a:endParaRPr lang="en-US" dirty="0"/>
          </a:p>
          <a:p>
            <a:r>
              <a:rPr lang="en-US" dirty="0"/>
              <a:t>Organizing: prioritize, rank, integrate, contrast.</a:t>
            </a:r>
          </a:p>
          <a:p>
            <a:endParaRPr lang="en-US" dirty="0"/>
          </a:p>
          <a:p>
            <a:r>
              <a:rPr lang="en-US" dirty="0"/>
              <a:t>Characterizing: act, advocate, influence, embody.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E8D9AC9-9228-6CA2-74FA-2DF13F5A4B34}"/>
              </a:ext>
            </a:extLst>
          </p:cNvPr>
          <p:cNvGrpSpPr/>
          <p:nvPr/>
        </p:nvGrpSpPr>
        <p:grpSpPr>
          <a:xfrm>
            <a:off x="1253383" y="160080"/>
            <a:ext cx="6233040" cy="1041120"/>
            <a:chOff x="1253383" y="160080"/>
            <a:chExt cx="6233040" cy="104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3BA2D2F-7B12-D2E4-E021-6AABEF09DA75}"/>
                    </a:ext>
                  </a:extLst>
                </p14:cNvPr>
                <p14:cNvContentPartPr/>
                <p14:nvPr/>
              </p14:nvContentPartPr>
              <p14:xfrm>
                <a:off x="1295143" y="315240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3BA2D2F-7B12-D2E4-E021-6AABEF09DA7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90823" y="31092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E642545-D3AA-3A40-0238-F17BF7E67C6E}"/>
                    </a:ext>
                  </a:extLst>
                </p14:cNvPr>
                <p14:cNvContentPartPr/>
                <p14:nvPr/>
              </p14:nvContentPartPr>
              <p14:xfrm>
                <a:off x="1253383" y="358440"/>
                <a:ext cx="110880" cy="7261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E642545-D3AA-3A40-0238-F17BF7E67C6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249063" y="354120"/>
                  <a:ext cx="119520" cy="73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EF8551D-CDF2-4518-CC2C-364D96DF04F6}"/>
                    </a:ext>
                  </a:extLst>
                </p14:cNvPr>
                <p14:cNvContentPartPr/>
                <p14:nvPr/>
              </p14:nvContentPartPr>
              <p14:xfrm>
                <a:off x="1421863" y="392640"/>
                <a:ext cx="639360" cy="623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EF8551D-CDF2-4518-CC2C-364D96DF04F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17543" y="388320"/>
                  <a:ext cx="648000" cy="63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33C1596-0D1B-0912-5A75-586388EA9371}"/>
                    </a:ext>
                  </a:extLst>
                </p14:cNvPr>
                <p14:cNvContentPartPr/>
                <p14:nvPr/>
              </p14:nvContentPartPr>
              <p14:xfrm>
                <a:off x="2501863" y="569760"/>
                <a:ext cx="318960" cy="2818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33C1596-0D1B-0912-5A75-586388EA937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497543" y="565440"/>
                  <a:ext cx="32760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A78189-B4C5-DA38-F48B-EC4CA6421218}"/>
                    </a:ext>
                  </a:extLst>
                </p14:cNvPr>
                <p14:cNvContentPartPr/>
                <p14:nvPr/>
              </p14:nvContentPartPr>
              <p14:xfrm>
                <a:off x="3026743" y="621600"/>
                <a:ext cx="400320" cy="5796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A78189-B4C5-DA38-F48B-EC4CA642121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2423" y="617280"/>
                  <a:ext cx="4089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A3E1B1-3F4C-D0B7-2A10-317EEA6F100F}"/>
                    </a:ext>
                  </a:extLst>
                </p14:cNvPr>
                <p14:cNvContentPartPr/>
                <p14:nvPr/>
              </p14:nvContentPartPr>
              <p14:xfrm>
                <a:off x="4093063" y="546720"/>
                <a:ext cx="874440" cy="4392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4A3E1B1-3F4C-D0B7-2A10-317EEA6F100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088743" y="542400"/>
                  <a:ext cx="883080" cy="44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62EEF41-6C95-637B-F7F4-6AFA48E6C021}"/>
                    </a:ext>
                  </a:extLst>
                </p14:cNvPr>
                <p14:cNvContentPartPr/>
                <p14:nvPr/>
              </p14:nvContentPartPr>
              <p14:xfrm>
                <a:off x="5408503" y="630960"/>
                <a:ext cx="172800" cy="2473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62EEF41-6C95-637B-F7F4-6AFA48E6C02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404183" y="626640"/>
                  <a:ext cx="181440" cy="25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FD2FCF8-4FF4-89F2-67C0-7268C84368F8}"/>
                    </a:ext>
                  </a:extLst>
                </p14:cNvPr>
                <p14:cNvContentPartPr/>
                <p14:nvPr/>
              </p14:nvContentPartPr>
              <p14:xfrm>
                <a:off x="5698303" y="160080"/>
                <a:ext cx="1788120" cy="885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FD2FCF8-4FF4-89F2-67C0-7268C84368F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93983" y="155760"/>
                  <a:ext cx="1796760" cy="8946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87060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0E85A-6C90-39DB-38CD-76A85C31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Psychomotor domains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08D0B-C377-4FA4-8D70-978E0D787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The psychomotor domain includes physical movement, coordination, and motor skills. Development of these skills requires practice and is measured in terms of speed, precision, distance, procedures, or technical execution. 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1F60AF-B0A0-9A1C-D0B0-28B73A772911}"/>
                  </a:ext>
                </a:extLst>
              </p14:cNvPr>
              <p14:cNvContentPartPr/>
              <p14:nvPr/>
            </p14:nvContentPartPr>
            <p14:xfrm>
              <a:off x="5758423" y="4637040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1F60AF-B0A0-9A1C-D0B0-28B73A77291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54103" y="463272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142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Simpson’s seven levels of the psychomotor domain">
            <a:extLst>
              <a:ext uri="{FF2B5EF4-FFF2-40B4-BE49-F238E27FC236}">
                <a16:creationId xmlns:a16="http://schemas.microsoft.com/office/drawing/2014/main" id="{F816FF9A-7B39-D21B-21F8-F493EE06061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89857"/>
            <a:ext cx="10167257" cy="6003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9697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B6025-0DC0-65F8-6043-2CC40957A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78971"/>
            <a:ext cx="10515600" cy="5697992"/>
          </a:xfrm>
        </p:spPr>
        <p:txBody>
          <a:bodyPr>
            <a:normAutofit fontScale="92500"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Perception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Use sensory cues to guide actions or movements.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Set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Demonstrates a readiness (physically, mentally, emotionally, and spiritually) to take action to perform the task or objective.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Guided response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Knows steps required to complete the task or objective and  learns through trial and error by practicing.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Mechanism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Performs task or objective in a somewhat confident, proficient, and habitual manner.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Complex overt response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Performs task or objective in a confident, proficient, and habitual manner. Expert level, high proficiency and performs with accuracy.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Adaptation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Performs task or objective and can modify actions to account for new or problematic situations.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363636"/>
                </a:solidFill>
                <a:effectLst/>
                <a:latin typeface="Theinhardt"/>
              </a:rPr>
              <a:t>Origination</a:t>
            </a: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: Create new procedures and solutions to approach various situations.</a:t>
            </a:r>
          </a:p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AE7D85-AA21-A79B-7836-64359534F608}"/>
              </a:ext>
            </a:extLst>
          </p:cNvPr>
          <p:cNvGrpSpPr/>
          <p:nvPr/>
        </p:nvGrpSpPr>
        <p:grpSpPr>
          <a:xfrm>
            <a:off x="9711223" y="290760"/>
            <a:ext cx="2459880" cy="1059840"/>
            <a:chOff x="9711223" y="290760"/>
            <a:chExt cx="2459880" cy="1059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A1257E8-34EB-E420-BCF3-E58E47FFA091}"/>
                    </a:ext>
                  </a:extLst>
                </p14:cNvPr>
                <p14:cNvContentPartPr/>
                <p14:nvPr/>
              </p14:nvContentPartPr>
              <p14:xfrm>
                <a:off x="9804103" y="643766"/>
                <a:ext cx="360" cy="3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A1257E8-34EB-E420-BCF3-E58E47FFA09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799783" y="639446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03B165B-E87C-82C3-22F5-D92134C54E62}"/>
                    </a:ext>
                  </a:extLst>
                </p14:cNvPr>
                <p14:cNvContentPartPr/>
                <p14:nvPr/>
              </p14:nvContentPartPr>
              <p14:xfrm>
                <a:off x="9777103" y="422520"/>
                <a:ext cx="36360" cy="36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03B165B-E87C-82C3-22F5-D92134C54E6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72783" y="418200"/>
                  <a:ext cx="450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87E37ED-FCD1-0BE9-50BE-FBC8B20B8E57}"/>
                    </a:ext>
                  </a:extLst>
                </p14:cNvPr>
                <p14:cNvContentPartPr/>
                <p14:nvPr/>
              </p14:nvContentPartPr>
              <p14:xfrm>
                <a:off x="9711223" y="306240"/>
                <a:ext cx="529560" cy="5403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87E37ED-FCD1-0BE9-50BE-FBC8B20B8E57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706903" y="301920"/>
                  <a:ext cx="53820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25E3054-2AE7-FB0C-403B-AF981B4B77BD}"/>
                    </a:ext>
                  </a:extLst>
                </p14:cNvPr>
                <p14:cNvContentPartPr/>
                <p14:nvPr/>
              </p14:nvContentPartPr>
              <p14:xfrm>
                <a:off x="10502503" y="290760"/>
                <a:ext cx="1240200" cy="61668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25E3054-2AE7-FB0C-403B-AF981B4B77B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0498183" y="286440"/>
                  <a:ext cx="124884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94E346E-1D2C-F842-3004-739F65E5B76D}"/>
                    </a:ext>
                  </a:extLst>
                </p14:cNvPr>
                <p14:cNvContentPartPr/>
                <p14:nvPr/>
              </p14:nvContentPartPr>
              <p14:xfrm>
                <a:off x="11676463" y="389400"/>
                <a:ext cx="494640" cy="6433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94E346E-1D2C-F842-3004-739F65E5B76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672143" y="385080"/>
                  <a:ext cx="503280" cy="65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BD6A78D-D364-B792-48E5-69965121D7A3}"/>
                    </a:ext>
                  </a:extLst>
                </p14:cNvPr>
                <p14:cNvContentPartPr/>
                <p14:nvPr/>
              </p14:nvContentPartPr>
              <p14:xfrm>
                <a:off x="11309983" y="903840"/>
                <a:ext cx="696600" cy="4467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BD6A78D-D364-B792-48E5-69965121D7A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305663" y="899520"/>
                  <a:ext cx="70524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FF67B5B-2103-882A-A51B-B3FF7523DCA4}"/>
                  </a:ext>
                </a:extLst>
              </p14:cNvPr>
              <p14:cNvContentPartPr/>
              <p14:nvPr/>
            </p14:nvContentPartPr>
            <p14:xfrm>
              <a:off x="-1459217" y="334176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FF67B5B-2103-882A-A51B-B3FF7523DCA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1463537" y="3337440"/>
                <a:ext cx="9000" cy="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7765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0D2359-AB22-9AA6-F3F4-CF443A1E1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457"/>
            <a:ext cx="10515600" cy="583950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Perception: observe, identify, distinguish, detect.</a:t>
            </a:r>
          </a:p>
          <a:p>
            <a:endParaRPr lang="en-US" dirty="0"/>
          </a:p>
          <a:p>
            <a:r>
              <a:rPr lang="en-US" dirty="0"/>
              <a:t>Set: prepare, position, arrange, set up.</a:t>
            </a:r>
          </a:p>
          <a:p>
            <a:endParaRPr lang="en-US" dirty="0"/>
          </a:p>
          <a:p>
            <a:r>
              <a:rPr lang="en-US" dirty="0"/>
              <a:t>Guided Response: imitate, follow, repeat, copy.</a:t>
            </a:r>
          </a:p>
          <a:p>
            <a:endParaRPr lang="en-US" dirty="0"/>
          </a:p>
          <a:p>
            <a:r>
              <a:rPr lang="en-US" dirty="0"/>
              <a:t>Mechanism: perform, demonstrate, execute, apply.</a:t>
            </a:r>
          </a:p>
          <a:p>
            <a:endParaRPr lang="en-US" dirty="0"/>
          </a:p>
          <a:p>
            <a:r>
              <a:rPr lang="en-US" dirty="0"/>
              <a:t>Complex Overt Response: coordinate, perform, master, respond.</a:t>
            </a:r>
          </a:p>
          <a:p>
            <a:endParaRPr lang="en-US" dirty="0"/>
          </a:p>
          <a:p>
            <a:r>
              <a:rPr lang="en-US" dirty="0"/>
              <a:t>Adaptation: modify, adjust, alter, refine.</a:t>
            </a:r>
          </a:p>
          <a:p>
            <a:endParaRPr lang="en-US" dirty="0"/>
          </a:p>
          <a:p>
            <a:r>
              <a:rPr lang="en-US" dirty="0"/>
              <a:t>Origination: invent, create, design, construct.</a:t>
            </a:r>
          </a:p>
        </p:txBody>
      </p:sp>
    </p:spTree>
    <p:extLst>
      <p:ext uri="{BB962C8B-B14F-4D97-AF65-F5344CB8AC3E}">
        <p14:creationId xmlns:p14="http://schemas.microsoft.com/office/powerpoint/2010/main" val="16670678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54FE7-D6CC-D4EF-4D98-D23B939AE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1F16-8A12-6197-DBDA-94DD9669EF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"Students will </a:t>
            </a:r>
            <a:r>
              <a:rPr lang="en-US" b="1" dirty="0"/>
              <a:t>apply</a:t>
            </a:r>
            <a:r>
              <a:rPr lang="en-US" dirty="0"/>
              <a:t> their understanding of teaching styles to </a:t>
            </a:r>
            <a:r>
              <a:rPr lang="en-US" b="1" dirty="0"/>
              <a:t>design</a:t>
            </a:r>
            <a:r>
              <a:rPr lang="en-US" dirty="0"/>
              <a:t> a lesson plan that incorporates a specific teaching style</a:t>
            </a:r>
          </a:p>
          <a:p>
            <a:endParaRPr lang="en-US" dirty="0"/>
          </a:p>
          <a:p>
            <a:r>
              <a:rPr lang="en-US" dirty="0"/>
              <a:t>"Students will </a:t>
            </a:r>
            <a:r>
              <a:rPr lang="en-US" b="1" dirty="0"/>
              <a:t>explain</a:t>
            </a:r>
            <a:r>
              <a:rPr lang="en-US" dirty="0"/>
              <a:t> the differences between various teaching styles</a:t>
            </a:r>
          </a:p>
          <a:p>
            <a:endParaRPr lang="en-US" dirty="0"/>
          </a:p>
          <a:p>
            <a:r>
              <a:rPr lang="en-US" dirty="0"/>
              <a:t>"Students will </a:t>
            </a:r>
            <a:r>
              <a:rPr lang="en-US" b="1" dirty="0"/>
              <a:t>observe</a:t>
            </a:r>
            <a:r>
              <a:rPr lang="en-US" dirty="0"/>
              <a:t> and </a:t>
            </a:r>
            <a:r>
              <a:rPr lang="en-US" b="1" dirty="0"/>
              <a:t>identify</a:t>
            </a:r>
            <a:r>
              <a:rPr lang="en-US" dirty="0"/>
              <a:t> different teaching styles used by their peers during practice teaching sessions."</a:t>
            </a:r>
          </a:p>
        </p:txBody>
      </p:sp>
    </p:spTree>
    <p:extLst>
      <p:ext uri="{BB962C8B-B14F-4D97-AF65-F5344CB8AC3E}">
        <p14:creationId xmlns:p14="http://schemas.microsoft.com/office/powerpoint/2010/main" val="102238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5EF96-3227-EFE0-28EB-10E16428E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8086"/>
            <a:ext cx="10515600" cy="570887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solidFill>
                  <a:srgbClr val="363636"/>
                </a:solidFill>
                <a:latin typeface="Theinhardt"/>
              </a:rPr>
              <a:t>Cognitive domain</a:t>
            </a:r>
          </a:p>
          <a:p>
            <a:pPr marL="0" indent="0">
              <a:buNone/>
            </a:pPr>
            <a:endParaRPr lang="en-US" dirty="0">
              <a:solidFill>
                <a:srgbClr val="363636"/>
              </a:solidFill>
              <a:latin typeface="Theinhardt"/>
            </a:endParaRPr>
          </a:p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Cognitive: knowledge or thinking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The cognitive domain has been the primary focus in education.</a:t>
            </a:r>
          </a:p>
          <a:p>
            <a:pPr marL="0" indent="0">
              <a:buNone/>
            </a:pPr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The cognitive domain is made up of six levels of objectives. </a:t>
            </a:r>
          </a:p>
          <a:p>
            <a:endParaRPr lang="en-US" dirty="0">
              <a:solidFill>
                <a:srgbClr val="363636"/>
              </a:solidFill>
              <a:latin typeface="Theinhardt"/>
            </a:endParaRPr>
          </a:p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These levels are organized by hierarchy, moving from foundational skills to higher-order thinking skills.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40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EAF41-ED58-DC3C-5B59-7E1405C3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1C56-497F-9EF8-FC4B-09E1BD172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D64835D-A4C4-879E-31A2-E21CF3BE2BE7}"/>
              </a:ext>
            </a:extLst>
          </p:cNvPr>
          <p:cNvGrpSpPr/>
          <p:nvPr/>
        </p:nvGrpSpPr>
        <p:grpSpPr>
          <a:xfrm>
            <a:off x="1685743" y="2420880"/>
            <a:ext cx="3756240" cy="1135440"/>
            <a:chOff x="1685743" y="2420880"/>
            <a:chExt cx="3756240" cy="1135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44786C2-AA3B-0DA4-29E8-A0FF41646D95}"/>
                    </a:ext>
                  </a:extLst>
                </p14:cNvPr>
                <p14:cNvContentPartPr/>
                <p14:nvPr/>
              </p14:nvContentPartPr>
              <p14:xfrm>
                <a:off x="2262103" y="3119280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44786C2-AA3B-0DA4-29E8-A0FF41646D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257783" y="311496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0589454D-FE80-565F-1710-7CB6447155C2}"/>
                    </a:ext>
                  </a:extLst>
                </p14:cNvPr>
                <p14:cNvContentPartPr/>
                <p14:nvPr/>
              </p14:nvContentPartPr>
              <p14:xfrm>
                <a:off x="1685743" y="2885640"/>
                <a:ext cx="477000" cy="6206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0589454D-FE80-565F-1710-7CB6447155C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81423" y="2881320"/>
                  <a:ext cx="485640" cy="62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C83450B-3539-0254-BFFB-47AB665B3BB5}"/>
                    </a:ext>
                  </a:extLst>
                </p14:cNvPr>
                <p14:cNvContentPartPr/>
                <p14:nvPr/>
              </p14:nvContentPartPr>
              <p14:xfrm>
                <a:off x="2348143" y="2420880"/>
                <a:ext cx="2194920" cy="1135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C83450B-3539-0254-BFFB-47AB665B3BB5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343823" y="2416560"/>
                  <a:ext cx="2203560" cy="11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E915992-3567-7F4F-D827-83A2AF8A72EA}"/>
                    </a:ext>
                  </a:extLst>
                </p14:cNvPr>
                <p14:cNvContentPartPr/>
                <p14:nvPr/>
              </p14:nvContentPartPr>
              <p14:xfrm>
                <a:off x="4410583" y="2617800"/>
                <a:ext cx="28800" cy="457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5E915992-3567-7F4F-D827-83A2AF8A72E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406263" y="2613480"/>
                  <a:ext cx="3744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87FF52C-BDF3-8BC8-8C7B-5C74E8BDF90F}"/>
                    </a:ext>
                  </a:extLst>
                </p14:cNvPr>
                <p14:cNvContentPartPr/>
                <p14:nvPr/>
              </p14:nvContentPartPr>
              <p14:xfrm>
                <a:off x="4673383" y="2828400"/>
                <a:ext cx="768600" cy="4806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87FF52C-BDF3-8BC8-8C7B-5C74E8BDF90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69063" y="2824080"/>
                  <a:ext cx="777240" cy="48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D4EC9AB-4714-EDC5-DA9C-BF3028B271A0}"/>
              </a:ext>
            </a:extLst>
          </p:cNvPr>
          <p:cNvGrpSpPr/>
          <p:nvPr/>
        </p:nvGrpSpPr>
        <p:grpSpPr>
          <a:xfrm>
            <a:off x="5774263" y="2537160"/>
            <a:ext cx="1040040" cy="465120"/>
            <a:chOff x="5774263" y="2537160"/>
            <a:chExt cx="1040040" cy="46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2F33615-6B82-7A21-A3CE-FF9B4E63F71B}"/>
                    </a:ext>
                  </a:extLst>
                </p14:cNvPr>
                <p14:cNvContentPartPr/>
                <p14:nvPr/>
              </p14:nvContentPartPr>
              <p14:xfrm>
                <a:off x="5774263" y="2537160"/>
                <a:ext cx="916200" cy="3121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2F33615-6B82-7A21-A3CE-FF9B4E63F7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769943" y="2532840"/>
                  <a:ext cx="92484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7A89D05-9955-F67E-C0CD-255A1A882CF9}"/>
                    </a:ext>
                  </a:extLst>
                </p14:cNvPr>
                <p14:cNvContentPartPr/>
                <p14:nvPr/>
              </p14:nvContentPartPr>
              <p14:xfrm>
                <a:off x="5898823" y="2687640"/>
                <a:ext cx="915480" cy="314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7A89D05-9955-F67E-C0CD-255A1A882CF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894503" y="2683320"/>
                  <a:ext cx="924120" cy="323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6C1F7F5-893A-A39B-9E33-CF01E1E30B15}"/>
                  </a:ext>
                </a:extLst>
              </p14:cNvPr>
              <p14:cNvContentPartPr/>
              <p14:nvPr/>
            </p14:nvContentPartPr>
            <p14:xfrm>
              <a:off x="1794463" y="4741800"/>
              <a:ext cx="128880" cy="8460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6C1F7F5-893A-A39B-9E33-CF01E1E30B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90143" y="4737480"/>
                <a:ext cx="137520" cy="854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0DD7869-1165-C3A4-D41F-0535E8744676}"/>
                  </a:ext>
                </a:extLst>
              </p14:cNvPr>
              <p14:cNvContentPartPr/>
              <p14:nvPr/>
            </p14:nvContentPartPr>
            <p14:xfrm>
              <a:off x="1940623" y="4752600"/>
              <a:ext cx="704160" cy="9525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0DD7869-1165-C3A4-D41F-0535E8744676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936303" y="4748280"/>
                <a:ext cx="712800" cy="96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E98156B-CBAC-9216-D2FE-091E74603AAF}"/>
                  </a:ext>
                </a:extLst>
              </p14:cNvPr>
              <p14:cNvContentPartPr/>
              <p14:nvPr/>
            </p14:nvContentPartPr>
            <p14:xfrm>
              <a:off x="3113503" y="5246520"/>
              <a:ext cx="921240" cy="421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E98156B-CBAC-9216-D2FE-091E74603AA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109183" y="5242200"/>
                <a:ext cx="929880" cy="43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92A52AE-3BDD-29BD-2546-A9E3C3766449}"/>
                  </a:ext>
                </a:extLst>
              </p14:cNvPr>
              <p14:cNvContentPartPr/>
              <p14:nvPr/>
            </p14:nvContentPartPr>
            <p14:xfrm>
              <a:off x="4338583" y="4396200"/>
              <a:ext cx="2868120" cy="1755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92A52AE-3BDD-29BD-2546-A9E3C376644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334263" y="4391880"/>
                <a:ext cx="2876760" cy="176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6B51FCE-D9D5-0121-B0FC-7D69F45BB51C}"/>
                  </a:ext>
                </a:extLst>
              </p14:cNvPr>
              <p14:cNvContentPartPr/>
              <p14:nvPr/>
            </p14:nvContentPartPr>
            <p14:xfrm>
              <a:off x="4040503" y="4711560"/>
              <a:ext cx="524160" cy="427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6B51FCE-D9D5-0121-B0FC-7D69F45BB51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036183" y="4707240"/>
                <a:ext cx="5328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02B0F35-55AE-2103-6AF0-B9EB478D4F6A}"/>
                  </a:ext>
                </a:extLst>
              </p14:cNvPr>
              <p14:cNvContentPartPr/>
              <p14:nvPr/>
            </p14:nvContentPartPr>
            <p14:xfrm>
              <a:off x="4562863" y="5371080"/>
              <a:ext cx="90000" cy="211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02B0F35-55AE-2103-6AF0-B9EB478D4F6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58543" y="5366760"/>
                <a:ext cx="98640" cy="21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848B525C-6DAA-4709-42D3-27BFF3C2E4BB}"/>
                  </a:ext>
                </a:extLst>
              </p14:cNvPr>
              <p14:cNvContentPartPr/>
              <p14:nvPr/>
            </p14:nvContentPartPr>
            <p14:xfrm>
              <a:off x="1015423" y="4017840"/>
              <a:ext cx="6240960" cy="25826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848B525C-6DAA-4709-42D3-27BFF3C2E4B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011103" y="4013520"/>
                <a:ext cx="6249600" cy="2591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C176A1E3-9DAE-C494-E917-2C61D99E6B58}"/>
                  </a:ext>
                </a:extLst>
              </p14:cNvPr>
              <p14:cNvContentPartPr/>
              <p14:nvPr/>
            </p14:nvContentPartPr>
            <p14:xfrm>
              <a:off x="8088703" y="2315040"/>
              <a:ext cx="4329360" cy="314640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C176A1E3-9DAE-C494-E917-2C61D99E6B5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8084383" y="2310720"/>
                <a:ext cx="4338000" cy="3155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467F99F4-E358-65C6-6352-220C5389D219}"/>
              </a:ext>
            </a:extLst>
          </p:cNvPr>
          <p:cNvGrpSpPr/>
          <p:nvPr/>
        </p:nvGrpSpPr>
        <p:grpSpPr>
          <a:xfrm>
            <a:off x="7594063" y="3883920"/>
            <a:ext cx="4167720" cy="2905200"/>
            <a:chOff x="7594063" y="3883920"/>
            <a:chExt cx="4167720" cy="2905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DABFC70-D904-C9D2-1DEB-8087A973E592}"/>
                    </a:ext>
                  </a:extLst>
                </p14:cNvPr>
                <p14:cNvContentPartPr/>
                <p14:nvPr/>
              </p14:nvContentPartPr>
              <p14:xfrm>
                <a:off x="7594063" y="5053920"/>
                <a:ext cx="692280" cy="2199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DABFC70-D904-C9D2-1DEB-8087A973E59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7589743" y="5049600"/>
                  <a:ext cx="70092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C81B8B-C290-CBE5-F643-8602037E0CC4}"/>
                    </a:ext>
                  </a:extLst>
                </p14:cNvPr>
                <p14:cNvContentPartPr/>
                <p14:nvPr/>
              </p14:nvContentPartPr>
              <p14:xfrm>
                <a:off x="7947223" y="4936920"/>
                <a:ext cx="25200" cy="619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C81B8B-C290-CBE5-F643-8602037E0CC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942903" y="4932600"/>
                  <a:ext cx="33840" cy="62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D1EE618C-5E97-E17C-41F8-F1F87BE494D6}"/>
                    </a:ext>
                  </a:extLst>
                </p14:cNvPr>
                <p14:cNvContentPartPr/>
                <p14:nvPr/>
              </p14:nvContentPartPr>
              <p14:xfrm>
                <a:off x="8478223" y="4270920"/>
                <a:ext cx="430200" cy="8841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D1EE618C-5E97-E17C-41F8-F1F87BE494D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473903" y="4266600"/>
                  <a:ext cx="43884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992A5C6-4F13-1B7E-3569-0C8526E7FAA1}"/>
                    </a:ext>
                  </a:extLst>
                </p14:cNvPr>
                <p14:cNvContentPartPr/>
                <p14:nvPr/>
              </p14:nvContentPartPr>
              <p14:xfrm>
                <a:off x="9302263" y="3883920"/>
                <a:ext cx="792360" cy="125748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992A5C6-4F13-1B7E-3569-0C8526E7FAA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297943" y="3879600"/>
                  <a:ext cx="801000" cy="12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6F8A3CB-47C8-8EB2-CCA4-018221E7854A}"/>
                    </a:ext>
                  </a:extLst>
                </p14:cNvPr>
                <p14:cNvContentPartPr/>
                <p14:nvPr/>
              </p14:nvContentPartPr>
              <p14:xfrm>
                <a:off x="10181023" y="4208640"/>
                <a:ext cx="1203840" cy="6908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6F8A3CB-47C8-8EB2-CCA4-018221E785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176703" y="4204320"/>
                  <a:ext cx="1212480" cy="69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D401E28-43D2-DE6A-2179-4E3E0B9B456F}"/>
                    </a:ext>
                  </a:extLst>
                </p14:cNvPr>
                <p14:cNvContentPartPr/>
                <p14:nvPr/>
              </p14:nvContentPartPr>
              <p14:xfrm>
                <a:off x="7783063" y="6045000"/>
                <a:ext cx="670320" cy="18252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D401E28-43D2-DE6A-2179-4E3E0B9B456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778743" y="6040680"/>
                  <a:ext cx="67896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4B003BF-76DB-DC11-CB71-52B8AB7E56CF}"/>
                    </a:ext>
                  </a:extLst>
                </p14:cNvPr>
                <p14:cNvContentPartPr/>
                <p14:nvPr/>
              </p14:nvContentPartPr>
              <p14:xfrm>
                <a:off x="7982863" y="5943840"/>
                <a:ext cx="183600" cy="4716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4B003BF-76DB-DC11-CB71-52B8AB7E56C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78543" y="5939520"/>
                  <a:ext cx="192240" cy="48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577994CE-A2C3-3AD3-D514-41112DD07DCA}"/>
                    </a:ext>
                  </a:extLst>
                </p14:cNvPr>
                <p14:cNvContentPartPr/>
                <p14:nvPr/>
              </p14:nvContentPartPr>
              <p14:xfrm>
                <a:off x="8814823" y="5632440"/>
                <a:ext cx="426240" cy="806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577994CE-A2C3-3AD3-D514-41112DD07DC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810503" y="5628120"/>
                  <a:ext cx="434880" cy="81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9D2CF9C-3007-9596-0CAF-1D54D86B6F8F}"/>
                    </a:ext>
                  </a:extLst>
                </p14:cNvPr>
                <p14:cNvContentPartPr/>
                <p14:nvPr/>
              </p14:nvContentPartPr>
              <p14:xfrm>
                <a:off x="9491263" y="5627040"/>
                <a:ext cx="139680" cy="587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9D2CF9C-3007-9596-0CAF-1D54D86B6F8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6943" y="5622720"/>
                  <a:ext cx="148320" cy="59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F3CCFE-A426-DCD2-11FA-98BAA91E72A9}"/>
                    </a:ext>
                  </a:extLst>
                </p14:cNvPr>
                <p14:cNvContentPartPr/>
                <p14:nvPr/>
              </p14:nvContentPartPr>
              <p14:xfrm>
                <a:off x="9595663" y="5584560"/>
                <a:ext cx="532800" cy="6336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F3CCFE-A426-DCD2-11FA-98BAA91E72A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9591343" y="5580240"/>
                  <a:ext cx="5414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E79F2D8-B65D-C503-2A53-E50128020A51}"/>
                    </a:ext>
                  </a:extLst>
                </p14:cNvPr>
                <p14:cNvContentPartPr/>
                <p14:nvPr/>
              </p14:nvContentPartPr>
              <p14:xfrm>
                <a:off x="10472983" y="5801280"/>
                <a:ext cx="10440" cy="3067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E79F2D8-B65D-C503-2A53-E50128020A51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0468663" y="5796960"/>
                  <a:ext cx="1908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9A0D3F9-823E-DB77-51CF-3B10DF666D70}"/>
                    </a:ext>
                  </a:extLst>
                </p14:cNvPr>
                <p14:cNvContentPartPr/>
                <p14:nvPr/>
              </p14:nvContentPartPr>
              <p14:xfrm>
                <a:off x="10257343" y="5595000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9A0D3F9-823E-DB77-51CF-3B10DF666D7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253023" y="5590680"/>
                  <a:ext cx="9000" cy="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2480ADB-9050-9ECD-D24B-DAD0905C7C60}"/>
                    </a:ext>
                  </a:extLst>
                </p14:cNvPr>
                <p14:cNvContentPartPr/>
                <p14:nvPr/>
              </p14:nvContentPartPr>
              <p14:xfrm>
                <a:off x="10598623" y="5387280"/>
                <a:ext cx="159120" cy="6249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2480ADB-9050-9ECD-D24B-DAD0905C7C60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594303" y="5382960"/>
                  <a:ext cx="167760" cy="63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584DF6A1-984F-D38A-0C4A-F5744A89B1B6}"/>
                    </a:ext>
                  </a:extLst>
                </p14:cNvPr>
                <p14:cNvContentPartPr/>
                <p14:nvPr/>
              </p14:nvContentPartPr>
              <p14:xfrm>
                <a:off x="10810663" y="5121960"/>
                <a:ext cx="268560" cy="800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584DF6A1-984F-D38A-0C4A-F5744A89B1B6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806343" y="5117640"/>
                  <a:ext cx="277200" cy="80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310A6BF-A3BB-5CC3-B84E-FAC60324A0F8}"/>
                    </a:ext>
                  </a:extLst>
                </p14:cNvPr>
                <p14:cNvContentPartPr/>
                <p14:nvPr/>
              </p14:nvContentPartPr>
              <p14:xfrm>
                <a:off x="7949743" y="5220600"/>
                <a:ext cx="3812040" cy="15685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310A6BF-A3BB-5CC3-B84E-FAC60324A0F8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7945423" y="5216280"/>
                  <a:ext cx="3820680" cy="1577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69FB7AD-5C5F-0301-92A2-19E789243632}"/>
                  </a:ext>
                </a:extLst>
              </p14:cNvPr>
              <p14:cNvContentPartPr/>
              <p14:nvPr/>
            </p14:nvContentPartPr>
            <p14:xfrm>
              <a:off x="12468103" y="4651440"/>
              <a:ext cx="349560" cy="17715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69FB7AD-5C5F-0301-92A2-19E78924363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12463783" y="4647120"/>
                <a:ext cx="358200" cy="178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D9B0EE3D-A2B1-6B68-CC7E-A27FB4EA70AB}"/>
                  </a:ext>
                </a:extLst>
              </p14:cNvPr>
              <p14:cNvContentPartPr/>
              <p14:nvPr/>
            </p14:nvContentPartPr>
            <p14:xfrm>
              <a:off x="12140143" y="4662960"/>
              <a:ext cx="1542240" cy="16491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D9B0EE3D-A2B1-6B68-CC7E-A27FB4EA70AB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12135823" y="4658640"/>
                <a:ext cx="1550880" cy="165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9746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Anderson and Krathwohl revised Bloom’s levels from nouns to verbs">
            <a:extLst>
              <a:ext uri="{FF2B5EF4-FFF2-40B4-BE49-F238E27FC236}">
                <a16:creationId xmlns:a16="http://schemas.microsoft.com/office/drawing/2014/main" id="{7B77E530-8299-E241-E0DD-A08391A8C00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6513" y="365125"/>
            <a:ext cx="7750629" cy="63088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2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36AB-4BDD-E5B0-DE45-2161BD438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87829"/>
            <a:ext cx="10515600" cy="5589134"/>
          </a:xfrm>
        </p:spPr>
        <p:txBody>
          <a:bodyPr>
            <a:normAutofit lnSpcReduction="1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Remember: retrieve relevant knowledge from memory.</a:t>
            </a:r>
          </a:p>
          <a:p>
            <a:pPr marL="0" indent="0" algn="l">
              <a:buNone/>
            </a:pPr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Understand: determine the meaning of instructional messages.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Apply: use a procedure in a given situation.</a:t>
            </a:r>
          </a:p>
          <a:p>
            <a:pPr marL="0" indent="0" algn="l">
              <a:buNone/>
            </a:pPr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Analyze: break materials into components and determine how they work together.</a:t>
            </a:r>
          </a:p>
          <a:p>
            <a:pPr marL="0" indent="0" algn="l">
              <a:buNone/>
            </a:pPr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Evaluate: make judgments based on criteria and standards.</a:t>
            </a:r>
          </a:p>
          <a:p>
            <a:pPr marL="0" indent="0" algn="l">
              <a:buNone/>
            </a:pPr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Create: create a new or original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61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B7A8E-6825-4246-8465-EA5CE913A1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176963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Remembering: list, define, recall, identify.</a:t>
            </a:r>
          </a:p>
          <a:p>
            <a:endParaRPr lang="en-US" dirty="0"/>
          </a:p>
          <a:p>
            <a:r>
              <a:rPr lang="en-US" dirty="0"/>
              <a:t>Understanding: explain, summarize, interpret, describe.</a:t>
            </a:r>
          </a:p>
          <a:p>
            <a:endParaRPr lang="en-US" dirty="0"/>
          </a:p>
          <a:p>
            <a:r>
              <a:rPr lang="en-US" dirty="0"/>
              <a:t>Applying: use, solve, demonstrate, apply.</a:t>
            </a:r>
          </a:p>
          <a:p>
            <a:endParaRPr lang="en-US" dirty="0"/>
          </a:p>
          <a:p>
            <a:r>
              <a:rPr lang="en-US" dirty="0"/>
              <a:t>Analyzing: compare, contrast, categorize, examine.</a:t>
            </a:r>
          </a:p>
          <a:p>
            <a:endParaRPr lang="en-US" dirty="0"/>
          </a:p>
          <a:p>
            <a:r>
              <a:rPr lang="en-US" dirty="0"/>
              <a:t>Evaluating: critique, judge, evaluate, assess.</a:t>
            </a:r>
          </a:p>
          <a:p>
            <a:r>
              <a:rPr lang="en-US" dirty="0"/>
              <a:t>Creating: design, construct, develop, invent.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866474E-C5C7-1311-E36A-A52E43BC2080}"/>
                  </a:ext>
                </a:extLst>
              </p14:cNvPr>
              <p14:cNvContentPartPr/>
              <p14:nvPr/>
            </p14:nvContentPartPr>
            <p14:xfrm>
              <a:off x="4867423" y="431160"/>
              <a:ext cx="895680" cy="49392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866474E-C5C7-1311-E36A-A52E43BC208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63103" y="426840"/>
                <a:ext cx="904320" cy="50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C7FA372-863E-E201-08BF-FF6D52AD2F58}"/>
                  </a:ext>
                </a:extLst>
              </p14:cNvPr>
              <p14:cNvContentPartPr/>
              <p14:nvPr/>
            </p14:nvContentPartPr>
            <p14:xfrm>
              <a:off x="6038143" y="664800"/>
              <a:ext cx="230760" cy="27720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C7FA372-863E-E201-08BF-FF6D52AD2F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033823" y="660480"/>
                <a:ext cx="239400" cy="28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01B59B6A-1EA6-20F5-ECE6-8E706D30E67B}"/>
                  </a:ext>
                </a:extLst>
              </p14:cNvPr>
              <p14:cNvContentPartPr/>
              <p14:nvPr/>
            </p14:nvContentPartPr>
            <p14:xfrm>
              <a:off x="6407503" y="152880"/>
              <a:ext cx="1811520" cy="92268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01B59B6A-1EA6-20F5-ECE6-8E706D30E67B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403183" y="148560"/>
                <a:ext cx="1820160" cy="93132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FBE0F644-5585-DA5A-22A8-EF6B2653FF64}"/>
              </a:ext>
            </a:extLst>
          </p:cNvPr>
          <p:cNvGrpSpPr/>
          <p:nvPr/>
        </p:nvGrpSpPr>
        <p:grpSpPr>
          <a:xfrm>
            <a:off x="842263" y="-11640"/>
            <a:ext cx="3172680" cy="6166800"/>
            <a:chOff x="842263" y="-11640"/>
            <a:chExt cx="3172680" cy="6166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6A6B41C-C4B3-A98F-198F-1A743AE9AADD}"/>
                    </a:ext>
                  </a:extLst>
                </p14:cNvPr>
                <p14:cNvContentPartPr/>
                <p14:nvPr/>
              </p14:nvContentPartPr>
              <p14:xfrm>
                <a:off x="1754863" y="330000"/>
                <a:ext cx="72000" cy="6336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6A6B41C-C4B3-A98F-198F-1A743AE9AAD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50543" y="325680"/>
                  <a:ext cx="80640" cy="64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EB465488-19E3-7B93-8379-52EA35B900D0}"/>
                    </a:ext>
                  </a:extLst>
                </p14:cNvPr>
                <p14:cNvContentPartPr/>
                <p14:nvPr/>
              </p14:nvContentPartPr>
              <p14:xfrm>
                <a:off x="1959703" y="339000"/>
                <a:ext cx="627840" cy="5414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EB465488-19E3-7B93-8379-52EA35B900D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55383" y="334680"/>
                  <a:ext cx="636480" cy="55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050966A-B981-0C87-673C-B67B4A12BFF4}"/>
                    </a:ext>
                  </a:extLst>
                </p14:cNvPr>
                <p14:cNvContentPartPr/>
                <p14:nvPr/>
              </p14:nvContentPartPr>
              <p14:xfrm>
                <a:off x="2984263" y="514320"/>
                <a:ext cx="323640" cy="3614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050966A-B981-0C87-673C-B67B4A12BFF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9943" y="510000"/>
                  <a:ext cx="332280" cy="37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580937FA-986B-35A9-EC3C-904DCE47191C}"/>
                    </a:ext>
                  </a:extLst>
                </p14:cNvPr>
                <p14:cNvContentPartPr/>
                <p14:nvPr/>
              </p14:nvContentPartPr>
              <p14:xfrm>
                <a:off x="3558463" y="497400"/>
                <a:ext cx="456480" cy="66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580937FA-986B-35A9-EC3C-904DCE47191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554143" y="493080"/>
                  <a:ext cx="465120" cy="67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9DEC644-1D29-F806-7881-BBF3977DEB5E}"/>
                    </a:ext>
                  </a:extLst>
                </p14:cNvPr>
                <p14:cNvContentPartPr/>
                <p14:nvPr/>
              </p14:nvContentPartPr>
              <p14:xfrm>
                <a:off x="842263" y="-11640"/>
                <a:ext cx="2054880" cy="6166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19DEC644-1D29-F806-7881-BBF3977DEB5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837943" y="-15960"/>
                  <a:ext cx="2063520" cy="617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8D80938-14A1-CEB7-7234-348C64FE2E34}"/>
                  </a:ext>
                </a:extLst>
              </p14:cNvPr>
              <p14:cNvContentPartPr/>
              <p14:nvPr/>
            </p14:nvContentPartPr>
            <p14:xfrm>
              <a:off x="7444663" y="5412206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8D80938-14A1-CEB7-7234-348C64FE2E3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40343" y="540788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96F1F7DD-6152-4946-E209-D81390241D4F}"/>
                  </a:ext>
                </a:extLst>
              </p14:cNvPr>
              <p14:cNvContentPartPr/>
              <p14:nvPr/>
            </p14:nvContentPartPr>
            <p14:xfrm>
              <a:off x="7451503" y="5207366"/>
              <a:ext cx="36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96F1F7DD-6152-4946-E209-D81390241D4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7447183" y="5203046"/>
                <a:ext cx="9000" cy="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9D205D9-EC02-C4D1-1EC3-905C8EA02C40}"/>
                  </a:ext>
                </a:extLst>
              </p14:cNvPr>
              <p14:cNvContentPartPr/>
              <p14:nvPr/>
            </p14:nvContentPartPr>
            <p14:xfrm>
              <a:off x="7414063" y="5217806"/>
              <a:ext cx="360" cy="1440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9D205D9-EC02-C4D1-1EC3-905C8EA02C4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409743" y="5213486"/>
                <a:ext cx="9000" cy="2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05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75318-4643-B311-9A8E-45064B6B7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Effective domain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71786-44A3-C87F-DC6A-B771323DA5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363636"/>
              </a:solidFill>
              <a:effectLst/>
              <a:latin typeface="Theinhardt"/>
            </a:endParaRPr>
          </a:p>
          <a:p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The affective domain outlines behaviors that correspond to attitudes and values and as the learner progresses through the levels of the affective domain, they become self-reliant and internally motivated.   </a:t>
            </a:r>
          </a:p>
          <a:p>
            <a:endParaRPr lang="en-US" dirty="0">
              <a:solidFill>
                <a:srgbClr val="363636"/>
              </a:solidFill>
              <a:latin typeface="Theinhard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428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The five levels of The affective domain">
            <a:extLst>
              <a:ext uri="{FF2B5EF4-FFF2-40B4-BE49-F238E27FC236}">
                <a16:creationId xmlns:a16="http://schemas.microsoft.com/office/drawing/2014/main" id="{1E026600-5197-2F42-1186-F7784FCD0B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943" y="365125"/>
            <a:ext cx="10809514" cy="612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8474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70884-9B3D-75BE-020B-C90CA4FA9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89857"/>
            <a:ext cx="10515600" cy="5687106"/>
          </a:xfrm>
        </p:spPr>
        <p:txBody>
          <a:bodyPr>
            <a:normAutofit/>
          </a:bodyPr>
          <a:lstStyle/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Receiving: Willing to listen and receive knowledge.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Responding: Actively participates and engages in knowledge transfer.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Valuing: Finds value and worth in one’s learning with motivation to continue.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Organizing: Integrates and compares values, resolves conflict between these values, and orders them according to priorities.</a:t>
            </a:r>
          </a:p>
          <a:p>
            <a:pPr algn="l">
              <a:spcAft>
                <a:spcPts val="15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63636"/>
                </a:solidFill>
                <a:effectLst/>
                <a:latin typeface="Theinhardt"/>
              </a:rPr>
              <a:t>Characterizing: Creates a value system that controls behavior. The behavior is pervasive, consistent, predictable, and characteristic of the learner.</a:t>
            </a:r>
          </a:p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48D82C-73C5-C825-5D99-C8F45A868DBB}"/>
                  </a:ext>
                </a:extLst>
              </p14:cNvPr>
              <p14:cNvContentPartPr/>
              <p14:nvPr/>
            </p14:nvContentPartPr>
            <p14:xfrm>
              <a:off x="6474823" y="1039920"/>
              <a:ext cx="1370520" cy="429948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48D82C-73C5-C825-5D99-C8F45A868DB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470503" y="1035600"/>
                <a:ext cx="1379160" cy="4308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54218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663</Words>
  <Application>Microsoft Office PowerPoint</Application>
  <PresentationFormat>Widescreen</PresentationFormat>
  <Paragraphs>84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Theinhardt</vt:lpstr>
      <vt:lpstr>Office Theme</vt:lpstr>
      <vt:lpstr>Bloom’s taxonomy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Effective domain </vt:lpstr>
      <vt:lpstr>PowerPoint Presentation</vt:lpstr>
      <vt:lpstr>PowerPoint Presentation</vt:lpstr>
      <vt:lpstr>PowerPoint Presentation</vt:lpstr>
      <vt:lpstr>Psychomotor domains</vt:lpstr>
      <vt:lpstr>PowerPoint Presentation</vt:lpstr>
      <vt:lpstr>PowerPoint Presentation</vt:lpstr>
      <vt:lpstr>PowerPoint Presentation</vt:lpstr>
      <vt:lpstr>Example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5</cp:revision>
  <dcterms:created xsi:type="dcterms:W3CDTF">2025-03-19T09:45:53Z</dcterms:created>
  <dcterms:modified xsi:type="dcterms:W3CDTF">2025-03-25T05:39:34Z</dcterms:modified>
</cp:coreProperties>
</file>