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0fad0f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700fad0f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b2584c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eb2584c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fad0f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00fad0f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0fad0f5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00fad0f5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0fad0f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00fad0f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b2584c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eb2584c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0fad0f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00fad0f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0fad0f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00fad0f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0fad0f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00fad0f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cea41d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0cea41d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0fad0f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700fad0f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5de10a0f5b862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35de10a0f5b862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alt1">
  <p:cSld name="TITLE_1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hutterstock_429987889_edited.jpg" id="91" name="Google Shape;91;p14"/>
          <p:cNvSpPr/>
          <p:nvPr/>
        </p:nvSpPr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 only">
  <p:cSld name="TITLE_AND_BOD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5"/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5"/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jpg"/><Relationship Id="rId7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hyperlink" Target="https://doi.org/10.1093/mind/LIX.236.433" TargetMode="External"/><Relationship Id="rId5" Type="http://schemas.openxmlformats.org/officeDocument/2006/relationships/hyperlink" Target="https://www.aclweb.org/anthology/R13-1067.pdf" TargetMode="External"/><Relationship Id="rId6" Type="http://schemas.openxmlformats.org/officeDocument/2006/relationships/hyperlink" Target="https://www.aclweb.org/anthology/N12-1092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875175" y="1570300"/>
            <a:ext cx="75246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2400">
                <a:solidFill>
                  <a:srgbClr val="1155CC"/>
                </a:solidFill>
              </a:rPr>
              <a:t>Automatic </a:t>
            </a:r>
            <a:endParaRPr b="0" sz="2400">
              <a:solidFill>
                <a:srgbClr val="1155C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2400">
                <a:solidFill>
                  <a:srgbClr val="1155CC"/>
                </a:solidFill>
              </a:rPr>
              <a:t>MCQ Distractors Generation</a:t>
            </a:r>
            <a:endParaRPr b="0" sz="2400">
              <a:solidFill>
                <a:srgbClr val="6D9EEB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77275" y="97050"/>
            <a:ext cx="8720400" cy="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65475" y="3140354"/>
            <a:ext cx="9144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VYSHAK PUTHUSSERI</a:t>
            </a:r>
            <a:r>
              <a:rPr lang="en-GB" sz="1400"/>
              <a:t>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TVE17MCA054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Guided By : Prof. Syla L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College of Engineering Trivandrum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7650" y="1882800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7650" y="1343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43016" l="0" r="0" t="0"/>
          <a:stretch/>
        </p:blipFill>
        <p:spPr>
          <a:xfrm>
            <a:off x="915200" y="3345238"/>
            <a:ext cx="2570350" cy="101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423" y="3489255"/>
            <a:ext cx="1708849" cy="7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75" y="3345239"/>
            <a:ext cx="1095675" cy="10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3725" y="1798250"/>
            <a:ext cx="1364149" cy="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8326" y="1888150"/>
            <a:ext cx="1860425" cy="8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30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Technology Stack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Timeline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5" y="4424325"/>
            <a:ext cx="355700" cy="4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68" y="4683169"/>
            <a:ext cx="116714" cy="11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Future Scope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100" y="3783425"/>
            <a:ext cx="1622575" cy="12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7650" y="1882800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Better knowledge base creation.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Use of foreign languages as input.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Reference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100" y="3783425"/>
            <a:ext cx="1622575" cy="12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727650" y="1442975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[ 1 ] COMPUTING MACHINERY AND INTELLIGENCE - A. M. Turing  </a:t>
            </a:r>
            <a:r>
              <a:rPr lang="en-GB" u="sng">
                <a:solidFill>
                  <a:srgbClr val="006F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https://doi.org/10.1093/mind/LIX.236.433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[ 2 ] Automatic Cloze-Questions Generation by Annamaneni Narendra, Manish Agarwal and Rakshit shah LTRC, IIIT-Hyderabad, India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https://www.aclweb.org/anthology/R13-1067.pdf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[ 3 ] Mind the Gap: Learning to Choose Gaps for Question Generation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Lee Becker ,Sumit Basu and Lucy Vanderwende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https://www.aclweb.org/anthology/N12-1092.pdf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title"/>
          </p:nvPr>
        </p:nvSpPr>
        <p:spPr>
          <a:xfrm>
            <a:off x="2792350" y="1936125"/>
            <a:ext cx="6228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IS THE NEW OIL.</a:t>
            </a:r>
            <a:endParaRPr b="0"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2400">
              <a:solidFill>
                <a:srgbClr val="373737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29"/>
          <p:cNvSpPr txBox="1"/>
          <p:nvPr>
            <p:ph idx="4294967295" type="title"/>
          </p:nvPr>
        </p:nvSpPr>
        <p:spPr>
          <a:xfrm>
            <a:off x="2069275" y="903325"/>
            <a:ext cx="1421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96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endParaRPr sz="96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>
            <p:ph idx="4294967295" type="title"/>
          </p:nvPr>
        </p:nvSpPr>
        <p:spPr>
          <a:xfrm>
            <a:off x="6188600" y="2060950"/>
            <a:ext cx="1421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96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96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9"/>
          <p:cNvSpPr txBox="1"/>
          <p:nvPr>
            <p:ph idx="4294967295" type="title"/>
          </p:nvPr>
        </p:nvSpPr>
        <p:spPr>
          <a:xfrm>
            <a:off x="3676225" y="3305975"/>
            <a:ext cx="2060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2400">
                <a:solidFill>
                  <a:srgbClr val="373737"/>
                </a:solidFill>
                <a:highlight>
                  <a:srgbClr val="FFFFFF"/>
                </a:highlight>
              </a:rPr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7650" y="1343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7650" y="659500"/>
            <a:ext cx="2774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7650" y="1442975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NLP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What is a Question Answering (QA) system?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Sentence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Parsing - Analysing 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Grammar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Deep Learning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250" y="3785025"/>
            <a:ext cx="2414752" cy="1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117425" y="2571750"/>
            <a:ext cx="67128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Given a paragraph , generate MCQs with distractors.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450" y="3457025"/>
            <a:ext cx="2206925" cy="15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8"/>
          <p:cNvCxnSpPr/>
          <p:nvPr/>
        </p:nvCxnSpPr>
        <p:spPr>
          <a:xfrm flipH="1" rot="10800000">
            <a:off x="5110500" y="4717300"/>
            <a:ext cx="3786600" cy="2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2406775" y="4253750"/>
            <a:ext cx="2462100" cy="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2151775" y="3314300"/>
            <a:ext cx="69231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C1E21"/>
                </a:solidFill>
                <a:highlight>
                  <a:srgbClr val="FFFFFF"/>
                </a:highlight>
              </a:rPr>
              <a:t>.....</a:t>
            </a:r>
            <a:endParaRPr sz="10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C1E21"/>
                </a:solidFill>
                <a:highlight>
                  <a:srgbClr val="FFFFFF"/>
                </a:highlight>
              </a:rPr>
              <a:t>KAS പരീക്ഷയിലെ KPSC-യുടെ 'അഴിഞ്ഞാട്ടമാണ്' താഴെ ചിത്രത്തിലുള്ളത്.</a:t>
            </a:r>
            <a:endParaRPr sz="10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C1E21"/>
                </a:solidFill>
                <a:highlight>
                  <a:srgbClr val="FFFFFF"/>
                </a:highlight>
              </a:rPr>
              <a:t>ഒരു സ്വകാര്യ കോച്ചിംഗ് സ്ഥാപനത്തിന്റെ റാങ്ക് ഫയലിലെ ചോദ്യങ്ങൾ, അതും അടുത്തടുത്ത പേജിലെ 5 ചോദ്യങ്ങൾ, ഓപ്ഷൻസിൽ പോലും മാറ്റം വരുത്താതെ അതേപടി Copy ചെയ്തു KAS ചോദ്യപ്പേപ്പറിൽ Paste ചെയ്തിരിക്കുന്നു.</a:t>
            </a:r>
            <a:endParaRPr sz="10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C1E21"/>
                </a:solidFill>
                <a:highlight>
                  <a:srgbClr val="FFFFFF"/>
                </a:highlight>
              </a:rPr>
              <a:t>പരിശോധിച്ചാൽ ഇനിയും കിട്ടിയേക്കും.</a:t>
            </a:r>
            <a:endParaRPr sz="10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C1E21"/>
                </a:solidFill>
                <a:highlight>
                  <a:srgbClr val="FFFFFF"/>
                </a:highlight>
              </a:rPr>
              <a:t>PSC എന്ന ഭരണഘടനാ സ്ഥാപനത്തിന്റെ വിശ്വാസ്യതയെ സംബന്ധിച്ചുള്ള ആരോപണങ്ങൾ ഗൗരവമായി തന്നെ കാണേണ്ടതുണ്ട്.</a:t>
            </a:r>
            <a:endParaRPr sz="10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181A1A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2814075" y="889976"/>
            <a:ext cx="4389802" cy="24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6496">
            <a:off x="7686029" y="669083"/>
            <a:ext cx="1359526" cy="19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6497">
            <a:off x="7326593" y="1396757"/>
            <a:ext cx="1329980" cy="182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36498">
            <a:off x="6404760" y="1923919"/>
            <a:ext cx="1612675" cy="17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7650" y="659500"/>
            <a:ext cx="2774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050" y="4164625"/>
            <a:ext cx="1921325" cy="8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7650" y="1442975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Analyse the sentence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POS Tagging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Dependency Parsing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Generate Distractors for MCQs (Fill in the blanks question)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Generate questions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Deep Learning for LANGUAGE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7650" y="1882800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Imitation Game - Can machines think  [1]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CQG (Cloze question generation)          [2]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Sentence selection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key selection 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distractor selection.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Key Selection - TF - IDF		         [3]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100" y="3783425"/>
            <a:ext cx="1622575" cy="1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7650" y="1882800"/>
            <a:ext cx="84501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Imitation Game - Can machines think  [1]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CQG (Cloze question generation)         [2]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Sentence selection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key selection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distractor selection.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100" y="3783425"/>
            <a:ext cx="1622575" cy="12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603500" y="830950"/>
            <a:ext cx="2534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2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(Cont.)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" y="1479200"/>
            <a:ext cx="6965950" cy="30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725" y="3337275"/>
            <a:ext cx="1718550" cy="17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7650" y="659500"/>
            <a:ext cx="5202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-GB" sz="2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Design  Cont</a:t>
            </a:r>
            <a:endParaRPr b="1" sz="26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725" y="3337275"/>
            <a:ext cx="1718550" cy="17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100" y="0"/>
            <a:ext cx="5501500" cy="50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1904375" y="823500"/>
            <a:ext cx="2534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2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(Cont.)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