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1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63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8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6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30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3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8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31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3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B1D41-258B-404E-A4A6-3BF8D57E6343}" type="datetimeFigureOut">
              <a:rPr lang="ru-RU" smtClean="0"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F862E-B93E-4F34-88A2-5CB2B58AE4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9974" y="1778391"/>
            <a:ext cx="236955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CSS</a:t>
            </a:r>
            <a:r>
              <a:rPr lang="en-US" sz="8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algn="ctr"/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{</a:t>
            </a:r>
            <a:r>
              <a:rPr lang="en-US" sz="80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_</a:t>
            </a:r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:</a:t>
            </a:r>
            <a:r>
              <a:rPr lang="en-US" sz="80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_</a:t>
            </a:r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;}</a:t>
            </a:r>
            <a:endParaRPr lang="en-US" sz="80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6415314" y="928914"/>
            <a:ext cx="1" cy="480422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734629" y="696686"/>
            <a:ext cx="5355771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3.1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Basic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3.2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Background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3.3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Margins &amp; Padding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3.4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Height and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Width</a:t>
            </a:r>
            <a:endParaRPr lang="en-US" dirty="0" smtClean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Ebrima" panose="02000000000000000000" pitchFamily="2" charset="0"/>
            </a:endParaRP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3.5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Box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model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3.6 Text and Font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3.7 Layout - The display Property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3.8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Max-width and Min-width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3.9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Layout - The position Property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3.10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Layout - float and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clear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3.11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Pseudo-classes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3.12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Pseudo-elements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3.13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Website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Layout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0849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Layout - The display Property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8658" y="1270391"/>
            <a:ext cx="11082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CSS da </a:t>
            </a: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display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propertiysi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elementni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qanday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ko’rinishi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ko’rinishi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kerakmi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yoki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yo’q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kabi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holatlari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uchun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mo’ljallangan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. Html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elementlari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muqobil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holatda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o’zlariga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mos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display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propertiysining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qiymatiga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ega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bo’lishadi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. Bu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ko’p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hollarda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inline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bo’lishi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mumkin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8658" y="2101388"/>
            <a:ext cx="11082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display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propertiysining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quyidagi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holatlari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mavjud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inline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ko’pincha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muqobil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bo’lib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konteyner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beradi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bunda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element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kengligi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uzunligi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ko’p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hollarda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ahamyatga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bo’lmaydi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block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elementga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blok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yangi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qtorga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tushuradi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butun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kenglikni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egallaydi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inline-block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inline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block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qiymatlarining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umumlashgan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elementga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konteyner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beradi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lekin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uning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kengligini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balandligini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belgilash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mumkin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bo’ladi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butunlay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o’chiradi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8658" y="479740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li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inline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/>
              <a:t>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block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/>
              <a:t>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none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display</a:t>
            </a:r>
            <a:r>
              <a:rPr lang="en-US" dirty="0" smtClean="0"/>
              <a:t>: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inline-block</a:t>
            </a:r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90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12449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Max-width and Min-width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6057" y="1597622"/>
            <a:ext cx="1113245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Max-width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min-width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holatlari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bu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shunday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holatlarda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ishlatiladiki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bu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holarlar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kichik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ekaranli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brauzer</a:t>
            </a:r>
            <a:r>
              <a:rPr lang="en-US" altLang="ru-RU" sz="1600" dirty="0" err="1" smtClean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ning</a:t>
            </a:r>
            <a:r>
              <a:rPr lang="en-US" altLang="ru-RU" sz="1600" dirty="0" smtClean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o’zgaruvchan</a:t>
            </a:r>
            <a:r>
              <a:rPr lang="en-US" altLang="ru-RU" sz="1600" dirty="0" smtClean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oyna</a:t>
            </a:r>
            <a:r>
              <a:rPr lang="en-US" altLang="ru-RU" sz="1600" dirty="0" smtClean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hodisalaridir</a:t>
            </a:r>
            <a:r>
              <a:rPr lang="en-US" altLang="ru-RU" sz="1600" dirty="0" smtClean="0">
                <a:solidFill>
                  <a:srgbClr val="21212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6229" y="3806127"/>
            <a:ext cx="4862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div.ex2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max-width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500px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margin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3px solid #73AD21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6057" y="3806127"/>
            <a:ext cx="5225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div.ex1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500px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margin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3px solid #73AD21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6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97934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Layout - The position Property</a:t>
            </a:r>
            <a:endParaRPr lang="ru-RU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9942" y="1051986"/>
            <a:ext cx="11292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Position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propertysi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elementlarni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pozitsiya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metodini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aniqlab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beradi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. Position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propertiysining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qiymatlari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relative, fixed, absolute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sticky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bo’lishi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mumkin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28998"/>
              </p:ext>
            </p:extLst>
          </p:nvPr>
        </p:nvGraphicFramePr>
        <p:xfrm>
          <a:off x="449942" y="1846336"/>
          <a:ext cx="11292114" cy="3169920"/>
        </p:xfrm>
        <a:graphic>
          <a:graphicData uri="http://schemas.openxmlformats.org/drawingml/2006/table">
            <a:tbl>
              <a:tblPr/>
              <a:tblGrid>
                <a:gridCol w="3000441">
                  <a:extLst>
                    <a:ext uri="{9D8B030D-6E8A-4147-A177-3AD203B41FA5}">
                      <a16:colId xmlns:a16="http://schemas.microsoft.com/office/drawing/2014/main" val="1222653184"/>
                    </a:ext>
                  </a:extLst>
                </a:gridCol>
                <a:gridCol w="8291673">
                  <a:extLst>
                    <a:ext uri="{9D8B030D-6E8A-4147-A177-3AD203B41FA5}">
                      <a16:colId xmlns:a16="http://schemas.microsoft.com/office/drawing/2014/main" val="3628851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64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bottom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Boshqa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elementlarga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nisbatan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paski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qisimdan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margin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qiymatini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berish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64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clip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Elementning</a:t>
                      </a:r>
                      <a:r>
                        <a:rPr lang="en-US" sz="16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absolyut</a:t>
                      </a:r>
                      <a:r>
                        <a:rPr lang="en-US" sz="16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pozitsiyani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belgilab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beradi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9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left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Chap </a:t>
                      </a:r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tomondan</a:t>
                      </a:r>
                      <a:r>
                        <a:rPr lang="en-US" sz="16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margin </a:t>
                      </a:r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qiymatini</a:t>
                      </a:r>
                      <a:r>
                        <a:rPr lang="en-US" sz="16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berish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99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position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Positsiya</a:t>
                      </a:r>
                      <a:r>
                        <a:rPr lang="en-US" sz="16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turini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berish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(static, relative, absolute, fixed)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93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right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O’ng</a:t>
                      </a:r>
                      <a:r>
                        <a:rPr lang="en-US" sz="16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tomondan</a:t>
                      </a:r>
                      <a:r>
                        <a:rPr lang="en-US" sz="16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margin </a:t>
                      </a:r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qiymatini</a:t>
                      </a:r>
                      <a:r>
                        <a:rPr lang="en-US" sz="160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berish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8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top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Yuqori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qismidan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margin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qiymatini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berish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3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z-index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Element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ning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ketma-ketlik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qiymatini</a:t>
                      </a:r>
                      <a:r>
                        <a:rPr lang="en-US" sz="1600" baseline="0" dirty="0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belgilash</a:t>
                      </a:r>
                      <a:endParaRPr lang="en-US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857100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49942" y="5225831"/>
            <a:ext cx="2351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A52A2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img</a:t>
            </a:r>
            <a:r>
              <a:rPr lang="en-US" sz="1600" dirty="0">
                <a:solidFill>
                  <a:srgbClr val="A52A2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   position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absolute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   left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0px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   top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0px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   z-index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-1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12448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 Layout - float and clear</a:t>
            </a:r>
            <a:endParaRPr lang="en-US" sz="30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2057" y="1393762"/>
            <a:ext cx="11567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</a:t>
            </a: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element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qanday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o’ng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chap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tomondan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joylashishini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belgilab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bersa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CSS </a:t>
            </a: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barcha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tomonidan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tozalangan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elementlarga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nisbatan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belgilangan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joylashuvini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bildiradi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6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2057" y="2323105"/>
            <a:ext cx="11567886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ning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quyidagi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qiymatlari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bor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altLang="ru-RU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elementni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chap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tomonga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tekislash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right-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elementni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o’ng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tomonga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tekislash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– float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propertiysini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muqobil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qiymati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bo’lib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, element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oddiy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holatida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qoladi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inherit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– element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ota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float property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qiymatini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o’zlashtirib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oldi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2057" y="3644166"/>
            <a:ext cx="11567886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ning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quyidagi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qiymatlari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bor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altLang="ru-RU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– clear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qiymatini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olib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tashlaydi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. Bu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qiymat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ning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muqobil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qiymati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hisoblanadi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– chap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tomondan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elementlarni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tozalash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right-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o’ng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tomondan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elementlarni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tozalash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o’ng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chap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tomondan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elementlarni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tozalash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inherit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ota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propertiysining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qiymatini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o’zlashtiradi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16801" y="5664143"/>
            <a:ext cx="3135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7028" y="5611557"/>
            <a:ext cx="4100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1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25362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 Pseudo-classes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5428" y="1117378"/>
            <a:ext cx="11335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Pseudo-classes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alohida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holatlarini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belgilash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ishlatiladi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Misol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sichoncha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tugmasining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bosilish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element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ustiga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kelishi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hokazo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428" y="1912486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silka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ustiga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bosilganda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silkaga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kamida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bir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marotaba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o’tilganda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#00FF00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sichqoncha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elementnign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ustiga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kelganda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#FF00FF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silkaga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bosilgandan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keying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holati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#0000FF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26631" y="1912486"/>
            <a:ext cx="61605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Pseudo-classes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larning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quyidagi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turlai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mavjud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hover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sichoncha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ustiga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borgandagi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visited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silka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elementga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kamida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bir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marotaba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kirilgandagi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o’tilgandagi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element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ustga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bosilgandagi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active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silkaga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bosilgandan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keying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1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8905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 Pseudo-elements</a:t>
            </a:r>
            <a:endParaRPr lang="en-US" sz="30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0034" y="1226849"/>
            <a:ext cx="11731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 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Pseudo-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lar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alohida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qisimlarini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stillash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ishlatiladi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Misol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birinchi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birinchi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qatorini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element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qisimlaridan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oldin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boshqa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pseudo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elementlarni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qo’yish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ishlatiladi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0034" y="226696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p::first-letter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 font-size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xx-large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p::first-line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 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#0000ff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 font-variant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 small-caps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h1::before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600" dirty="0"/>
              <a:t>: 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(smiley.gif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h1::after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600" dirty="0"/>
              <a:t>: 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(smiley.gif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r>
              <a:rPr lang="en-US" sz="16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h1::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selection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/>
              <a:t>: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/>
              <a:t>; </a:t>
            </a:r>
            <a:br>
              <a:rPr lang="en-US" sz="1600" dirty="0"/>
            </a:br>
            <a:r>
              <a:rPr lang="en-US" sz="1600" dirty="0"/>
              <a:t>  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600" dirty="0"/>
              <a:t>: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yellow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65528" y="2150179"/>
            <a:ext cx="668644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quyidagi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Pseudo-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mavjud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::after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kontentidan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so’ng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qo’shimcha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qo’shish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::before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kontentidan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oldin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qo’shimcha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qo’shish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::</a:t>
            </a:r>
            <a:r>
              <a:rPr lang="en-US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frist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-latter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birinchi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harfiga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berish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::</a:t>
            </a:r>
            <a:r>
              <a:rPr lang="en-US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frist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-line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elementnign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birinchi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qator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matniga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berish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::selection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kontenti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belgilangandagi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holati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664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0848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Website Layout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6406" y="817479"/>
            <a:ext cx="11084553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Website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Layout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ni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–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yaratilayotgan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web-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saytning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qanday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ko’rinish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qanday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stillanishi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haqida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tushunchalar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berib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standartlashtirish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va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web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dizaynga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mos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kelishi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bo’yicha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standart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deb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tushunishimiz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mumkin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. </a:t>
            </a: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Web-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sayt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ko’p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hollarda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sarlavha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qismi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(</a:t>
            </a:r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header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),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navigatsion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qisim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(</a:t>
            </a:r>
            <a:r>
              <a:rPr lang="en-US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navbar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),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o’ng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va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chap (</a:t>
            </a:r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right and left block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blokdan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shuningdek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asosiy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content (</a:t>
            </a:r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main content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va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quyi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qisimdan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(</a:t>
            </a:r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footer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dan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tshkil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topgan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bo’ladi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87" y="2286001"/>
            <a:ext cx="8010754" cy="44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50614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Basic</a:t>
            </a:r>
            <a:endParaRPr lang="ru-RU" sz="3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081" y="704612"/>
            <a:ext cx="113392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CSS (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ascading 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tyle 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heets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)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bu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– Html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sahifamizning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stilini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o’zgartirish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uchun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foydalaniladigan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tildir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. U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bizga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sahifamizni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brauzer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qanday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aks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ettirishini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lozimligini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ko’rsatishimizda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qo’l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Ebrima" panose="02000000000000000000" pitchFamily="2" charset="0"/>
              </a:rPr>
              <a:t>keladi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81198" y="3489960"/>
            <a:ext cx="1264920" cy="10210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h1</a:t>
            </a:r>
            <a:endParaRPr lang="ru-RU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71800" y="3489960"/>
            <a:ext cx="7117080" cy="10210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3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text-align</a:t>
            </a:r>
            <a:r>
              <a:rPr lang="en-US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 </a:t>
            </a:r>
            <a:r>
              <a:rPr lang="en-US" sz="3600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center</a:t>
            </a:r>
            <a:r>
              <a:rPr lang="en-US" sz="36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en-US" sz="3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 </a:t>
            </a:r>
            <a:r>
              <a:rPr lang="en-US" sz="3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 </a:t>
            </a:r>
            <a:r>
              <a:rPr lang="en-US" sz="3600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</a:t>
            </a:r>
            <a:r>
              <a:rPr lang="en-US" sz="36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;}</a:t>
            </a:r>
            <a:endParaRPr lang="ru-RU" sz="60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20238" y="2906674"/>
            <a:ext cx="1325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Selector</a:t>
            </a:r>
            <a:endParaRPr lang="ru-RU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19600" y="2883694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Declaration</a:t>
            </a:r>
            <a:endParaRPr lang="ru-RU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650480" y="2874407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Declaration</a:t>
            </a:r>
            <a:endParaRPr lang="ru-RU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2238" y="4740949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C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endParaRPr lang="ru-RU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438178" y="4816555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endParaRPr lang="ru-RU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7318" y="4816555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C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Property</a:t>
            </a:r>
            <a:endParaRPr lang="ru-RU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79500" y="4816555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endParaRPr lang="ru-RU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Левая фигурная скобка 14"/>
          <p:cNvSpPr/>
          <p:nvPr/>
        </p:nvSpPr>
        <p:spPr>
          <a:xfrm rot="5400000">
            <a:off x="5196243" y="1820585"/>
            <a:ext cx="224791" cy="325112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Левая фигурная скобка 15"/>
          <p:cNvSpPr/>
          <p:nvPr/>
        </p:nvSpPr>
        <p:spPr>
          <a:xfrm rot="5400000">
            <a:off x="8267104" y="2392087"/>
            <a:ext cx="224792" cy="21081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/>
          <p:cNvSpPr/>
          <p:nvPr/>
        </p:nvSpPr>
        <p:spPr>
          <a:xfrm rot="5400000">
            <a:off x="2483287" y="3001448"/>
            <a:ext cx="93105" cy="8839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Левая фигурная скобка 17"/>
          <p:cNvSpPr/>
          <p:nvPr/>
        </p:nvSpPr>
        <p:spPr>
          <a:xfrm rot="16200000" flipV="1">
            <a:off x="4407249" y="3664297"/>
            <a:ext cx="267472" cy="17384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фигурная скобка 19"/>
          <p:cNvSpPr/>
          <p:nvPr/>
        </p:nvSpPr>
        <p:spPr>
          <a:xfrm rot="16200000" flipV="1">
            <a:off x="6163926" y="3896974"/>
            <a:ext cx="267472" cy="12730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Левая фигурная скобка 20"/>
          <p:cNvSpPr/>
          <p:nvPr/>
        </p:nvSpPr>
        <p:spPr>
          <a:xfrm rot="16200000" flipV="1">
            <a:off x="7891341" y="3987136"/>
            <a:ext cx="189368" cy="116324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Левая фигурная скобка 21"/>
          <p:cNvSpPr/>
          <p:nvPr/>
        </p:nvSpPr>
        <p:spPr>
          <a:xfrm rot="16200000" flipV="1">
            <a:off x="8943166" y="4142828"/>
            <a:ext cx="189368" cy="8518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254615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sz="30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lang="en-US" sz="30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CSS</a:t>
            </a:r>
            <a:endParaRPr lang="en-US" sz="30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6280" y="10731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elementlariga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stillar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3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hil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usulda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beriladi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External style sheet –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alohida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tashq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faylda</a:t>
            </a:r>
            <a:endParaRPr lang="en-US" b="0" i="0" dirty="0" smtClean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Internal style sheet – Html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sahifaning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aynan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o’zida</a:t>
            </a:r>
            <a:endParaRPr lang="en-US" b="0" i="0" dirty="0" smtClean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Inline style – Html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elementi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bilan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bir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chiziqda</a:t>
            </a:r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716280" y="3286259"/>
            <a:ext cx="11201400" cy="3416320"/>
            <a:chOff x="716280" y="3286259"/>
            <a:chExt cx="11201400" cy="341632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16280" y="3349451"/>
              <a:ext cx="6096000" cy="1477328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1 –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Usul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rPr>
                <a:t> </a:t>
              </a:r>
              <a:endPara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i="0" dirty="0" err="1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rel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="stylesheet"</a:t>
              </a: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type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="text/</a:t>
              </a:r>
              <a:r>
                <a:rPr lang="en-US" b="0" i="0" dirty="0" err="1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css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b="0" i="0" dirty="0" err="1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="mystyle.css"&gt;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/head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833360" y="3286259"/>
              <a:ext cx="4084320" cy="3416320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0" i="0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2 – </a:t>
              </a:r>
              <a:r>
                <a:rPr lang="en-US" b="0" i="0" dirty="0" err="1" smtClean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Usul</a:t>
              </a:r>
              <a:r>
                <a:rPr lang="en-US" b="0" i="0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body </a:t>
              </a: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   background-color</a:t>
              </a: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 linen</a:t>
              </a: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h1 </a:t>
              </a: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   color</a:t>
              </a: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 maroon</a:t>
              </a: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   margin-left</a:t>
              </a: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 40px</a:t>
              </a: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 </a:t>
              </a:r>
              <a:b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/style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/head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16280" y="5239435"/>
              <a:ext cx="6096000" cy="923330"/>
            </a:xfrm>
            <a:prstGeom prst="rect">
              <a:avLst/>
            </a:prstGeom>
            <a:noFill/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b="0" i="0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3 – </a:t>
              </a:r>
              <a:r>
                <a:rPr lang="en-US" b="0" i="0" dirty="0" err="1" smtClean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Usul</a:t>
              </a:r>
              <a:r>
                <a:rPr lang="en-US" b="0" i="0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rPr>
                <a:t>	</a:t>
              </a:r>
            </a:p>
            <a:p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lang="en-US" b="0" i="0" dirty="0" smtClean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style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="color:blue;margin-left:30px;"&gt;</a:t>
              </a:r>
              <a:r>
                <a:rPr lang="en-US" b="0" i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This is a heading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b="0" i="0" dirty="0" smtClean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/h1</a:t>
              </a:r>
              <a:r>
                <a:rPr lang="en-US" b="0" i="0" dirty="0" smtClean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9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1819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CSS Backgrounds</a:t>
            </a:r>
            <a:endParaRPr lang="en-US" sz="30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5375" y="1357477"/>
            <a:ext cx="1108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ackground –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elementlarning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fonini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o’zgartirish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ishlatiladigan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CSS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stili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9772" y="1969147"/>
            <a:ext cx="100293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quyidagi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tegishli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stillar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to’plami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background-color –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aniqlaydi</a:t>
            </a:r>
            <a:endParaRPr lang="en-US" b="0" i="0" dirty="0" smtClean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background-image –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fon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sur’ati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rasmini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aniqlaydi</a:t>
            </a:r>
            <a:endParaRPr lang="en-US" b="0" i="0" dirty="0" smtClean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background-repeat –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fon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ning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takrorlanish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hususiyatini</a:t>
            </a:r>
            <a:r>
              <a:rPr lang="en-US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aniqlaydi</a:t>
            </a:r>
            <a:endParaRPr lang="en-US" b="0" i="0" dirty="0" smtClean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background-attachment –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foning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elementlarga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nisbatan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holatini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bildiradi</a:t>
            </a:r>
            <a:endParaRPr lang="en-US" b="0" i="0" dirty="0" smtClean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background-position -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foning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brauzer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oynasiga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nisbatan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holatini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bildiradi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88572" y="39658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A52A2A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body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{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 background-image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 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url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("img_tree.png")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 background-repeat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 no-repeat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 background-position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 right top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   background-attachment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 fixed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}</a:t>
            </a:r>
            <a:endParaRPr lang="ru-RU" dirty="0"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03201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CSS Margins and 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 </a:t>
            </a:r>
            <a:r>
              <a:rPr lang="en-US" sz="30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Padding</a:t>
            </a:r>
            <a:endParaRPr lang="en-US" sz="3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6345" y="1168791"/>
            <a:ext cx="11258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Segoe UI" panose="020B0502040204020203" pitchFamily="34" charset="0"/>
              </a:rPr>
              <a:t>margin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–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propertysi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elementni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tashqi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tomonidan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boshqa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elementlarga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nisbatan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chekinishini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bildirsa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</a:p>
          <a:p>
            <a:r>
              <a:rPr lang="en-US" dirty="0" smtClean="0">
                <a:solidFill>
                  <a:srgbClr val="C00000"/>
                </a:solidFill>
                <a:latin typeface="Segoe UI" panose="020B0502040204020203" pitchFamily="34" charset="0"/>
              </a:rPr>
              <a:t>padding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–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propertiysi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elementni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ichki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tomondan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chekinishini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bldiradi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6345" y="4865891"/>
            <a:ext cx="53945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margin-top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margin-bottom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margin-right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margin-left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56345" y="2067227"/>
            <a:ext cx="539451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margin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propertiysining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quyidagi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hususiy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hollari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mavjud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margin-top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– tepa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qisimdan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joy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tashlash</a:t>
            </a:r>
            <a:r>
              <a:rPr lang="en-US" altLang="ru-RU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margin-right</a:t>
            </a:r>
            <a:r>
              <a:rPr lang="en-US" altLang="ru-RU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o’ng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tomondan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joy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tashlash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margin-bottom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pastdan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joy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tashlash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margin-left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chapdan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joy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tashlash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24599" y="2082616"/>
            <a:ext cx="5490029" cy="156966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padding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en-US" altLang="ru-RU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propertiysining</a:t>
            </a:r>
            <a:r>
              <a:rPr lang="en-US" altLang="ru-RU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quyidagi</a:t>
            </a:r>
            <a:r>
              <a:rPr lang="en-US" altLang="ru-RU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hususiy</a:t>
            </a:r>
            <a:r>
              <a:rPr lang="en-US" altLang="ru-RU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hollari</a:t>
            </a:r>
            <a:r>
              <a:rPr lang="en-US" altLang="ru-RU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mavjud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padding-top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tepa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qisimdan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chekinish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altLang="ru-RU" sz="1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padding-right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o’ng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tomondan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chekinish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altLang="ru-RU" sz="1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padding-bottom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pastdan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chekinish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altLang="ru-RU" sz="1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padding-left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chapdan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chekinish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altLang="ru-RU" sz="1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24599" y="4917004"/>
            <a:ext cx="5490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padding-top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padding-right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padding-bottom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padding-left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24599" y="3883667"/>
            <a:ext cx="5490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padding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25px 50px 75px 100px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6345" y="3883667"/>
            <a:ext cx="539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margin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25px 50px 75px 100px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0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182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CSS Height and Width</a:t>
            </a:r>
            <a:endParaRPr lang="en-US" sz="30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7028" y="1012893"/>
            <a:ext cx="1081314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Elementning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height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balandligi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width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esa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kengligi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aniqlash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ishlatiladi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Ularnign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qiymatlari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foizlarda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(%)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piksellarda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px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ru-RU" sz="1600" b="0" i="0" u="none" strike="noStrike" cap="none" normalizeH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beriladi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7028" y="21533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height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width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50%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background-color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48000" y="48736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height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width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500px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background-color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85428" y="2158500"/>
            <a:ext cx="5072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height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width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50%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background-color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0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1820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CSS Box Model</a:t>
            </a:r>
            <a:endParaRPr lang="en-US" sz="30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7862" y="1241363"/>
            <a:ext cx="11080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Box Model –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ko’p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hollarda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dizayn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haqida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gap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borganda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ishlatiladigan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tushuncha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bo’lib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, u CSS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ning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ajralmas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qismidir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. CSS da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har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bir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html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elementga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berilgan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propertylarning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o’z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o’lchamlari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bo’lib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ular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veb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brauzerda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o’z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o’rniga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va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joylashuviga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egadir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15" y="2164693"/>
            <a:ext cx="9620370" cy="42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97934"/>
            <a:ext cx="121919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CSS Text</a:t>
            </a:r>
            <a:endParaRPr lang="en-US" sz="30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9987" y="1022947"/>
            <a:ext cx="1044709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yozuvlarga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tegishli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bo’lgan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propertylar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quidagilar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 –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matin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rangini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aniqlaydi</a:t>
            </a:r>
            <a:r>
              <a:rPr lang="en-US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text-align –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matinni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elementga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nisbatan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joylashuvini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aniqlaydi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text-decoration –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matinga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qo’shimcha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hususiyatlar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qo’shish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olib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tashlanishini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belgilab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beradi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text-transform –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matini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yozuv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turi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hususiyatini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belgilab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beradi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text-indent –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matini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xat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boshidan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boshlab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yozishni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(joy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tashlashni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belglab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berdi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letter-spacing –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matin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hariflari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orasidagi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bo’sh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joyning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o’lchamlarini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aniqlab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beradi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line-height –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matin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qatorlari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orasidagi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joyni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chekinishni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aniqlab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beradi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word-spacing –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matin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so’zlari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orasdagi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bo’sh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joyni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aniqlab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beradi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9987" y="3995678"/>
            <a:ext cx="10089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 color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/>
              <a:t>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center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text-decoration</a:t>
            </a:r>
            <a:r>
              <a:rPr lang="en-US" dirty="0"/>
              <a:t>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none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text-transform</a:t>
            </a:r>
            <a:r>
              <a:rPr lang="en-US" dirty="0"/>
              <a:t>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uppercase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text-indent</a:t>
            </a:r>
            <a:r>
              <a:rPr lang="en-US" dirty="0"/>
              <a:t>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50px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letter-spacing</a:t>
            </a:r>
            <a:r>
              <a:rPr lang="en-US" dirty="0"/>
              <a:t>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3px</a:t>
            </a:r>
            <a:r>
              <a:rPr lang="en-US" dirty="0" smtClean="0"/>
              <a:t>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line-height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20px</a:t>
            </a:r>
            <a:r>
              <a:rPr lang="en-US" dirty="0" smtClean="0"/>
              <a:t>;</a:t>
            </a:r>
          </a:p>
          <a:p>
            <a:r>
              <a:rPr lang="en-US" dirty="0"/>
              <a:t> 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word-spacing</a:t>
            </a:r>
            <a:r>
              <a:rPr lang="en-US" dirty="0"/>
              <a:t>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10px</a:t>
            </a:r>
            <a:r>
              <a:rPr lang="en-US" dirty="0"/>
              <a:t>;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1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97934"/>
            <a:ext cx="121919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0" i="0" dirty="0" smtClean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CSS Fonts</a:t>
            </a:r>
            <a:endParaRPr lang="en-US" sz="3000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851932"/>
            <a:ext cx="11451772" cy="1436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da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turli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xildagi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shiriftlarni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ulash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imkoni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bo’lib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CSS da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ularning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ikki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turi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mavjud</a:t>
            </a:r>
            <a:r>
              <a:rPr lang="en-US" altLang="ru-RU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generic family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-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biriga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yozuv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juxatdan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o’xshash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bo’lgan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shiriftlar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misol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"Serif"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"Monospace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");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 family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 -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oilaga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tegishli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bo’lgan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shiriftlar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misol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"Times New Roman"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"Arial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da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shiriftlarni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ulash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uchun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font-face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buyurug’idan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foydalaniladi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75657" y="53227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@font-face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font-family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myFirstFont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sansation_light.woff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4800" y="2473656"/>
            <a:ext cx="7178568" cy="2636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da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shiriftlarni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tarirlarshning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asosiy</a:t>
            </a: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quyidagi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turlari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mavjud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shiriftning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barcha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husiyatlarini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bita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propertiyda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e’lon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qilish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font-</a:t>
            </a:r>
            <a:r>
              <a:rPr lang="en-US" sz="16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famly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shiriftlar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oilasini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belgilab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berish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font-size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shiriftning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o’lchamlarini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berish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font-style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shiriftning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ko’rinish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stilini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belgilab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berish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font-variant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shiriftning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bosma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yoki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oddiy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ko’rinishlarini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belgilaydi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font-weight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shiriftning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qalinlik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darajasini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belgilaydi</a:t>
            </a:r>
            <a:r>
              <a:rPr lang="en-US" sz="16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711</Words>
  <Application>Microsoft Office PowerPoint</Application>
  <PresentationFormat>Широкоэкранный</PresentationFormat>
  <Paragraphs>173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Ebrima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Dilshod Mirsoatov</cp:lastModifiedBy>
  <cp:revision>43</cp:revision>
  <dcterms:created xsi:type="dcterms:W3CDTF">2017-12-30T04:46:32Z</dcterms:created>
  <dcterms:modified xsi:type="dcterms:W3CDTF">2020-03-31T17:07:19Z</dcterms:modified>
</cp:coreProperties>
</file>